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74" r:id="rId4"/>
    <p:sldId id="270" r:id="rId5"/>
    <p:sldId id="279" r:id="rId6"/>
    <p:sldId id="278" r:id="rId7"/>
    <p:sldId id="281" r:id="rId8"/>
    <p:sldId id="257" r:id="rId9"/>
    <p:sldId id="273" r:id="rId10"/>
    <p:sldId id="277" r:id="rId11"/>
    <p:sldId id="280" r:id="rId12"/>
    <p:sldId id="282"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F2070-300C-4BA4-A47F-7E0263826BB1}"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F2B1E913-7476-45A7-BA93-915A33B123C8}">
      <dgm:prSet phldrT="[Text]" custT="1"/>
      <dgm:spPr>
        <a:ln>
          <a:solidFill>
            <a:schemeClr val="accent2">
              <a:lumMod val="75000"/>
            </a:schemeClr>
          </a:solidFill>
        </a:ln>
      </dgm:spPr>
      <dgm:t>
        <a:bodyPr/>
        <a:lstStyle/>
        <a:p>
          <a:r>
            <a:rPr lang="mn-MN" sz="1400" dirty="0">
              <a:solidFill>
                <a:schemeClr val="tx1"/>
              </a:solidFill>
              <a:latin typeface="Arial" panose="020B0604020202020204" pitchFamily="34" charset="0"/>
              <a:cs typeface="Arial" panose="020B0604020202020204" pitchFamily="34" charset="0"/>
            </a:rPr>
            <a:t>Голын мөс хайлах</a:t>
          </a:r>
          <a:endParaRPr lang="en-US" sz="1400" dirty="0">
            <a:solidFill>
              <a:schemeClr val="tx1"/>
            </a:solidFill>
            <a:latin typeface="Arial" panose="020B0604020202020204" pitchFamily="34" charset="0"/>
            <a:cs typeface="Arial" panose="020B0604020202020204" pitchFamily="34" charset="0"/>
          </a:endParaRPr>
        </a:p>
      </dgm:t>
    </dgm:pt>
    <dgm:pt modelId="{642F1B8E-6329-44C1-9E5C-A5F5DAA3F32D}" type="parTrans" cxnId="{D11B4E6B-69FD-45C1-82F8-5327EC4E2CA4}">
      <dgm:prSet/>
      <dgm:spPr/>
      <dgm:t>
        <a:bodyPr/>
        <a:lstStyle/>
        <a:p>
          <a:endParaRPr lang="en-US"/>
        </a:p>
      </dgm:t>
    </dgm:pt>
    <dgm:pt modelId="{DBA450D4-E542-4C74-B24C-072096C0D905}" type="sibTrans" cxnId="{D11B4E6B-69FD-45C1-82F8-5327EC4E2CA4}">
      <dgm:prSet custT="1"/>
      <dgm:spPr>
        <a:ln>
          <a:solidFill>
            <a:schemeClr val="accent2">
              <a:lumMod val="75000"/>
            </a:schemeClr>
          </a:solidFill>
        </a:ln>
      </dgm:spPr>
      <dgm:t>
        <a:bodyPr/>
        <a:lstStyle/>
        <a:p>
          <a:r>
            <a:rPr lang="mn-MN" sz="1400" dirty="0">
              <a:solidFill>
                <a:schemeClr val="tx1"/>
              </a:solidFill>
              <a:latin typeface="Arial" panose="020B0604020202020204" pitchFamily="34" charset="0"/>
              <a:cs typeface="Arial" panose="020B0604020202020204" pitchFamily="34" charset="0"/>
            </a:rPr>
            <a:t>Газрын гадаргын цасан бүрхүүл</a:t>
          </a:r>
          <a:endParaRPr lang="en-US" sz="1400" dirty="0">
            <a:solidFill>
              <a:schemeClr val="tx1"/>
            </a:solidFill>
            <a:latin typeface="Arial" panose="020B0604020202020204" pitchFamily="34" charset="0"/>
            <a:cs typeface="Arial" panose="020B0604020202020204" pitchFamily="34" charset="0"/>
          </a:endParaRPr>
        </a:p>
      </dgm:t>
    </dgm:pt>
    <dgm:pt modelId="{F2BF8E9F-9EA1-464B-9683-70235A75E55B}">
      <dgm:prSet phldrT="[Text]" custT="1"/>
      <dgm:spPr>
        <a:ln>
          <a:solidFill>
            <a:schemeClr val="accent2">
              <a:lumMod val="75000"/>
            </a:schemeClr>
          </a:solidFill>
        </a:ln>
      </dgm:spPr>
      <dgm:t>
        <a:bodyPr/>
        <a:lstStyle/>
        <a:p>
          <a:r>
            <a:rPr lang="mn-MN" sz="1200" dirty="0">
              <a:solidFill>
                <a:schemeClr val="tx1"/>
              </a:solidFill>
              <a:latin typeface="Arial" panose="020B0604020202020204" pitchFamily="34" charset="0"/>
              <a:cs typeface="Arial" panose="020B0604020202020204" pitchFamily="34" charset="0"/>
            </a:rPr>
            <a:t>Түүгээр тээврийн хэрэгслийг явуулахгүй байх</a:t>
          </a:r>
          <a:endParaRPr lang="en-US" sz="1200" dirty="0">
            <a:solidFill>
              <a:schemeClr val="tx1"/>
            </a:solidFill>
            <a:latin typeface="Arial" panose="020B0604020202020204" pitchFamily="34" charset="0"/>
            <a:cs typeface="Arial" panose="020B0604020202020204" pitchFamily="34" charset="0"/>
          </a:endParaRPr>
        </a:p>
      </dgm:t>
    </dgm:pt>
    <dgm:pt modelId="{2D0EDC60-A93B-45DB-8D47-B959A272415F}" type="parTrans" cxnId="{7CBFE69C-99DE-4F25-BD44-67092B7B2624}">
      <dgm:prSet/>
      <dgm:spPr/>
      <dgm:t>
        <a:bodyPr/>
        <a:lstStyle/>
        <a:p>
          <a:endParaRPr lang="en-US"/>
        </a:p>
      </dgm:t>
    </dgm:pt>
    <dgm:pt modelId="{324C81B5-7CBA-4F25-8999-F98B66648C4B}" type="sibTrans" cxnId="{7CBFE69C-99DE-4F25-BD44-67092B7B2624}">
      <dgm:prSet custT="1"/>
      <dgm:spPr>
        <a:ln>
          <a:solidFill>
            <a:schemeClr val="accent2">
              <a:lumMod val="75000"/>
            </a:schemeClr>
          </a:solidFill>
        </a:ln>
      </dgm:spPr>
      <dgm:t>
        <a:bodyPr/>
        <a:lstStyle/>
        <a:p>
          <a:r>
            <a:rPr lang="mn-MN" sz="1400" dirty="0">
              <a:solidFill>
                <a:schemeClr val="tx1"/>
              </a:solidFill>
              <a:latin typeface="Arial" panose="020B0604020202020204" pitchFamily="34" charset="0"/>
              <a:cs typeface="Arial" panose="020B0604020202020204" pitchFamily="34" charset="0"/>
            </a:rPr>
            <a:t>Хязгаарлах арга хэмжээг авах</a:t>
          </a:r>
          <a:endParaRPr lang="en-US" sz="1400" dirty="0">
            <a:solidFill>
              <a:schemeClr val="tx1"/>
            </a:solidFill>
            <a:latin typeface="Arial" panose="020B0604020202020204" pitchFamily="34" charset="0"/>
            <a:cs typeface="Arial" panose="020B0604020202020204" pitchFamily="34" charset="0"/>
          </a:endParaRPr>
        </a:p>
      </dgm:t>
    </dgm:pt>
    <dgm:pt modelId="{54AE9179-EBFA-47CE-B821-387251DF03FD}">
      <dgm:prSet phldrT="[Text]" custT="1"/>
      <dgm:spPr>
        <a:ln>
          <a:solidFill>
            <a:schemeClr val="accent2">
              <a:lumMod val="75000"/>
            </a:schemeClr>
          </a:solidFill>
        </a:ln>
      </dgm:spPr>
      <dgm:t>
        <a:bodyPr/>
        <a:lstStyle/>
        <a:p>
          <a:r>
            <a:rPr lang="mn-MN" sz="1000" dirty="0">
              <a:solidFill>
                <a:schemeClr val="tx1"/>
              </a:solidFill>
              <a:latin typeface="Arial" panose="020B0604020202020204" pitchFamily="34" charset="0"/>
              <a:cs typeface="Arial" panose="020B0604020202020204" pitchFamily="34" charset="0"/>
            </a:rPr>
            <a:t>Гүүрийн тооцоот даацад тохирсон хөдөлгөөнийг нэвтрүүлэх анхааруулах, мэдээлэх ажил</a:t>
          </a:r>
          <a:endParaRPr lang="en-US" sz="1000" dirty="0">
            <a:solidFill>
              <a:schemeClr val="tx1"/>
            </a:solidFill>
            <a:latin typeface="Arial" panose="020B0604020202020204" pitchFamily="34" charset="0"/>
            <a:cs typeface="Arial" panose="020B0604020202020204" pitchFamily="34" charset="0"/>
          </a:endParaRPr>
        </a:p>
      </dgm:t>
    </dgm:pt>
    <dgm:pt modelId="{1A7A3E1B-577F-461B-A296-FD6E621ABF43}" type="parTrans" cxnId="{949D6B7A-ADDE-42A3-A7C8-3297C1B1DB0E}">
      <dgm:prSet/>
      <dgm:spPr/>
      <dgm:t>
        <a:bodyPr/>
        <a:lstStyle/>
        <a:p>
          <a:endParaRPr lang="en-US"/>
        </a:p>
      </dgm:t>
    </dgm:pt>
    <dgm:pt modelId="{89209431-4EEA-41AB-BB3F-BFA59ED6DEC1}" type="sibTrans" cxnId="{949D6B7A-ADDE-42A3-A7C8-3297C1B1DB0E}">
      <dgm:prSet custT="1"/>
      <dgm:spPr>
        <a:ln>
          <a:solidFill>
            <a:schemeClr val="accent2">
              <a:lumMod val="75000"/>
            </a:schemeClr>
          </a:solidFill>
        </a:ln>
      </dgm:spPr>
      <dgm:t>
        <a:bodyPr/>
        <a:lstStyle/>
        <a:p>
          <a:r>
            <a:rPr lang="mn-MN" sz="1200" dirty="0">
              <a:solidFill>
                <a:schemeClr val="tx1"/>
              </a:solidFill>
              <a:latin typeface="Arial" panose="020B0604020202020204" pitchFamily="34" charset="0"/>
              <a:cs typeface="Arial" panose="020B0604020202020204" pitchFamily="34" charset="0"/>
            </a:rPr>
            <a:t>Анхааруулах, хориглох тэмдэг, тэмдэглэгээг байрлуулах</a:t>
          </a:r>
          <a:endParaRPr lang="en-US" sz="1200" dirty="0">
            <a:solidFill>
              <a:schemeClr val="tx1"/>
            </a:solidFill>
            <a:latin typeface="Arial" panose="020B0604020202020204" pitchFamily="34" charset="0"/>
            <a:cs typeface="Arial" panose="020B0604020202020204" pitchFamily="34" charset="0"/>
          </a:endParaRPr>
        </a:p>
      </dgm:t>
    </dgm:pt>
    <dgm:pt modelId="{EE8C42A2-4511-4BED-B4C8-87B5C78D1751}">
      <dgm:prSet custT="1"/>
      <dgm:spPr>
        <a:ln>
          <a:solidFill>
            <a:schemeClr val="accent2">
              <a:lumMod val="75000"/>
            </a:schemeClr>
          </a:solidFill>
        </a:ln>
      </dgm:spPr>
      <dgm:t>
        <a:bodyPr/>
        <a:lstStyle/>
        <a:p>
          <a:r>
            <a:rPr lang="mn-MN" sz="1400" dirty="0">
              <a:solidFill>
                <a:schemeClr val="tx1"/>
              </a:solidFill>
              <a:latin typeface="Arial" panose="020B0604020202020204" pitchFamily="34" charset="0"/>
              <a:cs typeface="Arial" panose="020B0604020202020204" pitchFamily="34" charset="0"/>
            </a:rPr>
            <a:t>Гол шар усны үер</a:t>
          </a:r>
          <a:endParaRPr lang="en-US" sz="1400" dirty="0">
            <a:solidFill>
              <a:schemeClr val="tx1"/>
            </a:solidFill>
            <a:latin typeface="Arial" panose="020B0604020202020204" pitchFamily="34" charset="0"/>
            <a:cs typeface="Arial" panose="020B0604020202020204" pitchFamily="34" charset="0"/>
          </a:endParaRPr>
        </a:p>
      </dgm:t>
    </dgm:pt>
    <dgm:pt modelId="{8A50689B-43CC-425E-84F1-A4EBB0EF4649}" type="parTrans" cxnId="{404FDF1E-98C1-4DA0-BC76-F3B93F3A1746}">
      <dgm:prSet/>
      <dgm:spPr/>
      <dgm:t>
        <a:bodyPr/>
        <a:lstStyle/>
        <a:p>
          <a:endParaRPr lang="en-US"/>
        </a:p>
      </dgm:t>
    </dgm:pt>
    <dgm:pt modelId="{335A3889-7718-4D66-94A9-D21B73592715}" type="sibTrans" cxnId="{404FDF1E-98C1-4DA0-BC76-F3B93F3A1746}">
      <dgm:prSet custT="1"/>
      <dgm:spPr>
        <a:ln>
          <a:solidFill>
            <a:schemeClr val="accent2">
              <a:lumMod val="75000"/>
            </a:schemeClr>
          </a:solidFill>
        </a:ln>
      </dgm:spPr>
      <dgm:t>
        <a:bodyPr/>
        <a:lstStyle/>
        <a:p>
          <a:r>
            <a:rPr lang="mn-MN" sz="1400" dirty="0">
              <a:solidFill>
                <a:schemeClr val="tx1"/>
              </a:solidFill>
              <a:latin typeface="Arial" panose="020B0604020202020204" pitchFamily="34" charset="0"/>
              <a:cs typeface="Arial" panose="020B0604020202020204" pitchFamily="34" charset="0"/>
            </a:rPr>
            <a:t>Нуурын мөс цөмрөх магадлалтай газрууд</a:t>
          </a:r>
          <a:endParaRPr lang="en-US" sz="1400" dirty="0">
            <a:solidFill>
              <a:schemeClr val="tx1"/>
            </a:solidFill>
            <a:latin typeface="Arial" panose="020B0604020202020204" pitchFamily="34" charset="0"/>
            <a:cs typeface="Arial" panose="020B0604020202020204" pitchFamily="34" charset="0"/>
          </a:endParaRPr>
        </a:p>
      </dgm:t>
    </dgm:pt>
    <dgm:pt modelId="{E9C872CD-66A7-40B0-B7CC-4547C8CED0E1}">
      <dgm:prSet custT="1"/>
      <dgm:spPr>
        <a:ln>
          <a:solidFill>
            <a:schemeClr val="accent2">
              <a:lumMod val="75000"/>
            </a:schemeClr>
          </a:solidFill>
        </a:ln>
      </dgm:spPr>
      <dgm:t>
        <a:bodyPr/>
        <a:lstStyle/>
        <a:p>
          <a:r>
            <a:rPr lang="mn-MN" sz="1400" dirty="0">
              <a:solidFill>
                <a:schemeClr val="tx1"/>
              </a:solidFill>
              <a:latin typeface="Arial" panose="020B0604020202020204" pitchFamily="34" charset="0"/>
              <a:cs typeface="Arial" panose="020B0604020202020204" pitchFamily="34" charset="0"/>
            </a:rPr>
            <a:t>Эвдэрсэн зам, гүүр </a:t>
          </a:r>
          <a:endParaRPr lang="en-US" sz="1400" dirty="0">
            <a:solidFill>
              <a:schemeClr val="tx1"/>
            </a:solidFill>
            <a:latin typeface="Arial" panose="020B0604020202020204" pitchFamily="34" charset="0"/>
            <a:cs typeface="Arial" panose="020B0604020202020204" pitchFamily="34" charset="0"/>
          </a:endParaRPr>
        </a:p>
      </dgm:t>
    </dgm:pt>
    <dgm:pt modelId="{DA99F437-E480-4724-9015-B9BCC33E070C}" type="parTrans" cxnId="{056A88D8-C036-41D6-B2BB-BE81F3065AC1}">
      <dgm:prSet/>
      <dgm:spPr/>
      <dgm:t>
        <a:bodyPr/>
        <a:lstStyle/>
        <a:p>
          <a:endParaRPr lang="en-US"/>
        </a:p>
      </dgm:t>
    </dgm:pt>
    <dgm:pt modelId="{B10B910E-2F98-474B-8BE7-326E31E1FBB9}" type="sibTrans" cxnId="{056A88D8-C036-41D6-B2BB-BE81F3065AC1}">
      <dgm:prSet custT="1"/>
      <dgm:spPr>
        <a:ln>
          <a:solidFill>
            <a:schemeClr val="accent2">
              <a:lumMod val="75000"/>
            </a:schemeClr>
          </a:solidFill>
        </a:ln>
      </dgm:spPr>
      <dgm:t>
        <a:bodyPr/>
        <a:lstStyle/>
        <a:p>
          <a:r>
            <a:rPr lang="mn-MN" sz="1400" dirty="0">
              <a:solidFill>
                <a:schemeClr val="tx1"/>
              </a:solidFill>
              <a:latin typeface="Arial" panose="020B0604020202020204" pitchFamily="34" charset="0"/>
              <a:cs typeface="Arial" panose="020B0604020202020204" pitchFamily="34" charset="0"/>
            </a:rPr>
            <a:t>Судалгааг гаргах</a:t>
          </a:r>
          <a:endParaRPr lang="en-US" sz="1400" dirty="0">
            <a:solidFill>
              <a:schemeClr val="tx1"/>
            </a:solidFill>
            <a:latin typeface="Arial" panose="020B0604020202020204" pitchFamily="34" charset="0"/>
            <a:cs typeface="Arial" panose="020B0604020202020204" pitchFamily="34" charset="0"/>
          </a:endParaRPr>
        </a:p>
      </dgm:t>
    </dgm:pt>
    <dgm:pt modelId="{025AC46E-737A-414F-91AB-C24A686427E7}">
      <dgm:prSet phldrT="[Text]"/>
      <dgm:spPr>
        <a:ln>
          <a:solidFill>
            <a:schemeClr val="accent2">
              <a:lumMod val="75000"/>
            </a:schemeClr>
          </a:solidFill>
        </a:ln>
      </dgm:spPr>
      <dgm:t>
        <a:bodyPr/>
        <a:lstStyle/>
        <a:p>
          <a:r>
            <a:rPr lang="mn-MN" dirty="0">
              <a:solidFill>
                <a:schemeClr val="tx1"/>
              </a:solidFill>
              <a:latin typeface="Arial" panose="020B0604020202020204" pitchFamily="34" charset="0"/>
              <a:cs typeface="Arial" panose="020B0604020202020204" pitchFamily="34" charset="0"/>
            </a:rPr>
            <a:t>Аймгуудын авто замын засвар</a:t>
          </a:r>
          <a:endParaRPr lang="en-US" dirty="0">
            <a:solidFill>
              <a:schemeClr val="tx1"/>
            </a:solidFill>
            <a:latin typeface="Arial" panose="020B0604020202020204" pitchFamily="34" charset="0"/>
            <a:cs typeface="Arial" panose="020B0604020202020204" pitchFamily="34" charset="0"/>
          </a:endParaRPr>
        </a:p>
      </dgm:t>
    </dgm:pt>
    <dgm:pt modelId="{C3577C22-9116-4D84-8C9E-BFD2D7EEBE34}" type="parTrans" cxnId="{5AF3232B-28E3-4E6E-93FC-1090B7A2DE77}">
      <dgm:prSet/>
      <dgm:spPr/>
      <dgm:t>
        <a:bodyPr/>
        <a:lstStyle/>
        <a:p>
          <a:endParaRPr lang="en-US"/>
        </a:p>
      </dgm:t>
    </dgm:pt>
    <dgm:pt modelId="{FDD6DDF0-D6A6-4EFB-BE0D-1D9958EC34B2}" type="sibTrans" cxnId="{5AF3232B-28E3-4E6E-93FC-1090B7A2DE77}">
      <dgm:prSet custT="1"/>
      <dgm:spPr>
        <a:ln>
          <a:solidFill>
            <a:schemeClr val="accent2">
              <a:lumMod val="75000"/>
            </a:schemeClr>
          </a:solidFill>
        </a:ln>
      </dgm:spPr>
      <dgm:t>
        <a:bodyPr/>
        <a:lstStyle/>
        <a:p>
          <a:r>
            <a:rPr lang="mn-MN" sz="1200" dirty="0">
              <a:solidFill>
                <a:schemeClr val="tx1"/>
              </a:solidFill>
              <a:latin typeface="Arial" panose="020B0604020202020204" pitchFamily="34" charset="0"/>
              <a:cs typeface="Arial" panose="020B0604020202020204" pitchFamily="34" charset="0"/>
            </a:rPr>
            <a:t>Арчлалт хариуцсан болон автотээврийн эрх бүхий байгууллагууд </a:t>
          </a:r>
          <a:endParaRPr lang="en-US" sz="1200" dirty="0">
            <a:solidFill>
              <a:schemeClr val="tx1"/>
            </a:solidFill>
            <a:latin typeface="Arial" panose="020B0604020202020204" pitchFamily="34" charset="0"/>
            <a:cs typeface="Arial" panose="020B0604020202020204" pitchFamily="34" charset="0"/>
          </a:endParaRPr>
        </a:p>
      </dgm:t>
    </dgm:pt>
    <dgm:pt modelId="{BC0E43C3-7770-4F4B-957D-6647DE571B7A}">
      <dgm:prSet phldrT="[Text]" custT="1"/>
      <dgm:spPr>
        <a:ln>
          <a:solidFill>
            <a:schemeClr val="accent2">
              <a:lumMod val="75000"/>
            </a:schemeClr>
          </a:solidFill>
        </a:ln>
      </dgm:spPr>
      <dgm:t>
        <a:bodyPr/>
        <a:lstStyle/>
        <a:p>
          <a:r>
            <a:rPr lang="mn-MN" sz="1200" dirty="0">
              <a:solidFill>
                <a:schemeClr val="tx1"/>
              </a:solidFill>
              <a:latin typeface="Arial" panose="020B0604020202020204" pitchFamily="34" charset="0"/>
              <a:cs typeface="Arial" panose="020B0604020202020204" pitchFamily="34" charset="0"/>
            </a:rPr>
            <a:t>Хөдөлгөөнийг сэргээх шийдвэрийг гаргах</a:t>
          </a:r>
          <a:endParaRPr lang="en-US" sz="1200" dirty="0">
            <a:solidFill>
              <a:schemeClr val="tx1"/>
            </a:solidFill>
            <a:latin typeface="Arial" panose="020B0604020202020204" pitchFamily="34" charset="0"/>
            <a:cs typeface="Arial" panose="020B0604020202020204" pitchFamily="34" charset="0"/>
          </a:endParaRPr>
        </a:p>
      </dgm:t>
    </dgm:pt>
    <dgm:pt modelId="{40525DFD-3EE5-46E1-BCBF-7BA399A6C34A}" type="parTrans" cxnId="{F9CAECDC-EE53-47A2-9AB0-67B30A161A5E}">
      <dgm:prSet/>
      <dgm:spPr/>
      <dgm:t>
        <a:bodyPr/>
        <a:lstStyle/>
        <a:p>
          <a:endParaRPr lang="en-US"/>
        </a:p>
      </dgm:t>
    </dgm:pt>
    <dgm:pt modelId="{E0046636-D2C3-4C0C-89E9-40346FB084D4}" type="sibTrans" cxnId="{F9CAECDC-EE53-47A2-9AB0-67B30A161A5E}">
      <dgm:prSet custT="1"/>
      <dgm:spPr>
        <a:ln>
          <a:solidFill>
            <a:schemeClr val="accent2">
              <a:lumMod val="75000"/>
            </a:schemeClr>
          </a:solidFill>
        </a:ln>
      </dgm:spPr>
      <dgm:t>
        <a:bodyPr/>
        <a:lstStyle/>
        <a:p>
          <a:r>
            <a:rPr lang="mn-MN" sz="1400" dirty="0">
              <a:solidFill>
                <a:schemeClr val="tx1"/>
              </a:solidFill>
              <a:latin typeface="Arial" panose="020B0604020202020204" pitchFamily="34" charset="0"/>
              <a:cs typeface="Arial" panose="020B0604020202020204" pitchFamily="34" charset="0"/>
            </a:rPr>
            <a:t>Хамтарч хийж гүйцэтгэх</a:t>
          </a:r>
          <a:endParaRPr lang="en-US" sz="1400" dirty="0">
            <a:solidFill>
              <a:schemeClr val="tx1"/>
            </a:solidFill>
            <a:latin typeface="Arial" panose="020B0604020202020204" pitchFamily="34" charset="0"/>
            <a:cs typeface="Arial" panose="020B0604020202020204" pitchFamily="34" charset="0"/>
          </a:endParaRPr>
        </a:p>
      </dgm:t>
    </dgm:pt>
    <dgm:pt modelId="{3E84E7DE-8D73-44C2-B2EA-B3F06B76C580}" type="pres">
      <dgm:prSet presAssocID="{3A5F2070-300C-4BA4-A47F-7E0263826BB1}" presName="Name0" presStyleCnt="0">
        <dgm:presLayoutVars>
          <dgm:chMax/>
          <dgm:chPref/>
          <dgm:dir/>
          <dgm:animLvl val="lvl"/>
        </dgm:presLayoutVars>
      </dgm:prSet>
      <dgm:spPr/>
    </dgm:pt>
    <dgm:pt modelId="{D30348FD-AB5A-4AE1-8C60-8330245D8584}" type="pres">
      <dgm:prSet presAssocID="{F2B1E913-7476-45A7-BA93-915A33B123C8}" presName="composite" presStyleCnt="0"/>
      <dgm:spPr/>
    </dgm:pt>
    <dgm:pt modelId="{29E558BF-4A16-4DC3-B70C-09DBDDAAB948}" type="pres">
      <dgm:prSet presAssocID="{F2B1E913-7476-45A7-BA93-915A33B123C8}" presName="Parent1" presStyleLbl="node1" presStyleIdx="0" presStyleCnt="14" custScaleX="218915" custLinFactNeighborX="-23318" custLinFactNeighborY="-379">
        <dgm:presLayoutVars>
          <dgm:chMax val="1"/>
          <dgm:chPref val="1"/>
          <dgm:bulletEnabled val="1"/>
        </dgm:presLayoutVars>
      </dgm:prSet>
      <dgm:spPr/>
    </dgm:pt>
    <dgm:pt modelId="{AFFE5D39-4F9B-4F38-AA27-24031C16B9CF}" type="pres">
      <dgm:prSet presAssocID="{F2B1E913-7476-45A7-BA93-915A33B123C8}" presName="Childtext1" presStyleLbl="revTx" presStyleIdx="0" presStyleCnt="7">
        <dgm:presLayoutVars>
          <dgm:chMax val="0"/>
          <dgm:chPref val="0"/>
          <dgm:bulletEnabled val="1"/>
        </dgm:presLayoutVars>
      </dgm:prSet>
      <dgm:spPr/>
    </dgm:pt>
    <dgm:pt modelId="{F3973688-D302-410C-BCC1-E3F36B248E59}" type="pres">
      <dgm:prSet presAssocID="{F2B1E913-7476-45A7-BA93-915A33B123C8}" presName="BalanceSpacing" presStyleCnt="0"/>
      <dgm:spPr/>
    </dgm:pt>
    <dgm:pt modelId="{937AD9AD-86BC-4AE2-810B-9DACA1391660}" type="pres">
      <dgm:prSet presAssocID="{F2B1E913-7476-45A7-BA93-915A33B123C8}" presName="BalanceSpacing1" presStyleCnt="0"/>
      <dgm:spPr/>
    </dgm:pt>
    <dgm:pt modelId="{110C2E96-F82F-47BF-9A03-C5CD3BFB94A2}" type="pres">
      <dgm:prSet presAssocID="{DBA450D4-E542-4C74-B24C-072096C0D905}" presName="Accent1Text" presStyleLbl="node1" presStyleIdx="1" presStyleCnt="14" custScaleX="222061" custLinFactX="-72238" custLinFactNeighborX="-100000" custLinFactNeighborY="1914"/>
      <dgm:spPr/>
    </dgm:pt>
    <dgm:pt modelId="{A1227037-F37B-4977-AFEE-5DC6E6AC23E9}" type="pres">
      <dgm:prSet presAssocID="{DBA450D4-E542-4C74-B24C-072096C0D905}" presName="spaceBetweenRectangles" presStyleCnt="0"/>
      <dgm:spPr/>
    </dgm:pt>
    <dgm:pt modelId="{662B8507-99FC-41AD-BC02-4913A7070FF5}" type="pres">
      <dgm:prSet presAssocID="{EE8C42A2-4511-4BED-B4C8-87B5C78D1751}" presName="composite" presStyleCnt="0"/>
      <dgm:spPr/>
    </dgm:pt>
    <dgm:pt modelId="{D5FED12E-2126-4A0D-840D-5A94C5DD9FF2}" type="pres">
      <dgm:prSet presAssocID="{EE8C42A2-4511-4BED-B4C8-87B5C78D1751}" presName="Parent1" presStyleLbl="node1" presStyleIdx="2" presStyleCnt="14" custScaleX="248606" custLinFactX="111020" custLinFactNeighborX="200000" custLinFactNeighborY="-83437">
        <dgm:presLayoutVars>
          <dgm:chMax val="1"/>
          <dgm:chPref val="1"/>
          <dgm:bulletEnabled val="1"/>
        </dgm:presLayoutVars>
      </dgm:prSet>
      <dgm:spPr/>
    </dgm:pt>
    <dgm:pt modelId="{CB1C87E1-316A-44FF-B437-6FC13BECDB9A}" type="pres">
      <dgm:prSet presAssocID="{EE8C42A2-4511-4BED-B4C8-87B5C78D1751}" presName="Childtext1" presStyleLbl="revTx" presStyleIdx="1" presStyleCnt="7">
        <dgm:presLayoutVars>
          <dgm:chMax val="0"/>
          <dgm:chPref val="0"/>
          <dgm:bulletEnabled val="1"/>
        </dgm:presLayoutVars>
      </dgm:prSet>
      <dgm:spPr/>
    </dgm:pt>
    <dgm:pt modelId="{29BA4B86-9DCB-47BB-BAA8-9D5436622D9E}" type="pres">
      <dgm:prSet presAssocID="{EE8C42A2-4511-4BED-B4C8-87B5C78D1751}" presName="BalanceSpacing" presStyleCnt="0"/>
      <dgm:spPr/>
    </dgm:pt>
    <dgm:pt modelId="{BAEE352B-AD2C-48DD-B8A3-6CF771113CFB}" type="pres">
      <dgm:prSet presAssocID="{EE8C42A2-4511-4BED-B4C8-87B5C78D1751}" presName="BalanceSpacing1" presStyleCnt="0"/>
      <dgm:spPr/>
    </dgm:pt>
    <dgm:pt modelId="{E5A55299-158E-42D6-8674-8B902CAEA76E}" type="pres">
      <dgm:prSet presAssocID="{335A3889-7718-4D66-94A9-D21B73592715}" presName="Accent1Text" presStyleLbl="node1" presStyleIdx="3" presStyleCnt="14" custScaleX="225259" custLinFactNeighborX="34809" custLinFactNeighborY="56799"/>
      <dgm:spPr/>
    </dgm:pt>
    <dgm:pt modelId="{B5B553B5-FEB4-4649-80C6-A315FE8DE77D}" type="pres">
      <dgm:prSet presAssocID="{335A3889-7718-4D66-94A9-D21B73592715}" presName="spaceBetweenRectangles" presStyleCnt="0"/>
      <dgm:spPr/>
    </dgm:pt>
    <dgm:pt modelId="{1B948365-9738-498D-B1DA-467ABBD9FAA9}" type="pres">
      <dgm:prSet presAssocID="{E9C872CD-66A7-40B0-B7CC-4547C8CED0E1}" presName="composite" presStyleCnt="0"/>
      <dgm:spPr/>
    </dgm:pt>
    <dgm:pt modelId="{5B5D4BB7-D356-45D4-BF4A-FF6FAA15D979}" type="pres">
      <dgm:prSet presAssocID="{E9C872CD-66A7-40B0-B7CC-4547C8CED0E1}" presName="Parent1" presStyleLbl="node1" presStyleIdx="4" presStyleCnt="14" custScaleX="224049" custLinFactX="-100000" custLinFactNeighborX="-101485" custLinFactNeighborY="-30091">
        <dgm:presLayoutVars>
          <dgm:chMax val="1"/>
          <dgm:chPref val="1"/>
          <dgm:bulletEnabled val="1"/>
        </dgm:presLayoutVars>
      </dgm:prSet>
      <dgm:spPr/>
    </dgm:pt>
    <dgm:pt modelId="{7DAEF298-5DDB-4B92-A814-7EDD4A190179}" type="pres">
      <dgm:prSet presAssocID="{E9C872CD-66A7-40B0-B7CC-4547C8CED0E1}" presName="Childtext1" presStyleLbl="revTx" presStyleIdx="2" presStyleCnt="7">
        <dgm:presLayoutVars>
          <dgm:chMax val="0"/>
          <dgm:chPref val="0"/>
          <dgm:bulletEnabled val="1"/>
        </dgm:presLayoutVars>
      </dgm:prSet>
      <dgm:spPr/>
    </dgm:pt>
    <dgm:pt modelId="{041E7301-EA56-408B-B99F-C980301A80CB}" type="pres">
      <dgm:prSet presAssocID="{E9C872CD-66A7-40B0-B7CC-4547C8CED0E1}" presName="BalanceSpacing" presStyleCnt="0"/>
      <dgm:spPr/>
    </dgm:pt>
    <dgm:pt modelId="{926B31CC-E2F0-427B-9620-4127CAB87521}" type="pres">
      <dgm:prSet presAssocID="{E9C872CD-66A7-40B0-B7CC-4547C8CED0E1}" presName="BalanceSpacing1" presStyleCnt="0"/>
      <dgm:spPr/>
    </dgm:pt>
    <dgm:pt modelId="{5004455E-4557-4121-9C47-D62A929E69C3}" type="pres">
      <dgm:prSet presAssocID="{B10B910E-2F98-474B-8BE7-326E31E1FBB9}" presName="Accent1Text" presStyleLbl="node1" presStyleIdx="5" presStyleCnt="14" custScaleX="224791" custLinFactX="-200000" custLinFactNeighborX="-249596" custLinFactNeighborY="98527"/>
      <dgm:spPr/>
    </dgm:pt>
    <dgm:pt modelId="{538BCD7D-82D5-46C5-B18D-B572DD2A7902}" type="pres">
      <dgm:prSet presAssocID="{B10B910E-2F98-474B-8BE7-326E31E1FBB9}" presName="spaceBetweenRectangles" presStyleCnt="0"/>
      <dgm:spPr/>
    </dgm:pt>
    <dgm:pt modelId="{63BD8F71-FCE1-4D3F-819A-FF604A5286C2}" type="pres">
      <dgm:prSet presAssocID="{F2BF8E9F-9EA1-464B-9683-70235A75E55B}" presName="composite" presStyleCnt="0"/>
      <dgm:spPr/>
    </dgm:pt>
    <dgm:pt modelId="{97978140-AC50-4B85-B0B4-4D2C49F6D904}" type="pres">
      <dgm:prSet presAssocID="{F2BF8E9F-9EA1-464B-9683-70235A75E55B}" presName="Parent1" presStyleLbl="node1" presStyleIdx="6" presStyleCnt="14" custScaleX="219549" custLinFactX="-100000" custLinFactNeighborX="-147142" custLinFactNeighborY="14002">
        <dgm:presLayoutVars>
          <dgm:chMax val="1"/>
          <dgm:chPref val="1"/>
          <dgm:bulletEnabled val="1"/>
        </dgm:presLayoutVars>
      </dgm:prSet>
      <dgm:spPr/>
    </dgm:pt>
    <dgm:pt modelId="{BE32E1F2-6B15-4FB7-9219-2AA716443452}" type="pres">
      <dgm:prSet presAssocID="{F2BF8E9F-9EA1-464B-9683-70235A75E55B}" presName="Childtext1" presStyleLbl="revTx" presStyleIdx="3" presStyleCnt="7">
        <dgm:presLayoutVars>
          <dgm:chMax val="0"/>
          <dgm:chPref val="0"/>
          <dgm:bulletEnabled val="1"/>
        </dgm:presLayoutVars>
      </dgm:prSet>
      <dgm:spPr/>
    </dgm:pt>
    <dgm:pt modelId="{33109E04-B5ED-406C-A7DF-54AD157748EB}" type="pres">
      <dgm:prSet presAssocID="{F2BF8E9F-9EA1-464B-9683-70235A75E55B}" presName="BalanceSpacing" presStyleCnt="0"/>
      <dgm:spPr/>
    </dgm:pt>
    <dgm:pt modelId="{E91E2910-E8EC-450E-91D3-15C5A743ECE9}" type="pres">
      <dgm:prSet presAssocID="{F2BF8E9F-9EA1-464B-9683-70235A75E55B}" presName="BalanceSpacing1" presStyleCnt="0"/>
      <dgm:spPr/>
    </dgm:pt>
    <dgm:pt modelId="{BCF44CF3-91E3-4DA5-9584-B1CB82674A1F}" type="pres">
      <dgm:prSet presAssocID="{324C81B5-7CBA-4F25-8999-F98B66648C4B}" presName="Accent1Text" presStyleLbl="node1" presStyleIdx="7" presStyleCnt="14" custScaleX="218093" custLinFactX="-14186" custLinFactNeighborX="-100000" custLinFactNeighborY="14002"/>
      <dgm:spPr/>
    </dgm:pt>
    <dgm:pt modelId="{CE0CB988-0D18-4A4F-AB06-653C804E916E}" type="pres">
      <dgm:prSet presAssocID="{324C81B5-7CBA-4F25-8999-F98B66648C4B}" presName="spaceBetweenRectangles" presStyleCnt="0"/>
      <dgm:spPr/>
    </dgm:pt>
    <dgm:pt modelId="{39FD718C-96A5-44E8-A026-81F521A2ADEE}" type="pres">
      <dgm:prSet presAssocID="{54AE9179-EBFA-47CE-B821-387251DF03FD}" presName="composite" presStyleCnt="0"/>
      <dgm:spPr/>
    </dgm:pt>
    <dgm:pt modelId="{000CCDE9-0CE4-4653-B075-079FFAAA6FFD}" type="pres">
      <dgm:prSet presAssocID="{54AE9179-EBFA-47CE-B821-387251DF03FD}" presName="Parent1" presStyleLbl="node1" presStyleIdx="8" presStyleCnt="14" custScaleX="218269" custLinFactX="200000" custLinFactNeighborX="256177" custLinFactNeighborY="-71399">
        <dgm:presLayoutVars>
          <dgm:chMax val="1"/>
          <dgm:chPref val="1"/>
          <dgm:bulletEnabled val="1"/>
        </dgm:presLayoutVars>
      </dgm:prSet>
      <dgm:spPr/>
    </dgm:pt>
    <dgm:pt modelId="{9BDD4698-521E-4B2A-A745-B0915CC035E6}" type="pres">
      <dgm:prSet presAssocID="{54AE9179-EBFA-47CE-B821-387251DF03FD}" presName="Childtext1" presStyleLbl="revTx" presStyleIdx="4" presStyleCnt="7">
        <dgm:presLayoutVars>
          <dgm:chMax val="0"/>
          <dgm:chPref val="0"/>
          <dgm:bulletEnabled val="1"/>
        </dgm:presLayoutVars>
      </dgm:prSet>
      <dgm:spPr/>
    </dgm:pt>
    <dgm:pt modelId="{C1AB96E4-B3FF-4B41-8215-4B10B1E64DE4}" type="pres">
      <dgm:prSet presAssocID="{54AE9179-EBFA-47CE-B821-387251DF03FD}" presName="BalanceSpacing" presStyleCnt="0"/>
      <dgm:spPr/>
    </dgm:pt>
    <dgm:pt modelId="{54DF36D9-B841-46ED-A256-00549CD3D116}" type="pres">
      <dgm:prSet presAssocID="{54AE9179-EBFA-47CE-B821-387251DF03FD}" presName="BalanceSpacing1" presStyleCnt="0"/>
      <dgm:spPr/>
    </dgm:pt>
    <dgm:pt modelId="{E46403C0-4F15-48F7-9DDB-2FC3BBD09774}" type="pres">
      <dgm:prSet presAssocID="{89209431-4EEA-41AB-BB3F-BFA59ED6DEC1}" presName="Accent1Text" presStyleLbl="node1" presStyleIdx="9" presStyleCnt="14" custScaleX="223085" custLinFactX="110319" custLinFactNeighborX="200000" custLinFactNeighborY="-68291"/>
      <dgm:spPr/>
    </dgm:pt>
    <dgm:pt modelId="{B69A54C8-C194-46E6-8273-AA85FAC10163}" type="pres">
      <dgm:prSet presAssocID="{89209431-4EEA-41AB-BB3F-BFA59ED6DEC1}" presName="spaceBetweenRectangles" presStyleCnt="0"/>
      <dgm:spPr/>
    </dgm:pt>
    <dgm:pt modelId="{4C7CE4D5-0AC9-4572-B2C2-1F47E17A94AE}" type="pres">
      <dgm:prSet presAssocID="{025AC46E-737A-414F-91AB-C24A686427E7}" presName="composite" presStyleCnt="0"/>
      <dgm:spPr/>
    </dgm:pt>
    <dgm:pt modelId="{B5AE36BD-7746-43EA-82CD-9D38BD31CC0F}" type="pres">
      <dgm:prSet presAssocID="{025AC46E-737A-414F-91AB-C24A686427E7}" presName="Parent1" presStyleLbl="node1" presStyleIdx="10" presStyleCnt="14" custScaleX="238423" custLinFactX="-63980" custLinFactNeighborX="-100000" custLinFactNeighborY="-49806">
        <dgm:presLayoutVars>
          <dgm:chMax val="1"/>
          <dgm:chPref val="1"/>
          <dgm:bulletEnabled val="1"/>
        </dgm:presLayoutVars>
      </dgm:prSet>
      <dgm:spPr/>
    </dgm:pt>
    <dgm:pt modelId="{0C7F0CB7-2BB9-4702-A3B1-68BB82A7269B}" type="pres">
      <dgm:prSet presAssocID="{025AC46E-737A-414F-91AB-C24A686427E7}" presName="Childtext1" presStyleLbl="revTx" presStyleIdx="5" presStyleCnt="7">
        <dgm:presLayoutVars>
          <dgm:chMax val="0"/>
          <dgm:chPref val="0"/>
          <dgm:bulletEnabled val="1"/>
        </dgm:presLayoutVars>
      </dgm:prSet>
      <dgm:spPr/>
    </dgm:pt>
    <dgm:pt modelId="{49230A00-B255-4B67-A303-3424C4CE129C}" type="pres">
      <dgm:prSet presAssocID="{025AC46E-737A-414F-91AB-C24A686427E7}" presName="BalanceSpacing" presStyleCnt="0"/>
      <dgm:spPr/>
    </dgm:pt>
    <dgm:pt modelId="{9CCC7EB4-0365-4E1D-BA23-F420C348855F}" type="pres">
      <dgm:prSet presAssocID="{025AC46E-737A-414F-91AB-C24A686427E7}" presName="BalanceSpacing1" presStyleCnt="0"/>
      <dgm:spPr/>
    </dgm:pt>
    <dgm:pt modelId="{BE4A913B-C77A-4E23-92C1-7378EBFA4E0D}" type="pres">
      <dgm:prSet presAssocID="{FDD6DDF0-D6A6-4EFB-BE0D-1D9958EC34B2}" presName="Accent1Text" presStyleLbl="node1" presStyleIdx="11" presStyleCnt="14" custScaleX="252704" custLinFactNeighborX="63465" custLinFactNeighborY="-49806"/>
      <dgm:spPr/>
    </dgm:pt>
    <dgm:pt modelId="{5688E698-82D6-490A-915E-C68F38D5D422}" type="pres">
      <dgm:prSet presAssocID="{FDD6DDF0-D6A6-4EFB-BE0D-1D9958EC34B2}" presName="spaceBetweenRectangles" presStyleCnt="0"/>
      <dgm:spPr/>
    </dgm:pt>
    <dgm:pt modelId="{8E7ADE61-54C1-4D6B-BB40-8BE873CF4C7B}" type="pres">
      <dgm:prSet presAssocID="{BC0E43C3-7770-4F4B-957D-6647DE571B7A}" presName="composite" presStyleCnt="0"/>
      <dgm:spPr/>
    </dgm:pt>
    <dgm:pt modelId="{85374483-393A-41D8-86A7-4D6063352609}" type="pres">
      <dgm:prSet presAssocID="{BC0E43C3-7770-4F4B-957D-6647DE571B7A}" presName="Parent1" presStyleLbl="node1" presStyleIdx="12" presStyleCnt="14" custScaleX="273475" custLinFactNeighborX="-50555" custLinFactNeighborY="-10354">
        <dgm:presLayoutVars>
          <dgm:chMax val="1"/>
          <dgm:chPref val="1"/>
          <dgm:bulletEnabled val="1"/>
        </dgm:presLayoutVars>
      </dgm:prSet>
      <dgm:spPr/>
    </dgm:pt>
    <dgm:pt modelId="{F948F239-5201-41F3-9A64-18E58ACD53C8}" type="pres">
      <dgm:prSet presAssocID="{BC0E43C3-7770-4F4B-957D-6647DE571B7A}" presName="Childtext1" presStyleLbl="revTx" presStyleIdx="6" presStyleCnt="7">
        <dgm:presLayoutVars>
          <dgm:chMax val="0"/>
          <dgm:chPref val="0"/>
          <dgm:bulletEnabled val="1"/>
        </dgm:presLayoutVars>
      </dgm:prSet>
      <dgm:spPr/>
    </dgm:pt>
    <dgm:pt modelId="{8F066629-282E-4C4B-9DD4-EFF6812DC3EB}" type="pres">
      <dgm:prSet presAssocID="{BC0E43C3-7770-4F4B-957D-6647DE571B7A}" presName="BalanceSpacing" presStyleCnt="0"/>
      <dgm:spPr/>
    </dgm:pt>
    <dgm:pt modelId="{42B7BA83-3E5A-4A8D-B108-0A2D52EE7C38}" type="pres">
      <dgm:prSet presAssocID="{BC0E43C3-7770-4F4B-957D-6647DE571B7A}" presName="BalanceSpacing1" presStyleCnt="0"/>
      <dgm:spPr/>
    </dgm:pt>
    <dgm:pt modelId="{B75D877A-0679-4F1F-A046-BE967016179A}" type="pres">
      <dgm:prSet presAssocID="{E0046636-D2C3-4C0C-89E9-40346FB084D4}" presName="Accent1Text" presStyleLbl="node1" presStyleIdx="13" presStyleCnt="14" custScaleX="273795" custLinFactX="-100000" custLinFactNeighborX="-142016" custLinFactNeighborY="-14642"/>
      <dgm:spPr/>
    </dgm:pt>
  </dgm:ptLst>
  <dgm:cxnLst>
    <dgm:cxn modelId="{546E0509-C0FB-46FC-9848-B4BBDEBC71B0}" type="presOf" srcId="{E9C872CD-66A7-40B0-B7CC-4547C8CED0E1}" destId="{5B5D4BB7-D356-45D4-BF4A-FF6FAA15D979}" srcOrd="0" destOrd="0" presId="urn:microsoft.com/office/officeart/2008/layout/AlternatingHexagons"/>
    <dgm:cxn modelId="{84CC1617-2DEB-43C7-B882-7AA60465CB75}" type="presOf" srcId="{54AE9179-EBFA-47CE-B821-387251DF03FD}" destId="{000CCDE9-0CE4-4653-B075-079FFAAA6FFD}" srcOrd="0" destOrd="0" presId="urn:microsoft.com/office/officeart/2008/layout/AlternatingHexagons"/>
    <dgm:cxn modelId="{464B001D-E10F-4E9E-94D3-74E8E1FB8726}" type="presOf" srcId="{3A5F2070-300C-4BA4-A47F-7E0263826BB1}" destId="{3E84E7DE-8D73-44C2-B2EA-B3F06B76C580}" srcOrd="0" destOrd="0" presId="urn:microsoft.com/office/officeart/2008/layout/AlternatingHexagons"/>
    <dgm:cxn modelId="{404FDF1E-98C1-4DA0-BC76-F3B93F3A1746}" srcId="{3A5F2070-300C-4BA4-A47F-7E0263826BB1}" destId="{EE8C42A2-4511-4BED-B4C8-87B5C78D1751}" srcOrd="1" destOrd="0" parTransId="{8A50689B-43CC-425E-84F1-A4EBB0EF4649}" sibTransId="{335A3889-7718-4D66-94A9-D21B73592715}"/>
    <dgm:cxn modelId="{6750AE24-243E-4E55-B63F-0182867FFA42}" type="presOf" srcId="{E0046636-D2C3-4C0C-89E9-40346FB084D4}" destId="{B75D877A-0679-4F1F-A046-BE967016179A}" srcOrd="0" destOrd="0" presId="urn:microsoft.com/office/officeart/2008/layout/AlternatingHexagons"/>
    <dgm:cxn modelId="{5AF3232B-28E3-4E6E-93FC-1090B7A2DE77}" srcId="{3A5F2070-300C-4BA4-A47F-7E0263826BB1}" destId="{025AC46E-737A-414F-91AB-C24A686427E7}" srcOrd="5" destOrd="0" parTransId="{C3577C22-9116-4D84-8C9E-BFD2D7EEBE34}" sibTransId="{FDD6DDF0-D6A6-4EFB-BE0D-1D9958EC34B2}"/>
    <dgm:cxn modelId="{0310F23D-2438-4C38-8E8E-F458D49F5CF4}" type="presOf" srcId="{FDD6DDF0-D6A6-4EFB-BE0D-1D9958EC34B2}" destId="{BE4A913B-C77A-4E23-92C1-7378EBFA4E0D}" srcOrd="0" destOrd="0" presId="urn:microsoft.com/office/officeart/2008/layout/AlternatingHexagons"/>
    <dgm:cxn modelId="{CE2A125B-BC8B-47AA-8C1A-69518F382EE4}" type="presOf" srcId="{025AC46E-737A-414F-91AB-C24A686427E7}" destId="{B5AE36BD-7746-43EA-82CD-9D38BD31CC0F}" srcOrd="0" destOrd="0" presId="urn:microsoft.com/office/officeart/2008/layout/AlternatingHexagons"/>
    <dgm:cxn modelId="{D11B4E6B-69FD-45C1-82F8-5327EC4E2CA4}" srcId="{3A5F2070-300C-4BA4-A47F-7E0263826BB1}" destId="{F2B1E913-7476-45A7-BA93-915A33B123C8}" srcOrd="0" destOrd="0" parTransId="{642F1B8E-6329-44C1-9E5C-A5F5DAA3F32D}" sibTransId="{DBA450D4-E542-4C74-B24C-072096C0D905}"/>
    <dgm:cxn modelId="{8E5B3657-2B77-4E91-B616-B64756AD20E3}" type="presOf" srcId="{EE8C42A2-4511-4BED-B4C8-87B5C78D1751}" destId="{D5FED12E-2126-4A0D-840D-5A94C5DD9FF2}" srcOrd="0" destOrd="0" presId="urn:microsoft.com/office/officeart/2008/layout/AlternatingHexagons"/>
    <dgm:cxn modelId="{949D6B7A-ADDE-42A3-A7C8-3297C1B1DB0E}" srcId="{3A5F2070-300C-4BA4-A47F-7E0263826BB1}" destId="{54AE9179-EBFA-47CE-B821-387251DF03FD}" srcOrd="4" destOrd="0" parTransId="{1A7A3E1B-577F-461B-A296-FD6E621ABF43}" sibTransId="{89209431-4EEA-41AB-BB3F-BFA59ED6DEC1}"/>
    <dgm:cxn modelId="{ED0B127F-4143-4095-9065-41C21A5CB56F}" type="presOf" srcId="{DBA450D4-E542-4C74-B24C-072096C0D905}" destId="{110C2E96-F82F-47BF-9A03-C5CD3BFB94A2}" srcOrd="0" destOrd="0" presId="urn:microsoft.com/office/officeart/2008/layout/AlternatingHexagons"/>
    <dgm:cxn modelId="{93424791-D9D5-4B8C-9D71-E304F80DCBC6}" type="presOf" srcId="{F2BF8E9F-9EA1-464B-9683-70235A75E55B}" destId="{97978140-AC50-4B85-B0B4-4D2C49F6D904}" srcOrd="0" destOrd="0" presId="urn:microsoft.com/office/officeart/2008/layout/AlternatingHexagons"/>
    <dgm:cxn modelId="{7CBFE69C-99DE-4F25-BD44-67092B7B2624}" srcId="{3A5F2070-300C-4BA4-A47F-7E0263826BB1}" destId="{F2BF8E9F-9EA1-464B-9683-70235A75E55B}" srcOrd="3" destOrd="0" parTransId="{2D0EDC60-A93B-45DB-8D47-B959A272415F}" sibTransId="{324C81B5-7CBA-4F25-8999-F98B66648C4B}"/>
    <dgm:cxn modelId="{D52606B0-4ED2-4C0B-9500-FAA42A04D71E}" type="presOf" srcId="{F2B1E913-7476-45A7-BA93-915A33B123C8}" destId="{29E558BF-4A16-4DC3-B70C-09DBDDAAB948}" srcOrd="0" destOrd="0" presId="urn:microsoft.com/office/officeart/2008/layout/AlternatingHexagons"/>
    <dgm:cxn modelId="{05F1F7C8-F9B7-42F0-8E13-AF3206022ED8}" type="presOf" srcId="{B10B910E-2F98-474B-8BE7-326E31E1FBB9}" destId="{5004455E-4557-4121-9C47-D62A929E69C3}" srcOrd="0" destOrd="0" presId="urn:microsoft.com/office/officeart/2008/layout/AlternatingHexagons"/>
    <dgm:cxn modelId="{571A5BCD-D94B-4C68-898D-1F567C302B01}" type="presOf" srcId="{335A3889-7718-4D66-94A9-D21B73592715}" destId="{E5A55299-158E-42D6-8674-8B902CAEA76E}" srcOrd="0" destOrd="0" presId="urn:microsoft.com/office/officeart/2008/layout/AlternatingHexagons"/>
    <dgm:cxn modelId="{CE7E48D6-EE65-400B-84F9-266B98F3037B}" type="presOf" srcId="{89209431-4EEA-41AB-BB3F-BFA59ED6DEC1}" destId="{E46403C0-4F15-48F7-9DDB-2FC3BBD09774}" srcOrd="0" destOrd="0" presId="urn:microsoft.com/office/officeart/2008/layout/AlternatingHexagons"/>
    <dgm:cxn modelId="{056A88D8-C036-41D6-B2BB-BE81F3065AC1}" srcId="{3A5F2070-300C-4BA4-A47F-7E0263826BB1}" destId="{E9C872CD-66A7-40B0-B7CC-4547C8CED0E1}" srcOrd="2" destOrd="0" parTransId="{DA99F437-E480-4724-9015-B9BCC33E070C}" sibTransId="{B10B910E-2F98-474B-8BE7-326E31E1FBB9}"/>
    <dgm:cxn modelId="{F9CAECDC-EE53-47A2-9AB0-67B30A161A5E}" srcId="{3A5F2070-300C-4BA4-A47F-7E0263826BB1}" destId="{BC0E43C3-7770-4F4B-957D-6647DE571B7A}" srcOrd="6" destOrd="0" parTransId="{40525DFD-3EE5-46E1-BCBF-7BA399A6C34A}" sibTransId="{E0046636-D2C3-4C0C-89E9-40346FB084D4}"/>
    <dgm:cxn modelId="{AC6B6AE1-A094-4CE2-8866-136A8BCF0444}" type="presOf" srcId="{324C81B5-7CBA-4F25-8999-F98B66648C4B}" destId="{BCF44CF3-91E3-4DA5-9584-B1CB82674A1F}" srcOrd="0" destOrd="0" presId="urn:microsoft.com/office/officeart/2008/layout/AlternatingHexagons"/>
    <dgm:cxn modelId="{A7AB15EC-05D7-44A2-B80B-CC27CBA19F1D}" type="presOf" srcId="{BC0E43C3-7770-4F4B-957D-6647DE571B7A}" destId="{85374483-393A-41D8-86A7-4D6063352609}" srcOrd="0" destOrd="0" presId="urn:microsoft.com/office/officeart/2008/layout/AlternatingHexagons"/>
    <dgm:cxn modelId="{CBF4677B-0EA1-493D-9708-B367857C3B36}" type="presParOf" srcId="{3E84E7DE-8D73-44C2-B2EA-B3F06B76C580}" destId="{D30348FD-AB5A-4AE1-8C60-8330245D8584}" srcOrd="0" destOrd="0" presId="urn:microsoft.com/office/officeart/2008/layout/AlternatingHexagons"/>
    <dgm:cxn modelId="{B75B670C-846B-4D6B-9BDE-787879216AE0}" type="presParOf" srcId="{D30348FD-AB5A-4AE1-8C60-8330245D8584}" destId="{29E558BF-4A16-4DC3-B70C-09DBDDAAB948}" srcOrd="0" destOrd="0" presId="urn:microsoft.com/office/officeart/2008/layout/AlternatingHexagons"/>
    <dgm:cxn modelId="{C00C68AA-340B-47FD-AB26-CFF5DB1B56BC}" type="presParOf" srcId="{D30348FD-AB5A-4AE1-8C60-8330245D8584}" destId="{AFFE5D39-4F9B-4F38-AA27-24031C16B9CF}" srcOrd="1" destOrd="0" presId="urn:microsoft.com/office/officeart/2008/layout/AlternatingHexagons"/>
    <dgm:cxn modelId="{1E65B543-7680-4379-89B3-B3C59B272EEC}" type="presParOf" srcId="{D30348FD-AB5A-4AE1-8C60-8330245D8584}" destId="{F3973688-D302-410C-BCC1-E3F36B248E59}" srcOrd="2" destOrd="0" presId="urn:microsoft.com/office/officeart/2008/layout/AlternatingHexagons"/>
    <dgm:cxn modelId="{93216EAE-5F9F-4A1E-9AAE-FDEC606563F0}" type="presParOf" srcId="{D30348FD-AB5A-4AE1-8C60-8330245D8584}" destId="{937AD9AD-86BC-4AE2-810B-9DACA1391660}" srcOrd="3" destOrd="0" presId="urn:microsoft.com/office/officeart/2008/layout/AlternatingHexagons"/>
    <dgm:cxn modelId="{B258C184-2B9A-4A34-B335-8B32BA7112C3}" type="presParOf" srcId="{D30348FD-AB5A-4AE1-8C60-8330245D8584}" destId="{110C2E96-F82F-47BF-9A03-C5CD3BFB94A2}" srcOrd="4" destOrd="0" presId="urn:microsoft.com/office/officeart/2008/layout/AlternatingHexagons"/>
    <dgm:cxn modelId="{613DFA50-5772-4EE8-9D10-E5FC8297895A}" type="presParOf" srcId="{3E84E7DE-8D73-44C2-B2EA-B3F06B76C580}" destId="{A1227037-F37B-4977-AFEE-5DC6E6AC23E9}" srcOrd="1" destOrd="0" presId="urn:microsoft.com/office/officeart/2008/layout/AlternatingHexagons"/>
    <dgm:cxn modelId="{F50D8732-F000-489F-BB66-F93A1548C4C6}" type="presParOf" srcId="{3E84E7DE-8D73-44C2-B2EA-B3F06B76C580}" destId="{662B8507-99FC-41AD-BC02-4913A7070FF5}" srcOrd="2" destOrd="0" presId="urn:microsoft.com/office/officeart/2008/layout/AlternatingHexagons"/>
    <dgm:cxn modelId="{89192948-3E82-45F6-ACB7-9B888DF6B0D4}" type="presParOf" srcId="{662B8507-99FC-41AD-BC02-4913A7070FF5}" destId="{D5FED12E-2126-4A0D-840D-5A94C5DD9FF2}" srcOrd="0" destOrd="0" presId="urn:microsoft.com/office/officeart/2008/layout/AlternatingHexagons"/>
    <dgm:cxn modelId="{1A8C6391-3144-4228-9DB1-2EE1035309AB}" type="presParOf" srcId="{662B8507-99FC-41AD-BC02-4913A7070FF5}" destId="{CB1C87E1-316A-44FF-B437-6FC13BECDB9A}" srcOrd="1" destOrd="0" presId="urn:microsoft.com/office/officeart/2008/layout/AlternatingHexagons"/>
    <dgm:cxn modelId="{64805286-46B2-4FE3-A486-61D1903259F8}" type="presParOf" srcId="{662B8507-99FC-41AD-BC02-4913A7070FF5}" destId="{29BA4B86-9DCB-47BB-BAA8-9D5436622D9E}" srcOrd="2" destOrd="0" presId="urn:microsoft.com/office/officeart/2008/layout/AlternatingHexagons"/>
    <dgm:cxn modelId="{866FA045-E719-495E-B087-33108AF141D7}" type="presParOf" srcId="{662B8507-99FC-41AD-BC02-4913A7070FF5}" destId="{BAEE352B-AD2C-48DD-B8A3-6CF771113CFB}" srcOrd="3" destOrd="0" presId="urn:microsoft.com/office/officeart/2008/layout/AlternatingHexagons"/>
    <dgm:cxn modelId="{47B10DEC-8D3C-451C-AFA5-4D3BE434DEEC}" type="presParOf" srcId="{662B8507-99FC-41AD-BC02-4913A7070FF5}" destId="{E5A55299-158E-42D6-8674-8B902CAEA76E}" srcOrd="4" destOrd="0" presId="urn:microsoft.com/office/officeart/2008/layout/AlternatingHexagons"/>
    <dgm:cxn modelId="{F9CDD339-7B5F-4365-B76D-2EB5095C0BFA}" type="presParOf" srcId="{3E84E7DE-8D73-44C2-B2EA-B3F06B76C580}" destId="{B5B553B5-FEB4-4649-80C6-A315FE8DE77D}" srcOrd="3" destOrd="0" presId="urn:microsoft.com/office/officeart/2008/layout/AlternatingHexagons"/>
    <dgm:cxn modelId="{E6F4088E-D11C-4CAE-89C9-EFAD31993E6E}" type="presParOf" srcId="{3E84E7DE-8D73-44C2-B2EA-B3F06B76C580}" destId="{1B948365-9738-498D-B1DA-467ABBD9FAA9}" srcOrd="4" destOrd="0" presId="urn:microsoft.com/office/officeart/2008/layout/AlternatingHexagons"/>
    <dgm:cxn modelId="{0BCA17AE-D405-437A-ACB9-878E1EE48676}" type="presParOf" srcId="{1B948365-9738-498D-B1DA-467ABBD9FAA9}" destId="{5B5D4BB7-D356-45D4-BF4A-FF6FAA15D979}" srcOrd="0" destOrd="0" presId="urn:microsoft.com/office/officeart/2008/layout/AlternatingHexagons"/>
    <dgm:cxn modelId="{1EBB0092-D2A5-4E9B-AB96-BAA21F760170}" type="presParOf" srcId="{1B948365-9738-498D-B1DA-467ABBD9FAA9}" destId="{7DAEF298-5DDB-4B92-A814-7EDD4A190179}" srcOrd="1" destOrd="0" presId="urn:microsoft.com/office/officeart/2008/layout/AlternatingHexagons"/>
    <dgm:cxn modelId="{771858DA-D6F9-4537-9F6D-1267FC591F3E}" type="presParOf" srcId="{1B948365-9738-498D-B1DA-467ABBD9FAA9}" destId="{041E7301-EA56-408B-B99F-C980301A80CB}" srcOrd="2" destOrd="0" presId="urn:microsoft.com/office/officeart/2008/layout/AlternatingHexagons"/>
    <dgm:cxn modelId="{71238980-2916-4F5F-99A4-220C0DF4137E}" type="presParOf" srcId="{1B948365-9738-498D-B1DA-467ABBD9FAA9}" destId="{926B31CC-E2F0-427B-9620-4127CAB87521}" srcOrd="3" destOrd="0" presId="urn:microsoft.com/office/officeart/2008/layout/AlternatingHexagons"/>
    <dgm:cxn modelId="{3A139E00-FA82-4395-8078-A2E74B1F119D}" type="presParOf" srcId="{1B948365-9738-498D-B1DA-467ABBD9FAA9}" destId="{5004455E-4557-4121-9C47-D62A929E69C3}" srcOrd="4" destOrd="0" presId="urn:microsoft.com/office/officeart/2008/layout/AlternatingHexagons"/>
    <dgm:cxn modelId="{AC5B4255-8A77-48CF-9C6A-520765A8AC3B}" type="presParOf" srcId="{3E84E7DE-8D73-44C2-B2EA-B3F06B76C580}" destId="{538BCD7D-82D5-46C5-B18D-B572DD2A7902}" srcOrd="5" destOrd="0" presId="urn:microsoft.com/office/officeart/2008/layout/AlternatingHexagons"/>
    <dgm:cxn modelId="{F09979F5-9F84-4513-981A-B9C4A2E2C63F}" type="presParOf" srcId="{3E84E7DE-8D73-44C2-B2EA-B3F06B76C580}" destId="{63BD8F71-FCE1-4D3F-819A-FF604A5286C2}" srcOrd="6" destOrd="0" presId="urn:microsoft.com/office/officeart/2008/layout/AlternatingHexagons"/>
    <dgm:cxn modelId="{3A32B86F-4B06-4D24-AA95-194305986EBC}" type="presParOf" srcId="{63BD8F71-FCE1-4D3F-819A-FF604A5286C2}" destId="{97978140-AC50-4B85-B0B4-4D2C49F6D904}" srcOrd="0" destOrd="0" presId="urn:microsoft.com/office/officeart/2008/layout/AlternatingHexagons"/>
    <dgm:cxn modelId="{C7187D20-C20F-4BA8-A3BA-5E64C76F7FC0}" type="presParOf" srcId="{63BD8F71-FCE1-4D3F-819A-FF604A5286C2}" destId="{BE32E1F2-6B15-4FB7-9219-2AA716443452}" srcOrd="1" destOrd="0" presId="urn:microsoft.com/office/officeart/2008/layout/AlternatingHexagons"/>
    <dgm:cxn modelId="{12AE418B-2284-49B2-9336-8D55C9A12184}" type="presParOf" srcId="{63BD8F71-FCE1-4D3F-819A-FF604A5286C2}" destId="{33109E04-B5ED-406C-A7DF-54AD157748EB}" srcOrd="2" destOrd="0" presId="urn:microsoft.com/office/officeart/2008/layout/AlternatingHexagons"/>
    <dgm:cxn modelId="{489AE363-AD23-414F-B4C8-D7127270E940}" type="presParOf" srcId="{63BD8F71-FCE1-4D3F-819A-FF604A5286C2}" destId="{E91E2910-E8EC-450E-91D3-15C5A743ECE9}" srcOrd="3" destOrd="0" presId="urn:microsoft.com/office/officeart/2008/layout/AlternatingHexagons"/>
    <dgm:cxn modelId="{88C2E755-6BFF-4286-A22F-3F23939C22ED}" type="presParOf" srcId="{63BD8F71-FCE1-4D3F-819A-FF604A5286C2}" destId="{BCF44CF3-91E3-4DA5-9584-B1CB82674A1F}" srcOrd="4" destOrd="0" presId="urn:microsoft.com/office/officeart/2008/layout/AlternatingHexagons"/>
    <dgm:cxn modelId="{B30F59CC-3435-4442-B036-5B564040EF09}" type="presParOf" srcId="{3E84E7DE-8D73-44C2-B2EA-B3F06B76C580}" destId="{CE0CB988-0D18-4A4F-AB06-653C804E916E}" srcOrd="7" destOrd="0" presId="urn:microsoft.com/office/officeart/2008/layout/AlternatingHexagons"/>
    <dgm:cxn modelId="{7D86BA12-B3FD-4608-8088-3C8CBEDB657D}" type="presParOf" srcId="{3E84E7DE-8D73-44C2-B2EA-B3F06B76C580}" destId="{39FD718C-96A5-44E8-A026-81F521A2ADEE}" srcOrd="8" destOrd="0" presId="urn:microsoft.com/office/officeart/2008/layout/AlternatingHexagons"/>
    <dgm:cxn modelId="{F73EAE2D-15BD-4B80-9E96-D3472E8641AC}" type="presParOf" srcId="{39FD718C-96A5-44E8-A026-81F521A2ADEE}" destId="{000CCDE9-0CE4-4653-B075-079FFAAA6FFD}" srcOrd="0" destOrd="0" presId="urn:microsoft.com/office/officeart/2008/layout/AlternatingHexagons"/>
    <dgm:cxn modelId="{335E2600-0245-463A-ADCA-25649DA5CD74}" type="presParOf" srcId="{39FD718C-96A5-44E8-A026-81F521A2ADEE}" destId="{9BDD4698-521E-4B2A-A745-B0915CC035E6}" srcOrd="1" destOrd="0" presId="urn:microsoft.com/office/officeart/2008/layout/AlternatingHexagons"/>
    <dgm:cxn modelId="{7E2A03EC-8955-488C-ABB0-02AC69D8BD15}" type="presParOf" srcId="{39FD718C-96A5-44E8-A026-81F521A2ADEE}" destId="{C1AB96E4-B3FF-4B41-8215-4B10B1E64DE4}" srcOrd="2" destOrd="0" presId="urn:microsoft.com/office/officeart/2008/layout/AlternatingHexagons"/>
    <dgm:cxn modelId="{8F393949-F1AF-4517-AE17-3D6E4C8BE9D2}" type="presParOf" srcId="{39FD718C-96A5-44E8-A026-81F521A2ADEE}" destId="{54DF36D9-B841-46ED-A256-00549CD3D116}" srcOrd="3" destOrd="0" presId="urn:microsoft.com/office/officeart/2008/layout/AlternatingHexagons"/>
    <dgm:cxn modelId="{FE7FF766-EA7B-4F29-86A6-5F866F627062}" type="presParOf" srcId="{39FD718C-96A5-44E8-A026-81F521A2ADEE}" destId="{E46403C0-4F15-48F7-9DDB-2FC3BBD09774}" srcOrd="4" destOrd="0" presId="urn:microsoft.com/office/officeart/2008/layout/AlternatingHexagons"/>
    <dgm:cxn modelId="{E5BC2C6E-21C0-468F-9EC3-CC10FCD897AF}" type="presParOf" srcId="{3E84E7DE-8D73-44C2-B2EA-B3F06B76C580}" destId="{B69A54C8-C194-46E6-8273-AA85FAC10163}" srcOrd="9" destOrd="0" presId="urn:microsoft.com/office/officeart/2008/layout/AlternatingHexagons"/>
    <dgm:cxn modelId="{2625A95D-5461-4B4D-BE8B-FF029EDC44D2}" type="presParOf" srcId="{3E84E7DE-8D73-44C2-B2EA-B3F06B76C580}" destId="{4C7CE4D5-0AC9-4572-B2C2-1F47E17A94AE}" srcOrd="10" destOrd="0" presId="urn:microsoft.com/office/officeart/2008/layout/AlternatingHexagons"/>
    <dgm:cxn modelId="{39AA7126-9042-4753-A5D1-20E529AABB1B}" type="presParOf" srcId="{4C7CE4D5-0AC9-4572-B2C2-1F47E17A94AE}" destId="{B5AE36BD-7746-43EA-82CD-9D38BD31CC0F}" srcOrd="0" destOrd="0" presId="urn:microsoft.com/office/officeart/2008/layout/AlternatingHexagons"/>
    <dgm:cxn modelId="{C688F1B6-E67D-414F-B191-D7BC1E25E556}" type="presParOf" srcId="{4C7CE4D5-0AC9-4572-B2C2-1F47E17A94AE}" destId="{0C7F0CB7-2BB9-4702-A3B1-68BB82A7269B}" srcOrd="1" destOrd="0" presId="urn:microsoft.com/office/officeart/2008/layout/AlternatingHexagons"/>
    <dgm:cxn modelId="{C89E58DD-D890-4F74-A81F-CD80E3B7D1CE}" type="presParOf" srcId="{4C7CE4D5-0AC9-4572-B2C2-1F47E17A94AE}" destId="{49230A00-B255-4B67-A303-3424C4CE129C}" srcOrd="2" destOrd="0" presId="urn:microsoft.com/office/officeart/2008/layout/AlternatingHexagons"/>
    <dgm:cxn modelId="{1E3F25B2-69C3-4DBB-83FB-789626DCFD20}" type="presParOf" srcId="{4C7CE4D5-0AC9-4572-B2C2-1F47E17A94AE}" destId="{9CCC7EB4-0365-4E1D-BA23-F420C348855F}" srcOrd="3" destOrd="0" presId="urn:microsoft.com/office/officeart/2008/layout/AlternatingHexagons"/>
    <dgm:cxn modelId="{1BA7314E-B79F-444C-A55B-6EDA3478B3AD}" type="presParOf" srcId="{4C7CE4D5-0AC9-4572-B2C2-1F47E17A94AE}" destId="{BE4A913B-C77A-4E23-92C1-7378EBFA4E0D}" srcOrd="4" destOrd="0" presId="urn:microsoft.com/office/officeart/2008/layout/AlternatingHexagons"/>
    <dgm:cxn modelId="{FF62CB07-D5B9-4FD6-988D-8A28CC79A6AE}" type="presParOf" srcId="{3E84E7DE-8D73-44C2-B2EA-B3F06B76C580}" destId="{5688E698-82D6-490A-915E-C68F38D5D422}" srcOrd="11" destOrd="0" presId="urn:microsoft.com/office/officeart/2008/layout/AlternatingHexagons"/>
    <dgm:cxn modelId="{EC0C16BF-DD22-48BC-A471-97DEBB0C8387}" type="presParOf" srcId="{3E84E7DE-8D73-44C2-B2EA-B3F06B76C580}" destId="{8E7ADE61-54C1-4D6B-BB40-8BE873CF4C7B}" srcOrd="12" destOrd="0" presId="urn:microsoft.com/office/officeart/2008/layout/AlternatingHexagons"/>
    <dgm:cxn modelId="{F3201B23-7AF9-4320-884E-D25E5B39D552}" type="presParOf" srcId="{8E7ADE61-54C1-4D6B-BB40-8BE873CF4C7B}" destId="{85374483-393A-41D8-86A7-4D6063352609}" srcOrd="0" destOrd="0" presId="urn:microsoft.com/office/officeart/2008/layout/AlternatingHexagons"/>
    <dgm:cxn modelId="{046A1B74-E8FF-4F51-9B44-90B2C7681F6D}" type="presParOf" srcId="{8E7ADE61-54C1-4D6B-BB40-8BE873CF4C7B}" destId="{F948F239-5201-41F3-9A64-18E58ACD53C8}" srcOrd="1" destOrd="0" presId="urn:microsoft.com/office/officeart/2008/layout/AlternatingHexagons"/>
    <dgm:cxn modelId="{D8523F23-03EA-4C33-A052-E4B9D6CA53FE}" type="presParOf" srcId="{8E7ADE61-54C1-4D6B-BB40-8BE873CF4C7B}" destId="{8F066629-282E-4C4B-9DD4-EFF6812DC3EB}" srcOrd="2" destOrd="0" presId="urn:microsoft.com/office/officeart/2008/layout/AlternatingHexagons"/>
    <dgm:cxn modelId="{7FF59ACB-E38C-4A46-8DF8-C6C2CCD90C3E}" type="presParOf" srcId="{8E7ADE61-54C1-4D6B-BB40-8BE873CF4C7B}" destId="{42B7BA83-3E5A-4A8D-B108-0A2D52EE7C38}" srcOrd="3" destOrd="0" presId="urn:microsoft.com/office/officeart/2008/layout/AlternatingHexagons"/>
    <dgm:cxn modelId="{632C718D-C640-47E5-A142-559D431320DB}" type="presParOf" srcId="{8E7ADE61-54C1-4D6B-BB40-8BE873CF4C7B}" destId="{B75D877A-0679-4F1F-A046-BE967016179A}"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22C8AD-7203-4094-922D-5E73D5D68954}" type="doc">
      <dgm:prSet loTypeId="urn:microsoft.com/office/officeart/2005/8/layout/process5" loCatId="process" qsTypeId="urn:microsoft.com/office/officeart/2005/8/quickstyle/simple1" qsCatId="simple" csTypeId="urn:microsoft.com/office/officeart/2005/8/colors/colorful1" csCatId="colorful" phldr="1"/>
      <dgm:spPr/>
    </dgm:pt>
    <dgm:pt modelId="{1A7CAEEE-099B-441F-A8A4-31233287E8FF}">
      <dgm:prSet phldrT="[Text]"/>
      <dgm:spPr>
        <a:ln>
          <a:solidFill>
            <a:schemeClr val="accent2">
              <a:lumMod val="50000"/>
            </a:schemeClr>
          </a:solidFill>
        </a:ln>
      </dgm:spPr>
      <dgm:t>
        <a:bodyPr/>
        <a:lstStyle/>
        <a:p>
          <a:r>
            <a:rPr lang="mn-MN" dirty="0">
              <a:solidFill>
                <a:schemeClr val="tx1"/>
              </a:solidFill>
              <a:latin typeface="Arial" panose="020B0604020202020204" pitchFamily="34" charset="0"/>
              <a:ea typeface="Times New Roman" panose="02020603050405020304" pitchFamily="18" charset="0"/>
            </a:rPr>
            <a:t>Жолооч нарт</a:t>
          </a:r>
          <a:endParaRPr lang="en-US" dirty="0">
            <a:solidFill>
              <a:schemeClr val="tx1"/>
            </a:solidFill>
          </a:endParaRPr>
        </a:p>
      </dgm:t>
    </dgm:pt>
    <dgm:pt modelId="{9F4277B8-AC53-4E4E-9476-3E070D121520}" type="parTrans" cxnId="{C58A282C-2A88-431A-AD97-406836B21ACC}">
      <dgm:prSet/>
      <dgm:spPr/>
      <dgm:t>
        <a:bodyPr/>
        <a:lstStyle/>
        <a:p>
          <a:endParaRPr lang="en-US"/>
        </a:p>
      </dgm:t>
    </dgm:pt>
    <dgm:pt modelId="{077AE8A3-6F8B-4C56-B6BD-696984EDE7B9}" type="sibTrans" cxnId="{C58A282C-2A88-431A-AD97-406836B21ACC}">
      <dgm:prSet/>
      <dgm:spPr/>
      <dgm:t>
        <a:bodyPr/>
        <a:lstStyle/>
        <a:p>
          <a:endParaRPr lang="en-US"/>
        </a:p>
      </dgm:t>
    </dgm:pt>
    <dgm:pt modelId="{CB533EC0-A6F4-41D5-BA4D-2E517FA5D81B}">
      <dgm:prSet phldrT="[Text]"/>
      <dgm:spPr>
        <a:ln>
          <a:solidFill>
            <a:schemeClr val="accent2">
              <a:lumMod val="50000"/>
            </a:schemeClr>
          </a:solidFill>
        </a:ln>
      </dgm:spPr>
      <dgm:t>
        <a:bodyPr/>
        <a:lstStyle/>
        <a:p>
          <a:r>
            <a:rPr lang="mn-MN" dirty="0">
              <a:solidFill>
                <a:schemeClr val="tx1"/>
              </a:solidFill>
              <a:latin typeface="Arial" panose="020B0604020202020204" pitchFamily="34" charset="0"/>
              <a:ea typeface="Times New Roman" panose="02020603050405020304" pitchFamily="18" charset="0"/>
            </a:rPr>
            <a:t>Үйлчилгээнд гарахын өмнө</a:t>
          </a:r>
          <a:endParaRPr lang="en-US" dirty="0">
            <a:solidFill>
              <a:schemeClr val="tx1"/>
            </a:solidFill>
          </a:endParaRPr>
        </a:p>
      </dgm:t>
    </dgm:pt>
    <dgm:pt modelId="{63253B51-0E99-4CCD-9D65-2D10B28BF58F}" type="parTrans" cxnId="{7BDC8DF5-4CF8-4656-8F89-26D22DF49251}">
      <dgm:prSet/>
      <dgm:spPr/>
      <dgm:t>
        <a:bodyPr/>
        <a:lstStyle/>
        <a:p>
          <a:endParaRPr lang="en-US"/>
        </a:p>
      </dgm:t>
    </dgm:pt>
    <dgm:pt modelId="{D0B40DC8-3768-4603-9CF5-888BE6BE5902}" type="sibTrans" cxnId="{7BDC8DF5-4CF8-4656-8F89-26D22DF49251}">
      <dgm:prSet/>
      <dgm:spPr/>
      <dgm:t>
        <a:bodyPr/>
        <a:lstStyle/>
        <a:p>
          <a:endParaRPr lang="en-US"/>
        </a:p>
      </dgm:t>
    </dgm:pt>
    <dgm:pt modelId="{82771C10-20F0-4653-99AB-19FFA7B67670}">
      <dgm:prSet phldrT="[Text]"/>
      <dgm:spPr>
        <a:ln>
          <a:solidFill>
            <a:schemeClr val="accent2">
              <a:lumMod val="50000"/>
            </a:schemeClr>
          </a:solidFill>
        </a:ln>
      </dgm:spPr>
      <dgm:t>
        <a:bodyPr/>
        <a:lstStyle/>
        <a:p>
          <a:r>
            <a:rPr lang="mn-MN" dirty="0">
              <a:solidFill>
                <a:schemeClr val="tx1"/>
              </a:solidFill>
              <a:latin typeface="Arial" panose="020B0604020202020204" pitchFamily="34" charset="0"/>
              <a:ea typeface="Times New Roman" panose="02020603050405020304" pitchFamily="18" charset="0"/>
            </a:rPr>
            <a:t>Тээвэрлэлтийн аюулгүй ажиллагааг хангуулах</a:t>
          </a:r>
          <a:endParaRPr lang="en-US" dirty="0">
            <a:solidFill>
              <a:schemeClr val="tx1"/>
            </a:solidFill>
          </a:endParaRPr>
        </a:p>
      </dgm:t>
    </dgm:pt>
    <dgm:pt modelId="{DD03F1DD-9447-44F3-AB84-BA74CBCCF5D1}" type="parTrans" cxnId="{DDC6E36A-BC1F-4059-AC11-9F6DA1332287}">
      <dgm:prSet/>
      <dgm:spPr/>
      <dgm:t>
        <a:bodyPr/>
        <a:lstStyle/>
        <a:p>
          <a:endParaRPr lang="en-US"/>
        </a:p>
      </dgm:t>
    </dgm:pt>
    <dgm:pt modelId="{865C2E67-F5E7-4490-A9AE-1DF341478901}" type="sibTrans" cxnId="{DDC6E36A-BC1F-4059-AC11-9F6DA1332287}">
      <dgm:prSet/>
      <dgm:spPr/>
      <dgm:t>
        <a:bodyPr/>
        <a:lstStyle/>
        <a:p>
          <a:endParaRPr lang="en-US"/>
        </a:p>
      </dgm:t>
    </dgm:pt>
    <dgm:pt modelId="{BE591E2D-909E-4741-9420-40216F70DE80}">
      <dgm:prSet phldrT="[Text]"/>
      <dgm:spPr>
        <a:ln>
          <a:solidFill>
            <a:schemeClr val="accent2">
              <a:lumMod val="50000"/>
            </a:schemeClr>
          </a:solidFill>
        </a:ln>
      </dgm:spPr>
      <dgm:t>
        <a:bodyPr/>
        <a:lstStyle/>
        <a:p>
          <a:r>
            <a:rPr lang="mn-MN" dirty="0">
              <a:solidFill>
                <a:schemeClr val="tx1"/>
              </a:solidFill>
              <a:latin typeface="Arial" panose="020B0604020202020204" pitchFamily="34" charset="0"/>
              <a:ea typeface="Times New Roman" panose="02020603050405020304" pitchFamily="18" charset="0"/>
            </a:rPr>
            <a:t>Ачаа, зорчигч тээврийн үйлчилгээ эрхэлж байгаа аж ахуйн нэгж, байгууллагууд </a:t>
          </a:r>
          <a:endParaRPr lang="en-US" dirty="0">
            <a:solidFill>
              <a:schemeClr val="tx1"/>
            </a:solidFill>
          </a:endParaRPr>
        </a:p>
      </dgm:t>
    </dgm:pt>
    <dgm:pt modelId="{128DAE7C-0397-4B5E-9A7C-3DBB7282E1F5}" type="sibTrans" cxnId="{67EDCDB1-B407-4FE8-A20D-3E437B5C0F73}">
      <dgm:prSet/>
      <dgm:spPr/>
      <dgm:t>
        <a:bodyPr/>
        <a:lstStyle/>
        <a:p>
          <a:endParaRPr lang="en-US"/>
        </a:p>
      </dgm:t>
    </dgm:pt>
    <dgm:pt modelId="{8E8582CA-F82E-4770-9DE0-DD82800132FE}" type="parTrans" cxnId="{67EDCDB1-B407-4FE8-A20D-3E437B5C0F73}">
      <dgm:prSet/>
      <dgm:spPr/>
      <dgm:t>
        <a:bodyPr/>
        <a:lstStyle/>
        <a:p>
          <a:endParaRPr lang="en-US"/>
        </a:p>
      </dgm:t>
    </dgm:pt>
    <dgm:pt modelId="{974AD66E-BBED-4257-B466-40F3C33D3601}">
      <dgm:prSet/>
      <dgm:spPr>
        <a:ln>
          <a:solidFill>
            <a:schemeClr val="accent2">
              <a:lumMod val="50000"/>
            </a:schemeClr>
          </a:solidFill>
        </a:ln>
      </dgm:spPr>
      <dgm:t>
        <a:bodyPr/>
        <a:lstStyle/>
        <a:p>
          <a:r>
            <a:rPr lang="mn-MN" dirty="0">
              <a:solidFill>
                <a:schemeClr val="tx1"/>
              </a:solidFill>
              <a:latin typeface="Arial" panose="020B0604020202020204" pitchFamily="34" charset="0"/>
              <a:ea typeface="Times New Roman" panose="02020603050405020304" pitchFamily="18" charset="0"/>
            </a:rPr>
            <a:t>Цас, мөсний хайлалт, шар усны үер гарсан болон тэдгээрийн улмаас эвдэрч нурсан зам, гүүр болон гол, нуурын мөс цөмрөх магадлалтай газрууд</a:t>
          </a:r>
          <a:endParaRPr lang="en-US" dirty="0">
            <a:solidFill>
              <a:schemeClr val="tx1"/>
            </a:solidFill>
          </a:endParaRPr>
        </a:p>
      </dgm:t>
    </dgm:pt>
    <dgm:pt modelId="{F00339B3-D11C-453D-B3B6-033B0F49015B}" type="parTrans" cxnId="{6A66CB41-8259-494C-A42F-F9FA6B7E0FBC}">
      <dgm:prSet/>
      <dgm:spPr/>
      <dgm:t>
        <a:bodyPr/>
        <a:lstStyle/>
        <a:p>
          <a:endParaRPr lang="en-US"/>
        </a:p>
      </dgm:t>
    </dgm:pt>
    <dgm:pt modelId="{C2DFA495-8164-4AAE-B672-9ACD96A07A4C}" type="sibTrans" cxnId="{6A66CB41-8259-494C-A42F-F9FA6B7E0FBC}">
      <dgm:prSet/>
      <dgm:spPr/>
      <dgm:t>
        <a:bodyPr/>
        <a:lstStyle/>
        <a:p>
          <a:endParaRPr lang="en-US"/>
        </a:p>
      </dgm:t>
    </dgm:pt>
    <dgm:pt modelId="{384345F4-BDFC-49E1-AD61-EA5F4E5B71AF}">
      <dgm:prSet/>
      <dgm:spPr>
        <a:solidFill>
          <a:schemeClr val="tx2">
            <a:lumMod val="60000"/>
            <a:lumOff val="40000"/>
          </a:schemeClr>
        </a:solidFill>
        <a:ln>
          <a:solidFill>
            <a:schemeClr val="accent2">
              <a:lumMod val="50000"/>
            </a:schemeClr>
          </a:solidFill>
        </a:ln>
      </dgm:spPr>
      <dgm:t>
        <a:bodyPr/>
        <a:lstStyle/>
        <a:p>
          <a:r>
            <a:rPr lang="mn-MN" dirty="0">
              <a:solidFill>
                <a:schemeClr val="tx1"/>
              </a:solidFill>
              <a:latin typeface="Arial" panose="020B0604020202020204" pitchFamily="34" charset="0"/>
              <a:ea typeface="Times New Roman" panose="02020603050405020304" pitchFamily="18" charset="0"/>
            </a:rPr>
            <a:t>Судалгаа, мэдээллийг өгч, аюулгүй байдлыг хангуулах арга хэмжээг авах</a:t>
          </a:r>
          <a:endParaRPr lang="en-US" dirty="0">
            <a:solidFill>
              <a:schemeClr val="tx1"/>
            </a:solidFill>
          </a:endParaRPr>
        </a:p>
      </dgm:t>
    </dgm:pt>
    <dgm:pt modelId="{56B0BACA-D863-4E89-BD9F-E4126CEC5F33}" type="parTrans" cxnId="{637F1661-2202-428B-9981-843DFFBDCA25}">
      <dgm:prSet/>
      <dgm:spPr/>
      <dgm:t>
        <a:bodyPr/>
        <a:lstStyle/>
        <a:p>
          <a:endParaRPr lang="en-US"/>
        </a:p>
      </dgm:t>
    </dgm:pt>
    <dgm:pt modelId="{4FE30569-DBFB-4A89-BE97-015663F46BEB}" type="sibTrans" cxnId="{637F1661-2202-428B-9981-843DFFBDCA25}">
      <dgm:prSet/>
      <dgm:spPr/>
      <dgm:t>
        <a:bodyPr/>
        <a:lstStyle/>
        <a:p>
          <a:endParaRPr lang="en-US"/>
        </a:p>
      </dgm:t>
    </dgm:pt>
    <dgm:pt modelId="{0138E259-EC16-44C9-826A-43F37FC47448}" type="pres">
      <dgm:prSet presAssocID="{3E22C8AD-7203-4094-922D-5E73D5D68954}" presName="diagram" presStyleCnt="0">
        <dgm:presLayoutVars>
          <dgm:dir/>
          <dgm:resizeHandles val="exact"/>
        </dgm:presLayoutVars>
      </dgm:prSet>
      <dgm:spPr/>
    </dgm:pt>
    <dgm:pt modelId="{18888E90-0802-4340-B808-51DDECB43428}" type="pres">
      <dgm:prSet presAssocID="{BE591E2D-909E-4741-9420-40216F70DE80}" presName="node" presStyleLbl="node1" presStyleIdx="0" presStyleCnt="6">
        <dgm:presLayoutVars>
          <dgm:bulletEnabled val="1"/>
        </dgm:presLayoutVars>
      </dgm:prSet>
      <dgm:spPr/>
    </dgm:pt>
    <dgm:pt modelId="{55C3A645-47F1-42EB-95BE-8109FDB16801}" type="pres">
      <dgm:prSet presAssocID="{128DAE7C-0397-4B5E-9A7C-3DBB7282E1F5}" presName="sibTrans" presStyleLbl="sibTrans2D1" presStyleIdx="0" presStyleCnt="5"/>
      <dgm:spPr/>
    </dgm:pt>
    <dgm:pt modelId="{B75E19CA-DC14-454A-B5E6-B56FA060F18C}" type="pres">
      <dgm:prSet presAssocID="{128DAE7C-0397-4B5E-9A7C-3DBB7282E1F5}" presName="connectorText" presStyleLbl="sibTrans2D1" presStyleIdx="0" presStyleCnt="5"/>
      <dgm:spPr/>
    </dgm:pt>
    <dgm:pt modelId="{D91B5CB5-DF19-437D-9D56-24AC25D64EE6}" type="pres">
      <dgm:prSet presAssocID="{1A7CAEEE-099B-441F-A8A4-31233287E8FF}" presName="node" presStyleLbl="node1" presStyleIdx="1" presStyleCnt="6">
        <dgm:presLayoutVars>
          <dgm:bulletEnabled val="1"/>
        </dgm:presLayoutVars>
      </dgm:prSet>
      <dgm:spPr/>
    </dgm:pt>
    <dgm:pt modelId="{E39DA2E5-414B-4FEE-A502-6D3F752C4D7C}" type="pres">
      <dgm:prSet presAssocID="{077AE8A3-6F8B-4C56-B6BD-696984EDE7B9}" presName="sibTrans" presStyleLbl="sibTrans2D1" presStyleIdx="1" presStyleCnt="5"/>
      <dgm:spPr/>
    </dgm:pt>
    <dgm:pt modelId="{7B80219B-C9D5-4B23-AB06-F01AFF808F14}" type="pres">
      <dgm:prSet presAssocID="{077AE8A3-6F8B-4C56-B6BD-696984EDE7B9}" presName="connectorText" presStyleLbl="sibTrans2D1" presStyleIdx="1" presStyleCnt="5"/>
      <dgm:spPr/>
    </dgm:pt>
    <dgm:pt modelId="{16989B4C-E463-4F17-B886-9BE60D8BB858}" type="pres">
      <dgm:prSet presAssocID="{CB533EC0-A6F4-41D5-BA4D-2E517FA5D81B}" presName="node" presStyleLbl="node1" presStyleIdx="2" presStyleCnt="6">
        <dgm:presLayoutVars>
          <dgm:bulletEnabled val="1"/>
        </dgm:presLayoutVars>
      </dgm:prSet>
      <dgm:spPr/>
    </dgm:pt>
    <dgm:pt modelId="{EFF37A90-962A-49DE-BE4A-386E45CB9578}" type="pres">
      <dgm:prSet presAssocID="{D0B40DC8-3768-4603-9CF5-888BE6BE5902}" presName="sibTrans" presStyleLbl="sibTrans2D1" presStyleIdx="2" presStyleCnt="5"/>
      <dgm:spPr/>
    </dgm:pt>
    <dgm:pt modelId="{F324F0E0-0019-4E14-BDA6-23F828561F86}" type="pres">
      <dgm:prSet presAssocID="{D0B40DC8-3768-4603-9CF5-888BE6BE5902}" presName="connectorText" presStyleLbl="sibTrans2D1" presStyleIdx="2" presStyleCnt="5"/>
      <dgm:spPr/>
    </dgm:pt>
    <dgm:pt modelId="{53450AE3-A85C-4011-ABA5-132CC59C346E}" type="pres">
      <dgm:prSet presAssocID="{82771C10-20F0-4653-99AB-19FFA7B67670}" presName="node" presStyleLbl="node1" presStyleIdx="3" presStyleCnt="6">
        <dgm:presLayoutVars>
          <dgm:bulletEnabled val="1"/>
        </dgm:presLayoutVars>
      </dgm:prSet>
      <dgm:spPr/>
    </dgm:pt>
    <dgm:pt modelId="{6297CD7B-CD83-462B-BC4B-27F029666C5E}" type="pres">
      <dgm:prSet presAssocID="{865C2E67-F5E7-4490-A9AE-1DF341478901}" presName="sibTrans" presStyleLbl="sibTrans2D1" presStyleIdx="3" presStyleCnt="5"/>
      <dgm:spPr/>
    </dgm:pt>
    <dgm:pt modelId="{38514A38-5CD5-4635-A381-04D33A84DC1F}" type="pres">
      <dgm:prSet presAssocID="{865C2E67-F5E7-4490-A9AE-1DF341478901}" presName="connectorText" presStyleLbl="sibTrans2D1" presStyleIdx="3" presStyleCnt="5"/>
      <dgm:spPr/>
    </dgm:pt>
    <dgm:pt modelId="{6AD93459-3EFF-4C05-A19F-6219FF3523EF}" type="pres">
      <dgm:prSet presAssocID="{974AD66E-BBED-4257-B466-40F3C33D3601}" presName="node" presStyleLbl="node1" presStyleIdx="4" presStyleCnt="6">
        <dgm:presLayoutVars>
          <dgm:bulletEnabled val="1"/>
        </dgm:presLayoutVars>
      </dgm:prSet>
      <dgm:spPr/>
    </dgm:pt>
    <dgm:pt modelId="{48E77A30-3088-4E94-97EE-AC3D1016F023}" type="pres">
      <dgm:prSet presAssocID="{C2DFA495-8164-4AAE-B672-9ACD96A07A4C}" presName="sibTrans" presStyleLbl="sibTrans2D1" presStyleIdx="4" presStyleCnt="5"/>
      <dgm:spPr/>
    </dgm:pt>
    <dgm:pt modelId="{679EF1C7-CE9A-4B00-9DFC-F32D6AEC5D8B}" type="pres">
      <dgm:prSet presAssocID="{C2DFA495-8164-4AAE-B672-9ACD96A07A4C}" presName="connectorText" presStyleLbl="sibTrans2D1" presStyleIdx="4" presStyleCnt="5"/>
      <dgm:spPr/>
    </dgm:pt>
    <dgm:pt modelId="{FE636D4A-51B4-47F4-A162-9339417D3C8C}" type="pres">
      <dgm:prSet presAssocID="{384345F4-BDFC-49E1-AD61-EA5F4E5B71AF}" presName="node" presStyleLbl="node1" presStyleIdx="5" presStyleCnt="6">
        <dgm:presLayoutVars>
          <dgm:bulletEnabled val="1"/>
        </dgm:presLayoutVars>
      </dgm:prSet>
      <dgm:spPr/>
    </dgm:pt>
  </dgm:ptLst>
  <dgm:cxnLst>
    <dgm:cxn modelId="{1C0AE700-1A39-4072-B795-45C3EC479BD4}" type="presOf" srcId="{D0B40DC8-3768-4603-9CF5-888BE6BE5902}" destId="{EFF37A90-962A-49DE-BE4A-386E45CB9578}" srcOrd="0" destOrd="0" presId="urn:microsoft.com/office/officeart/2005/8/layout/process5"/>
    <dgm:cxn modelId="{188CAE06-C6D0-4D63-9F14-978E4C67172F}" type="presOf" srcId="{D0B40DC8-3768-4603-9CF5-888BE6BE5902}" destId="{F324F0E0-0019-4E14-BDA6-23F828561F86}" srcOrd="1" destOrd="0" presId="urn:microsoft.com/office/officeart/2005/8/layout/process5"/>
    <dgm:cxn modelId="{3137C51A-2254-4F25-94FF-1841548303B9}" type="presOf" srcId="{82771C10-20F0-4653-99AB-19FFA7B67670}" destId="{53450AE3-A85C-4011-ABA5-132CC59C346E}" srcOrd="0" destOrd="0" presId="urn:microsoft.com/office/officeart/2005/8/layout/process5"/>
    <dgm:cxn modelId="{E2B20E24-8910-432C-9458-67212B4C2DF7}" type="presOf" srcId="{CB533EC0-A6F4-41D5-BA4D-2E517FA5D81B}" destId="{16989B4C-E463-4F17-B886-9BE60D8BB858}" srcOrd="0" destOrd="0" presId="urn:microsoft.com/office/officeart/2005/8/layout/process5"/>
    <dgm:cxn modelId="{C58A282C-2A88-431A-AD97-406836B21ACC}" srcId="{3E22C8AD-7203-4094-922D-5E73D5D68954}" destId="{1A7CAEEE-099B-441F-A8A4-31233287E8FF}" srcOrd="1" destOrd="0" parTransId="{9F4277B8-AC53-4E4E-9476-3E070D121520}" sibTransId="{077AE8A3-6F8B-4C56-B6BD-696984EDE7B9}"/>
    <dgm:cxn modelId="{27EB383E-822A-4193-9565-DBCCD112F2C7}" type="presOf" srcId="{BE591E2D-909E-4741-9420-40216F70DE80}" destId="{18888E90-0802-4340-B808-51DDECB43428}" srcOrd="0" destOrd="0" presId="urn:microsoft.com/office/officeart/2005/8/layout/process5"/>
    <dgm:cxn modelId="{7C4C743F-1AF9-4A51-9EBC-1C03BE8575C0}" type="presOf" srcId="{C2DFA495-8164-4AAE-B672-9ACD96A07A4C}" destId="{679EF1C7-CE9A-4B00-9DFC-F32D6AEC5D8B}" srcOrd="1" destOrd="0" presId="urn:microsoft.com/office/officeart/2005/8/layout/process5"/>
    <dgm:cxn modelId="{637F1661-2202-428B-9981-843DFFBDCA25}" srcId="{3E22C8AD-7203-4094-922D-5E73D5D68954}" destId="{384345F4-BDFC-49E1-AD61-EA5F4E5B71AF}" srcOrd="5" destOrd="0" parTransId="{56B0BACA-D863-4E89-BD9F-E4126CEC5F33}" sibTransId="{4FE30569-DBFB-4A89-BE97-015663F46BEB}"/>
    <dgm:cxn modelId="{6A66CB41-8259-494C-A42F-F9FA6B7E0FBC}" srcId="{3E22C8AD-7203-4094-922D-5E73D5D68954}" destId="{974AD66E-BBED-4257-B466-40F3C33D3601}" srcOrd="4" destOrd="0" parTransId="{F00339B3-D11C-453D-B3B6-033B0F49015B}" sibTransId="{C2DFA495-8164-4AAE-B672-9ACD96A07A4C}"/>
    <dgm:cxn modelId="{C16D1742-A904-49EC-BDBE-724206E1AD2A}" type="presOf" srcId="{C2DFA495-8164-4AAE-B672-9ACD96A07A4C}" destId="{48E77A30-3088-4E94-97EE-AC3D1016F023}" srcOrd="0" destOrd="0" presId="urn:microsoft.com/office/officeart/2005/8/layout/process5"/>
    <dgm:cxn modelId="{80B12349-F490-46A4-BF52-170F0CA6FE32}" type="presOf" srcId="{128DAE7C-0397-4B5E-9A7C-3DBB7282E1F5}" destId="{B75E19CA-DC14-454A-B5E6-B56FA060F18C}" srcOrd="1" destOrd="0" presId="urn:microsoft.com/office/officeart/2005/8/layout/process5"/>
    <dgm:cxn modelId="{DDC6E36A-BC1F-4059-AC11-9F6DA1332287}" srcId="{3E22C8AD-7203-4094-922D-5E73D5D68954}" destId="{82771C10-20F0-4653-99AB-19FFA7B67670}" srcOrd="3" destOrd="0" parTransId="{DD03F1DD-9447-44F3-AB84-BA74CBCCF5D1}" sibTransId="{865C2E67-F5E7-4490-A9AE-1DF341478901}"/>
    <dgm:cxn modelId="{DFAE6670-ADB5-4AB8-9CE7-2E2712A82DF3}" type="presOf" srcId="{3E22C8AD-7203-4094-922D-5E73D5D68954}" destId="{0138E259-EC16-44C9-826A-43F37FC47448}" srcOrd="0" destOrd="0" presId="urn:microsoft.com/office/officeart/2005/8/layout/process5"/>
    <dgm:cxn modelId="{4AA99553-923B-4598-A470-602033644C31}" type="presOf" srcId="{1A7CAEEE-099B-441F-A8A4-31233287E8FF}" destId="{D91B5CB5-DF19-437D-9D56-24AC25D64EE6}" srcOrd="0" destOrd="0" presId="urn:microsoft.com/office/officeart/2005/8/layout/process5"/>
    <dgm:cxn modelId="{80E73E55-3DDB-4060-9AE6-EE11F42880F0}" type="presOf" srcId="{128DAE7C-0397-4B5E-9A7C-3DBB7282E1F5}" destId="{55C3A645-47F1-42EB-95BE-8109FDB16801}" srcOrd="0" destOrd="0" presId="urn:microsoft.com/office/officeart/2005/8/layout/process5"/>
    <dgm:cxn modelId="{821A469B-4CC3-49FA-9678-4274CDF33109}" type="presOf" srcId="{077AE8A3-6F8B-4C56-B6BD-696984EDE7B9}" destId="{7B80219B-C9D5-4B23-AB06-F01AFF808F14}" srcOrd="1" destOrd="0" presId="urn:microsoft.com/office/officeart/2005/8/layout/process5"/>
    <dgm:cxn modelId="{2309CAA6-3DDE-4A3F-8CAD-D7E9C698CCAC}" type="presOf" srcId="{384345F4-BDFC-49E1-AD61-EA5F4E5B71AF}" destId="{FE636D4A-51B4-47F4-A162-9339417D3C8C}" srcOrd="0" destOrd="0" presId="urn:microsoft.com/office/officeart/2005/8/layout/process5"/>
    <dgm:cxn modelId="{67EDCDB1-B407-4FE8-A20D-3E437B5C0F73}" srcId="{3E22C8AD-7203-4094-922D-5E73D5D68954}" destId="{BE591E2D-909E-4741-9420-40216F70DE80}" srcOrd="0" destOrd="0" parTransId="{8E8582CA-F82E-4770-9DE0-DD82800132FE}" sibTransId="{128DAE7C-0397-4B5E-9A7C-3DBB7282E1F5}"/>
    <dgm:cxn modelId="{EE6440CD-9EA4-45EB-85A2-347C7B56D1E0}" type="presOf" srcId="{974AD66E-BBED-4257-B466-40F3C33D3601}" destId="{6AD93459-3EFF-4C05-A19F-6219FF3523EF}" srcOrd="0" destOrd="0" presId="urn:microsoft.com/office/officeart/2005/8/layout/process5"/>
    <dgm:cxn modelId="{7CAF96D1-067B-48B3-966F-97B028C7CAA2}" type="presOf" srcId="{077AE8A3-6F8B-4C56-B6BD-696984EDE7B9}" destId="{E39DA2E5-414B-4FEE-A502-6D3F752C4D7C}" srcOrd="0" destOrd="0" presId="urn:microsoft.com/office/officeart/2005/8/layout/process5"/>
    <dgm:cxn modelId="{2D0219DD-9182-498A-A8ED-39E3C36CF8AE}" type="presOf" srcId="{865C2E67-F5E7-4490-A9AE-1DF341478901}" destId="{38514A38-5CD5-4635-A381-04D33A84DC1F}" srcOrd="1" destOrd="0" presId="urn:microsoft.com/office/officeart/2005/8/layout/process5"/>
    <dgm:cxn modelId="{8E112DE1-A059-43AC-A829-9474AD213BFC}" type="presOf" srcId="{865C2E67-F5E7-4490-A9AE-1DF341478901}" destId="{6297CD7B-CD83-462B-BC4B-27F029666C5E}" srcOrd="0" destOrd="0" presId="urn:microsoft.com/office/officeart/2005/8/layout/process5"/>
    <dgm:cxn modelId="{7BDC8DF5-4CF8-4656-8F89-26D22DF49251}" srcId="{3E22C8AD-7203-4094-922D-5E73D5D68954}" destId="{CB533EC0-A6F4-41D5-BA4D-2E517FA5D81B}" srcOrd="2" destOrd="0" parTransId="{63253B51-0E99-4CCD-9D65-2D10B28BF58F}" sibTransId="{D0B40DC8-3768-4603-9CF5-888BE6BE5902}"/>
    <dgm:cxn modelId="{56EA6E4E-5F57-4D80-9A2E-69BF6A3287BF}" type="presParOf" srcId="{0138E259-EC16-44C9-826A-43F37FC47448}" destId="{18888E90-0802-4340-B808-51DDECB43428}" srcOrd="0" destOrd="0" presId="urn:microsoft.com/office/officeart/2005/8/layout/process5"/>
    <dgm:cxn modelId="{8814C43E-F87A-4A23-93D0-D8981DB24723}" type="presParOf" srcId="{0138E259-EC16-44C9-826A-43F37FC47448}" destId="{55C3A645-47F1-42EB-95BE-8109FDB16801}" srcOrd="1" destOrd="0" presId="urn:microsoft.com/office/officeart/2005/8/layout/process5"/>
    <dgm:cxn modelId="{E466FC9A-9441-4993-ADBF-5B6EF0D92069}" type="presParOf" srcId="{55C3A645-47F1-42EB-95BE-8109FDB16801}" destId="{B75E19CA-DC14-454A-B5E6-B56FA060F18C}" srcOrd="0" destOrd="0" presId="urn:microsoft.com/office/officeart/2005/8/layout/process5"/>
    <dgm:cxn modelId="{E3C3159F-956D-43B0-A795-9610A3EB7577}" type="presParOf" srcId="{0138E259-EC16-44C9-826A-43F37FC47448}" destId="{D91B5CB5-DF19-437D-9D56-24AC25D64EE6}" srcOrd="2" destOrd="0" presId="urn:microsoft.com/office/officeart/2005/8/layout/process5"/>
    <dgm:cxn modelId="{F28F3022-E63D-4190-91D5-2D81678588FC}" type="presParOf" srcId="{0138E259-EC16-44C9-826A-43F37FC47448}" destId="{E39DA2E5-414B-4FEE-A502-6D3F752C4D7C}" srcOrd="3" destOrd="0" presId="urn:microsoft.com/office/officeart/2005/8/layout/process5"/>
    <dgm:cxn modelId="{463F9771-6BB1-43E0-AD7B-CFFBFC4BFB17}" type="presParOf" srcId="{E39DA2E5-414B-4FEE-A502-6D3F752C4D7C}" destId="{7B80219B-C9D5-4B23-AB06-F01AFF808F14}" srcOrd="0" destOrd="0" presId="urn:microsoft.com/office/officeart/2005/8/layout/process5"/>
    <dgm:cxn modelId="{708D12A5-00A0-48AA-982F-114D200C3A78}" type="presParOf" srcId="{0138E259-EC16-44C9-826A-43F37FC47448}" destId="{16989B4C-E463-4F17-B886-9BE60D8BB858}" srcOrd="4" destOrd="0" presId="urn:microsoft.com/office/officeart/2005/8/layout/process5"/>
    <dgm:cxn modelId="{07196F30-A758-495B-85E2-F2B71234C6F3}" type="presParOf" srcId="{0138E259-EC16-44C9-826A-43F37FC47448}" destId="{EFF37A90-962A-49DE-BE4A-386E45CB9578}" srcOrd="5" destOrd="0" presId="urn:microsoft.com/office/officeart/2005/8/layout/process5"/>
    <dgm:cxn modelId="{DCF42D4F-8FB2-4C76-B1BA-C8AC1CC569C4}" type="presParOf" srcId="{EFF37A90-962A-49DE-BE4A-386E45CB9578}" destId="{F324F0E0-0019-4E14-BDA6-23F828561F86}" srcOrd="0" destOrd="0" presId="urn:microsoft.com/office/officeart/2005/8/layout/process5"/>
    <dgm:cxn modelId="{75F2D881-43ED-4DE4-83B8-10552A5B22D5}" type="presParOf" srcId="{0138E259-EC16-44C9-826A-43F37FC47448}" destId="{53450AE3-A85C-4011-ABA5-132CC59C346E}" srcOrd="6" destOrd="0" presId="urn:microsoft.com/office/officeart/2005/8/layout/process5"/>
    <dgm:cxn modelId="{93503AA7-06DD-4518-B4ED-A23EF51D26FE}" type="presParOf" srcId="{0138E259-EC16-44C9-826A-43F37FC47448}" destId="{6297CD7B-CD83-462B-BC4B-27F029666C5E}" srcOrd="7" destOrd="0" presId="urn:microsoft.com/office/officeart/2005/8/layout/process5"/>
    <dgm:cxn modelId="{5736633E-46E2-49EA-AB0E-04A684B861C7}" type="presParOf" srcId="{6297CD7B-CD83-462B-BC4B-27F029666C5E}" destId="{38514A38-5CD5-4635-A381-04D33A84DC1F}" srcOrd="0" destOrd="0" presId="urn:microsoft.com/office/officeart/2005/8/layout/process5"/>
    <dgm:cxn modelId="{2A0F87D0-658C-4B4F-8B61-F4D253442DD1}" type="presParOf" srcId="{0138E259-EC16-44C9-826A-43F37FC47448}" destId="{6AD93459-3EFF-4C05-A19F-6219FF3523EF}" srcOrd="8" destOrd="0" presId="urn:microsoft.com/office/officeart/2005/8/layout/process5"/>
    <dgm:cxn modelId="{7BBC8380-37D1-4BAE-9FF7-E8DD3EA946E7}" type="presParOf" srcId="{0138E259-EC16-44C9-826A-43F37FC47448}" destId="{48E77A30-3088-4E94-97EE-AC3D1016F023}" srcOrd="9" destOrd="0" presId="urn:microsoft.com/office/officeart/2005/8/layout/process5"/>
    <dgm:cxn modelId="{1FA55919-588A-42D0-9F46-0EE30199A435}" type="presParOf" srcId="{48E77A30-3088-4E94-97EE-AC3D1016F023}" destId="{679EF1C7-CE9A-4B00-9DFC-F32D6AEC5D8B}" srcOrd="0" destOrd="0" presId="urn:microsoft.com/office/officeart/2005/8/layout/process5"/>
    <dgm:cxn modelId="{2D72B361-55B2-4821-A374-9E8AD5B836D1}" type="presParOf" srcId="{0138E259-EC16-44C9-826A-43F37FC47448}" destId="{FE636D4A-51B4-47F4-A162-9339417D3C8C}"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558BF-4A16-4DC3-B70C-09DBDDAAB948}">
      <dsp:nvSpPr>
        <dsp:cNvPr id="0" name=""/>
        <dsp:cNvSpPr/>
      </dsp:nvSpPr>
      <dsp:spPr>
        <a:xfrm rot="5400000">
          <a:off x="5273915" y="-446396"/>
          <a:ext cx="986990" cy="1879783"/>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kern="1200" dirty="0">
              <a:solidFill>
                <a:schemeClr val="tx1"/>
              </a:solidFill>
              <a:latin typeface="Arial" panose="020B0604020202020204" pitchFamily="34" charset="0"/>
              <a:cs typeface="Arial" panose="020B0604020202020204" pitchFamily="34" charset="0"/>
            </a:rPr>
            <a:t>Голын мөс хайлах</a:t>
          </a:r>
          <a:endParaRPr lang="en-US" sz="1400" kern="1200" dirty="0">
            <a:solidFill>
              <a:schemeClr val="tx1"/>
            </a:solidFill>
            <a:latin typeface="Arial" panose="020B0604020202020204" pitchFamily="34" charset="0"/>
            <a:cs typeface="Arial" panose="020B0604020202020204" pitchFamily="34" charset="0"/>
          </a:endParaRPr>
        </a:p>
      </dsp:txBody>
      <dsp:txXfrm rot="-5400000">
        <a:off x="5140816" y="164498"/>
        <a:ext cx="1253189" cy="657994"/>
      </dsp:txXfrm>
    </dsp:sp>
    <dsp:sp modelId="{AFFE5D39-4F9B-4F38-AA27-24031C16B9CF}">
      <dsp:nvSpPr>
        <dsp:cNvPr id="0" name=""/>
        <dsp:cNvSpPr/>
      </dsp:nvSpPr>
      <dsp:spPr>
        <a:xfrm>
          <a:off x="6423036" y="199534"/>
          <a:ext cx="1101481" cy="592194"/>
        </a:xfrm>
        <a:prstGeom prst="rect">
          <a:avLst/>
        </a:prstGeom>
        <a:noFill/>
        <a:ln>
          <a:noFill/>
        </a:ln>
        <a:effectLst/>
      </dsp:spPr>
      <dsp:style>
        <a:lnRef idx="0">
          <a:scrgbClr r="0" g="0" b="0"/>
        </a:lnRef>
        <a:fillRef idx="0">
          <a:scrgbClr r="0" g="0" b="0"/>
        </a:fillRef>
        <a:effectRef idx="0">
          <a:scrgbClr r="0" g="0" b="0"/>
        </a:effectRef>
        <a:fontRef idx="minor"/>
      </dsp:style>
    </dsp:sp>
    <dsp:sp modelId="{110C2E96-F82F-47BF-9A03-C5CD3BFB94A2}">
      <dsp:nvSpPr>
        <dsp:cNvPr id="0" name=""/>
        <dsp:cNvSpPr/>
      </dsp:nvSpPr>
      <dsp:spPr>
        <a:xfrm rot="5400000">
          <a:off x="3067790" y="-438876"/>
          <a:ext cx="986990" cy="1906797"/>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mn-MN" sz="1400" kern="1200" dirty="0">
              <a:solidFill>
                <a:schemeClr val="tx1"/>
              </a:solidFill>
              <a:latin typeface="Arial" panose="020B0604020202020204" pitchFamily="34" charset="0"/>
              <a:cs typeface="Arial" panose="020B0604020202020204" pitchFamily="34" charset="0"/>
            </a:rPr>
            <a:t>Газрын гадаргын цасан бүрхүүл</a:t>
          </a:r>
          <a:endParaRPr lang="en-US" sz="1400" kern="1200" dirty="0">
            <a:solidFill>
              <a:schemeClr val="tx1"/>
            </a:solidFill>
            <a:latin typeface="Arial" panose="020B0604020202020204" pitchFamily="34" charset="0"/>
            <a:cs typeface="Arial" panose="020B0604020202020204" pitchFamily="34" charset="0"/>
          </a:endParaRPr>
        </a:p>
      </dsp:txBody>
      <dsp:txXfrm rot="-5400000">
        <a:off x="2925686" y="185525"/>
        <a:ext cx="1271198" cy="657994"/>
      </dsp:txXfrm>
    </dsp:sp>
    <dsp:sp modelId="{D5FED12E-2126-4A0D-840D-5A94C5DD9FF2}">
      <dsp:nvSpPr>
        <dsp:cNvPr id="0" name=""/>
        <dsp:cNvSpPr/>
      </dsp:nvSpPr>
      <dsp:spPr>
        <a:xfrm rot="5400000">
          <a:off x="7679350" y="-557493"/>
          <a:ext cx="986990" cy="2134734"/>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kern="1200" dirty="0">
              <a:solidFill>
                <a:schemeClr val="tx1"/>
              </a:solidFill>
              <a:latin typeface="Arial" panose="020B0604020202020204" pitchFamily="34" charset="0"/>
              <a:cs typeface="Arial" panose="020B0604020202020204" pitchFamily="34" charset="0"/>
            </a:rPr>
            <a:t>Гол шар усны үер</a:t>
          </a:r>
          <a:endParaRPr lang="en-US" sz="1400" kern="1200" dirty="0">
            <a:solidFill>
              <a:schemeClr val="tx1"/>
            </a:solidFill>
            <a:latin typeface="Arial" panose="020B0604020202020204" pitchFamily="34" charset="0"/>
            <a:cs typeface="Arial" panose="020B0604020202020204" pitchFamily="34" charset="0"/>
          </a:endParaRPr>
        </a:p>
      </dsp:txBody>
      <dsp:txXfrm rot="-5400000">
        <a:off x="7461267" y="180877"/>
        <a:ext cx="1423156" cy="657994"/>
      </dsp:txXfrm>
    </dsp:sp>
    <dsp:sp modelId="{CB1C87E1-316A-44FF-B437-6FC13BECDB9A}">
      <dsp:nvSpPr>
        <dsp:cNvPr id="0" name=""/>
        <dsp:cNvSpPr/>
      </dsp:nvSpPr>
      <dsp:spPr>
        <a:xfrm>
          <a:off x="3971351" y="1037291"/>
          <a:ext cx="1065949" cy="592194"/>
        </a:xfrm>
        <a:prstGeom prst="rect">
          <a:avLst/>
        </a:prstGeom>
        <a:noFill/>
        <a:ln>
          <a:noFill/>
        </a:ln>
        <a:effectLst/>
      </dsp:spPr>
      <dsp:style>
        <a:lnRef idx="0">
          <a:scrgbClr r="0" g="0" b="0"/>
        </a:lnRef>
        <a:fillRef idx="0">
          <a:scrgbClr r="0" g="0" b="0"/>
        </a:fillRef>
        <a:effectRef idx="0">
          <a:scrgbClr r="0" g="0" b="0"/>
        </a:effectRef>
        <a:fontRef idx="minor"/>
      </dsp:style>
    </dsp:sp>
    <dsp:sp modelId="{E5A55299-158E-42D6-8674-8B902CAEA76E}">
      <dsp:nvSpPr>
        <dsp:cNvPr id="0" name=""/>
        <dsp:cNvSpPr/>
      </dsp:nvSpPr>
      <dsp:spPr>
        <a:xfrm rot="5400000">
          <a:off x="6234953" y="926860"/>
          <a:ext cx="986990" cy="1934258"/>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mn-MN" sz="1400" kern="1200" dirty="0">
              <a:solidFill>
                <a:schemeClr val="tx1"/>
              </a:solidFill>
              <a:latin typeface="Arial" panose="020B0604020202020204" pitchFamily="34" charset="0"/>
              <a:cs typeface="Arial" panose="020B0604020202020204" pitchFamily="34" charset="0"/>
            </a:rPr>
            <a:t>Нуурын мөс цөмрөх магадлалтай газрууд</a:t>
          </a:r>
          <a:endParaRPr lang="en-US" sz="1400" kern="1200" dirty="0">
            <a:solidFill>
              <a:schemeClr val="tx1"/>
            </a:solidFill>
            <a:latin typeface="Arial" panose="020B0604020202020204" pitchFamily="34" charset="0"/>
            <a:cs typeface="Arial" panose="020B0604020202020204" pitchFamily="34" charset="0"/>
          </a:endParaRPr>
        </a:p>
      </dsp:txBody>
      <dsp:txXfrm rot="-5400000">
        <a:off x="6083695" y="1564992"/>
        <a:ext cx="1289506" cy="657994"/>
      </dsp:txXfrm>
    </dsp:sp>
    <dsp:sp modelId="{5B5D4BB7-D356-45D4-BF4A-FF6FAA15D979}">
      <dsp:nvSpPr>
        <dsp:cNvPr id="0" name=""/>
        <dsp:cNvSpPr/>
      </dsp:nvSpPr>
      <dsp:spPr>
        <a:xfrm rot="5400000">
          <a:off x="3744028" y="912217"/>
          <a:ext cx="986990" cy="1923868"/>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kern="1200" dirty="0">
              <a:solidFill>
                <a:schemeClr val="tx1"/>
              </a:solidFill>
              <a:latin typeface="Arial" panose="020B0604020202020204" pitchFamily="34" charset="0"/>
              <a:cs typeface="Arial" panose="020B0604020202020204" pitchFamily="34" charset="0"/>
            </a:rPr>
            <a:t>Эвдэрсэн зам, гүүр </a:t>
          </a:r>
          <a:endParaRPr lang="en-US" sz="1400" kern="1200" dirty="0">
            <a:solidFill>
              <a:schemeClr val="tx1"/>
            </a:solidFill>
            <a:latin typeface="Arial" panose="020B0604020202020204" pitchFamily="34" charset="0"/>
            <a:cs typeface="Arial" panose="020B0604020202020204" pitchFamily="34" charset="0"/>
          </a:endParaRPr>
        </a:p>
      </dsp:txBody>
      <dsp:txXfrm rot="-5400000">
        <a:off x="3596234" y="1545154"/>
        <a:ext cx="1282578" cy="657994"/>
      </dsp:txXfrm>
    </dsp:sp>
    <dsp:sp modelId="{7DAEF298-5DDB-4B92-A814-7EDD4A190179}">
      <dsp:nvSpPr>
        <dsp:cNvPr id="0" name=""/>
        <dsp:cNvSpPr/>
      </dsp:nvSpPr>
      <dsp:spPr>
        <a:xfrm>
          <a:off x="6423036" y="1875049"/>
          <a:ext cx="1101481" cy="592194"/>
        </a:xfrm>
        <a:prstGeom prst="rect">
          <a:avLst/>
        </a:prstGeom>
        <a:noFill/>
        <a:ln>
          <a:noFill/>
        </a:ln>
        <a:effectLst/>
      </dsp:spPr>
      <dsp:style>
        <a:lnRef idx="0">
          <a:scrgbClr r="0" g="0" b="0"/>
        </a:lnRef>
        <a:fillRef idx="0">
          <a:scrgbClr r="0" g="0" b="0"/>
        </a:fillRef>
        <a:effectRef idx="0">
          <a:scrgbClr r="0" g="0" b="0"/>
        </a:effectRef>
        <a:fontRef idx="minor"/>
      </dsp:style>
    </dsp:sp>
    <dsp:sp modelId="{5004455E-4557-4121-9C47-D62A929E69C3}">
      <dsp:nvSpPr>
        <dsp:cNvPr id="0" name=""/>
        <dsp:cNvSpPr/>
      </dsp:nvSpPr>
      <dsp:spPr>
        <a:xfrm rot="5400000">
          <a:off x="686167" y="2178479"/>
          <a:ext cx="986990" cy="1930239"/>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mn-MN" sz="1400" kern="1200" dirty="0">
              <a:solidFill>
                <a:schemeClr val="tx1"/>
              </a:solidFill>
              <a:latin typeface="Arial" panose="020B0604020202020204" pitchFamily="34" charset="0"/>
              <a:cs typeface="Arial" panose="020B0604020202020204" pitchFamily="34" charset="0"/>
            </a:rPr>
            <a:t>Судалгааг гаргах</a:t>
          </a:r>
          <a:endParaRPr lang="en-US" sz="1400" kern="1200" dirty="0">
            <a:solidFill>
              <a:schemeClr val="tx1"/>
            </a:solidFill>
            <a:latin typeface="Arial" panose="020B0604020202020204" pitchFamily="34" charset="0"/>
            <a:cs typeface="Arial" panose="020B0604020202020204" pitchFamily="34" charset="0"/>
          </a:endParaRPr>
        </a:p>
      </dsp:txBody>
      <dsp:txXfrm rot="-5400000">
        <a:off x="536249" y="2814602"/>
        <a:ext cx="1286826" cy="657994"/>
      </dsp:txXfrm>
    </dsp:sp>
    <dsp:sp modelId="{97978140-AC50-4B85-B0B4-4D2C49F6D904}">
      <dsp:nvSpPr>
        <dsp:cNvPr id="0" name=""/>
        <dsp:cNvSpPr/>
      </dsp:nvSpPr>
      <dsp:spPr>
        <a:xfrm rot="5400000">
          <a:off x="2886514" y="2204489"/>
          <a:ext cx="986990" cy="1885227"/>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kern="1200" dirty="0">
              <a:solidFill>
                <a:schemeClr val="tx1"/>
              </a:solidFill>
              <a:latin typeface="Arial" panose="020B0604020202020204" pitchFamily="34" charset="0"/>
              <a:cs typeface="Arial" panose="020B0604020202020204" pitchFamily="34" charset="0"/>
            </a:rPr>
            <a:t>Түүгээр тээврийн хэрэгслийг явуулахгүй байх</a:t>
          </a:r>
          <a:endParaRPr lang="en-US" sz="1200" kern="1200" dirty="0">
            <a:solidFill>
              <a:schemeClr val="tx1"/>
            </a:solidFill>
            <a:latin typeface="Arial" panose="020B0604020202020204" pitchFamily="34" charset="0"/>
            <a:cs typeface="Arial" panose="020B0604020202020204" pitchFamily="34" charset="0"/>
          </a:endParaRPr>
        </a:p>
      </dsp:txBody>
      <dsp:txXfrm rot="-5400000">
        <a:off x="2751600" y="2818106"/>
        <a:ext cx="1256818" cy="657994"/>
      </dsp:txXfrm>
    </dsp:sp>
    <dsp:sp modelId="{BE32E1F2-6B15-4FB7-9219-2AA716443452}">
      <dsp:nvSpPr>
        <dsp:cNvPr id="0" name=""/>
        <dsp:cNvSpPr/>
      </dsp:nvSpPr>
      <dsp:spPr>
        <a:xfrm>
          <a:off x="3971351" y="2712807"/>
          <a:ext cx="1065949" cy="592194"/>
        </a:xfrm>
        <a:prstGeom prst="rect">
          <a:avLst/>
        </a:prstGeom>
        <a:noFill/>
        <a:ln>
          <a:noFill/>
        </a:ln>
        <a:effectLst/>
      </dsp:spPr>
      <dsp:style>
        <a:lnRef idx="0">
          <a:scrgbClr r="0" g="0" b="0"/>
        </a:lnRef>
        <a:fillRef idx="0">
          <a:scrgbClr r="0" g="0" b="0"/>
        </a:fillRef>
        <a:effectRef idx="0">
          <a:scrgbClr r="0" g="0" b="0"/>
        </a:effectRef>
        <a:fontRef idx="minor"/>
      </dsp:style>
    </dsp:sp>
    <dsp:sp modelId="{BCF44CF3-91E3-4DA5-9584-B1CB82674A1F}">
      <dsp:nvSpPr>
        <dsp:cNvPr id="0" name=""/>
        <dsp:cNvSpPr/>
      </dsp:nvSpPr>
      <dsp:spPr>
        <a:xfrm rot="5400000">
          <a:off x="4955560" y="2210740"/>
          <a:ext cx="986990" cy="1872725"/>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mn-MN" sz="1400" kern="1200" dirty="0">
              <a:solidFill>
                <a:schemeClr val="tx1"/>
              </a:solidFill>
              <a:latin typeface="Arial" panose="020B0604020202020204" pitchFamily="34" charset="0"/>
              <a:cs typeface="Arial" panose="020B0604020202020204" pitchFamily="34" charset="0"/>
            </a:rPr>
            <a:t>Хязгаарлах арга хэмжээг авах</a:t>
          </a:r>
          <a:endParaRPr lang="en-US" sz="1400" kern="1200" dirty="0">
            <a:solidFill>
              <a:schemeClr val="tx1"/>
            </a:solidFill>
            <a:latin typeface="Arial" panose="020B0604020202020204" pitchFamily="34" charset="0"/>
            <a:cs typeface="Arial" panose="020B0604020202020204" pitchFamily="34" charset="0"/>
          </a:endParaRPr>
        </a:p>
      </dsp:txBody>
      <dsp:txXfrm rot="-5400000">
        <a:off x="4824814" y="2818105"/>
        <a:ext cx="1248483" cy="657994"/>
      </dsp:txXfrm>
    </dsp:sp>
    <dsp:sp modelId="{000CCDE9-0CE4-4653-B075-079FFAAA6FFD}">
      <dsp:nvSpPr>
        <dsp:cNvPr id="0" name=""/>
        <dsp:cNvSpPr/>
      </dsp:nvSpPr>
      <dsp:spPr>
        <a:xfrm rot="5400000">
          <a:off x="9391252" y="2204842"/>
          <a:ext cx="986990" cy="1874236"/>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mn-MN" sz="1000" kern="1200" dirty="0">
              <a:solidFill>
                <a:schemeClr val="tx1"/>
              </a:solidFill>
              <a:latin typeface="Arial" panose="020B0604020202020204" pitchFamily="34" charset="0"/>
              <a:cs typeface="Arial" panose="020B0604020202020204" pitchFamily="34" charset="0"/>
            </a:rPr>
            <a:t>Гүүрийн тооцоот даацад тохирсон хөдөлгөөнийг нэвтрүүлэх анхааруулах, мэдээлэх ажил</a:t>
          </a:r>
          <a:endParaRPr lang="en-US" sz="1000" kern="1200" dirty="0">
            <a:solidFill>
              <a:schemeClr val="tx1"/>
            </a:solidFill>
            <a:latin typeface="Arial" panose="020B0604020202020204" pitchFamily="34" charset="0"/>
            <a:cs typeface="Arial" panose="020B0604020202020204" pitchFamily="34" charset="0"/>
          </a:endParaRPr>
        </a:p>
      </dsp:txBody>
      <dsp:txXfrm rot="-5400000">
        <a:off x="9260002" y="2812963"/>
        <a:ext cx="1249490" cy="657994"/>
      </dsp:txXfrm>
    </dsp:sp>
    <dsp:sp modelId="{9BDD4698-521E-4B2A-A745-B0915CC035E6}">
      <dsp:nvSpPr>
        <dsp:cNvPr id="0" name=""/>
        <dsp:cNvSpPr/>
      </dsp:nvSpPr>
      <dsp:spPr>
        <a:xfrm>
          <a:off x="6423036" y="3550564"/>
          <a:ext cx="1101481" cy="592194"/>
        </a:xfrm>
        <a:prstGeom prst="rect">
          <a:avLst/>
        </a:prstGeom>
        <a:noFill/>
        <a:ln>
          <a:noFill/>
        </a:ln>
        <a:effectLst/>
      </dsp:spPr>
      <dsp:style>
        <a:lnRef idx="0">
          <a:scrgbClr r="0" g="0" b="0"/>
        </a:lnRef>
        <a:fillRef idx="0">
          <a:scrgbClr r="0" g="0" b="0"/>
        </a:fillRef>
        <a:effectRef idx="0">
          <a:scrgbClr r="0" g="0" b="0"/>
        </a:effectRef>
        <a:fontRef idx="minor"/>
      </dsp:style>
    </dsp:sp>
    <dsp:sp modelId="{E46403C0-4F15-48F7-9DDB-2FC3BBD09774}">
      <dsp:nvSpPr>
        <dsp:cNvPr id="0" name=""/>
        <dsp:cNvSpPr/>
      </dsp:nvSpPr>
      <dsp:spPr>
        <a:xfrm rot="5400000">
          <a:off x="7211419" y="2214841"/>
          <a:ext cx="986990" cy="1915590"/>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mn-MN" sz="1200" kern="1200" dirty="0">
              <a:solidFill>
                <a:schemeClr val="tx1"/>
              </a:solidFill>
              <a:latin typeface="Arial" panose="020B0604020202020204" pitchFamily="34" charset="0"/>
              <a:cs typeface="Arial" panose="020B0604020202020204" pitchFamily="34" charset="0"/>
            </a:rPr>
            <a:t>Анхааруулах, хориглох тэмдэг, тэмдэглэгээг байрлуулах</a:t>
          </a:r>
          <a:endParaRPr lang="en-US" sz="1200" kern="1200" dirty="0">
            <a:solidFill>
              <a:schemeClr val="tx1"/>
            </a:solidFill>
            <a:latin typeface="Arial" panose="020B0604020202020204" pitchFamily="34" charset="0"/>
            <a:cs typeface="Arial" panose="020B0604020202020204" pitchFamily="34" charset="0"/>
          </a:endParaRPr>
        </a:p>
      </dsp:txBody>
      <dsp:txXfrm rot="-5400000">
        <a:off x="7066384" y="2843639"/>
        <a:ext cx="1277060" cy="657994"/>
      </dsp:txXfrm>
    </dsp:sp>
    <dsp:sp modelId="{B5AE36BD-7746-43EA-82CD-9D38BD31CC0F}">
      <dsp:nvSpPr>
        <dsp:cNvPr id="0" name=""/>
        <dsp:cNvSpPr/>
      </dsp:nvSpPr>
      <dsp:spPr>
        <a:xfrm rot="5400000">
          <a:off x="3600611" y="3169191"/>
          <a:ext cx="986990" cy="2047295"/>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mn-MN" sz="1300" kern="1200" dirty="0">
              <a:solidFill>
                <a:schemeClr val="tx1"/>
              </a:solidFill>
              <a:latin typeface="Arial" panose="020B0604020202020204" pitchFamily="34" charset="0"/>
              <a:cs typeface="Arial" panose="020B0604020202020204" pitchFamily="34" charset="0"/>
            </a:rPr>
            <a:t>Аймгуудын авто замын засвар</a:t>
          </a:r>
          <a:endParaRPr lang="en-US" sz="1300" kern="1200" dirty="0">
            <a:solidFill>
              <a:schemeClr val="tx1"/>
            </a:solidFill>
            <a:latin typeface="Arial" panose="020B0604020202020204" pitchFamily="34" charset="0"/>
            <a:cs typeface="Arial" panose="020B0604020202020204" pitchFamily="34" charset="0"/>
          </a:endParaRPr>
        </a:p>
      </dsp:txBody>
      <dsp:txXfrm rot="-5400000">
        <a:off x="3411675" y="3863841"/>
        <a:ext cx="1364863" cy="657994"/>
      </dsp:txXfrm>
    </dsp:sp>
    <dsp:sp modelId="{0C7F0CB7-2BB9-4702-A3B1-68BB82A7269B}">
      <dsp:nvSpPr>
        <dsp:cNvPr id="0" name=""/>
        <dsp:cNvSpPr/>
      </dsp:nvSpPr>
      <dsp:spPr>
        <a:xfrm>
          <a:off x="3971351" y="4388322"/>
          <a:ext cx="1065949" cy="592194"/>
        </a:xfrm>
        <a:prstGeom prst="rect">
          <a:avLst/>
        </a:prstGeom>
        <a:noFill/>
        <a:ln>
          <a:noFill/>
        </a:ln>
        <a:effectLst/>
      </dsp:spPr>
      <dsp:style>
        <a:lnRef idx="0">
          <a:scrgbClr r="0" g="0" b="0"/>
        </a:lnRef>
        <a:fillRef idx="0">
          <a:scrgbClr r="0" g="0" b="0"/>
        </a:fillRef>
        <a:effectRef idx="0">
          <a:scrgbClr r="0" g="0" b="0"/>
        </a:effectRef>
        <a:fontRef idx="minor"/>
      </dsp:style>
    </dsp:sp>
    <dsp:sp modelId="{BE4A913B-C77A-4E23-92C1-7378EBFA4E0D}">
      <dsp:nvSpPr>
        <dsp:cNvPr id="0" name=""/>
        <dsp:cNvSpPr/>
      </dsp:nvSpPr>
      <dsp:spPr>
        <a:xfrm rot="5400000">
          <a:off x="6481017" y="3107877"/>
          <a:ext cx="986990" cy="2169923"/>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mn-MN" sz="1200" kern="1200" dirty="0">
              <a:solidFill>
                <a:schemeClr val="tx1"/>
              </a:solidFill>
              <a:latin typeface="Arial" panose="020B0604020202020204" pitchFamily="34" charset="0"/>
              <a:cs typeface="Arial" panose="020B0604020202020204" pitchFamily="34" charset="0"/>
            </a:rPr>
            <a:t>Арчлалт хариуцсан болон автотээврийн эрх бүхий байгууллагууд </a:t>
          </a:r>
          <a:endParaRPr lang="en-US" sz="1200" kern="1200" dirty="0">
            <a:solidFill>
              <a:schemeClr val="tx1"/>
            </a:solidFill>
            <a:latin typeface="Arial" panose="020B0604020202020204" pitchFamily="34" charset="0"/>
            <a:cs typeface="Arial" panose="020B0604020202020204" pitchFamily="34" charset="0"/>
          </a:endParaRPr>
        </a:p>
      </dsp:txBody>
      <dsp:txXfrm rot="-5400000">
        <a:off x="6251205" y="3863841"/>
        <a:ext cx="1446615" cy="657994"/>
      </dsp:txXfrm>
    </dsp:sp>
    <dsp:sp modelId="{85374483-393A-41D8-86A7-4D6063352609}">
      <dsp:nvSpPr>
        <dsp:cNvPr id="0" name=""/>
        <dsp:cNvSpPr/>
      </dsp:nvSpPr>
      <dsp:spPr>
        <a:xfrm rot="5400000">
          <a:off x="5093338" y="4245844"/>
          <a:ext cx="986990" cy="2348280"/>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kern="1200" dirty="0">
              <a:solidFill>
                <a:schemeClr val="tx1"/>
              </a:solidFill>
              <a:latin typeface="Arial" panose="020B0604020202020204" pitchFamily="34" charset="0"/>
              <a:cs typeface="Arial" panose="020B0604020202020204" pitchFamily="34" charset="0"/>
            </a:rPr>
            <a:t>Хөдөлгөөнийг сэргээх шийдвэрийг гаргах</a:t>
          </a:r>
          <a:endParaRPr lang="en-US" sz="1200" kern="1200" dirty="0">
            <a:solidFill>
              <a:schemeClr val="tx1"/>
            </a:solidFill>
            <a:latin typeface="Arial" panose="020B0604020202020204" pitchFamily="34" charset="0"/>
            <a:cs typeface="Arial" panose="020B0604020202020204" pitchFamily="34" charset="0"/>
          </a:endParaRPr>
        </a:p>
      </dsp:txBody>
      <dsp:txXfrm rot="-5400000">
        <a:off x="4804073" y="5090987"/>
        <a:ext cx="1565520" cy="657994"/>
      </dsp:txXfrm>
    </dsp:sp>
    <dsp:sp modelId="{F948F239-5201-41F3-9A64-18E58ACD53C8}">
      <dsp:nvSpPr>
        <dsp:cNvPr id="0" name=""/>
        <dsp:cNvSpPr/>
      </dsp:nvSpPr>
      <dsp:spPr>
        <a:xfrm>
          <a:off x="6476337" y="5226080"/>
          <a:ext cx="1101481" cy="592194"/>
        </a:xfrm>
        <a:prstGeom prst="rect">
          <a:avLst/>
        </a:prstGeom>
        <a:noFill/>
        <a:ln>
          <a:noFill/>
        </a:ln>
        <a:effectLst/>
      </dsp:spPr>
      <dsp:style>
        <a:lnRef idx="0">
          <a:scrgbClr r="0" g="0" b="0"/>
        </a:lnRef>
        <a:fillRef idx="0">
          <a:scrgbClr r="0" g="0" b="0"/>
        </a:fillRef>
        <a:effectRef idx="0">
          <a:scrgbClr r="0" g="0" b="0"/>
        </a:effectRef>
        <a:fontRef idx="minor"/>
      </dsp:style>
    </dsp:sp>
    <dsp:sp modelId="{B75D877A-0679-4F1F-A046-BE967016179A}">
      <dsp:nvSpPr>
        <dsp:cNvPr id="0" name=""/>
        <dsp:cNvSpPr/>
      </dsp:nvSpPr>
      <dsp:spPr>
        <a:xfrm rot="5400000">
          <a:off x="2521920" y="4202148"/>
          <a:ext cx="986990" cy="2351028"/>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mn-MN" sz="1400" kern="1200" dirty="0">
              <a:solidFill>
                <a:schemeClr val="tx1"/>
              </a:solidFill>
              <a:latin typeface="Arial" panose="020B0604020202020204" pitchFamily="34" charset="0"/>
              <a:cs typeface="Arial" panose="020B0604020202020204" pitchFamily="34" charset="0"/>
            </a:rPr>
            <a:t>Хамтарч хийж гүйцэтгэх</a:t>
          </a:r>
          <a:endParaRPr lang="en-US" sz="1400" kern="1200" dirty="0">
            <a:solidFill>
              <a:schemeClr val="tx1"/>
            </a:solidFill>
            <a:latin typeface="Arial" panose="020B0604020202020204" pitchFamily="34" charset="0"/>
            <a:cs typeface="Arial" panose="020B0604020202020204" pitchFamily="34" charset="0"/>
          </a:endParaRPr>
        </a:p>
      </dsp:txBody>
      <dsp:txXfrm rot="-5400000">
        <a:off x="2231739" y="5048665"/>
        <a:ext cx="1567352" cy="657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88E90-0802-4340-B808-51DDECB43428}">
      <dsp:nvSpPr>
        <dsp:cNvPr id="0" name=""/>
        <dsp:cNvSpPr/>
      </dsp:nvSpPr>
      <dsp:spPr>
        <a:xfrm>
          <a:off x="1534217" y="433"/>
          <a:ext cx="2205315" cy="1323189"/>
        </a:xfrm>
        <a:prstGeom prst="roundRect">
          <a:avLst>
            <a:gd name="adj" fmla="val 10000"/>
          </a:avLst>
        </a:prstGeom>
        <a:solidFill>
          <a:schemeClr val="accent2">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mn-MN" sz="1300" kern="1200" dirty="0">
              <a:solidFill>
                <a:schemeClr val="tx1"/>
              </a:solidFill>
              <a:latin typeface="Arial" panose="020B0604020202020204" pitchFamily="34" charset="0"/>
              <a:ea typeface="Times New Roman" panose="02020603050405020304" pitchFamily="18" charset="0"/>
            </a:rPr>
            <a:t>Ачаа, зорчигч тээврийн үйлчилгээ эрхэлж байгаа аж ахуйн нэгж, байгууллагууд </a:t>
          </a:r>
          <a:endParaRPr lang="en-US" sz="1300" kern="1200" dirty="0">
            <a:solidFill>
              <a:schemeClr val="tx1"/>
            </a:solidFill>
          </a:endParaRPr>
        </a:p>
      </dsp:txBody>
      <dsp:txXfrm>
        <a:off x="1572972" y="39188"/>
        <a:ext cx="2127805" cy="1245679"/>
      </dsp:txXfrm>
    </dsp:sp>
    <dsp:sp modelId="{55C3A645-47F1-42EB-95BE-8109FDB16801}">
      <dsp:nvSpPr>
        <dsp:cNvPr id="0" name=""/>
        <dsp:cNvSpPr/>
      </dsp:nvSpPr>
      <dsp:spPr>
        <a:xfrm>
          <a:off x="3933601" y="388569"/>
          <a:ext cx="467526" cy="54691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33601" y="497953"/>
        <a:ext cx="327268" cy="328150"/>
      </dsp:txXfrm>
    </dsp:sp>
    <dsp:sp modelId="{D91B5CB5-DF19-437D-9D56-24AC25D64EE6}">
      <dsp:nvSpPr>
        <dsp:cNvPr id="0" name=""/>
        <dsp:cNvSpPr/>
      </dsp:nvSpPr>
      <dsp:spPr>
        <a:xfrm>
          <a:off x="4621659" y="433"/>
          <a:ext cx="2205315" cy="1323189"/>
        </a:xfrm>
        <a:prstGeom prst="roundRect">
          <a:avLst>
            <a:gd name="adj" fmla="val 10000"/>
          </a:avLst>
        </a:prstGeom>
        <a:solidFill>
          <a:schemeClr val="accent3">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mn-MN" sz="1300" kern="1200" dirty="0">
              <a:solidFill>
                <a:schemeClr val="tx1"/>
              </a:solidFill>
              <a:latin typeface="Arial" panose="020B0604020202020204" pitchFamily="34" charset="0"/>
              <a:ea typeface="Times New Roman" panose="02020603050405020304" pitchFamily="18" charset="0"/>
            </a:rPr>
            <a:t>Жолооч нарт</a:t>
          </a:r>
          <a:endParaRPr lang="en-US" sz="1300" kern="1200" dirty="0">
            <a:solidFill>
              <a:schemeClr val="tx1"/>
            </a:solidFill>
          </a:endParaRPr>
        </a:p>
      </dsp:txBody>
      <dsp:txXfrm>
        <a:off x="4660414" y="39188"/>
        <a:ext cx="2127805" cy="1245679"/>
      </dsp:txXfrm>
    </dsp:sp>
    <dsp:sp modelId="{E39DA2E5-414B-4FEE-A502-6D3F752C4D7C}">
      <dsp:nvSpPr>
        <dsp:cNvPr id="0" name=""/>
        <dsp:cNvSpPr/>
      </dsp:nvSpPr>
      <dsp:spPr>
        <a:xfrm>
          <a:off x="7021043" y="388569"/>
          <a:ext cx="467526" cy="54691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021043" y="497953"/>
        <a:ext cx="327268" cy="328150"/>
      </dsp:txXfrm>
    </dsp:sp>
    <dsp:sp modelId="{16989B4C-E463-4F17-B886-9BE60D8BB858}">
      <dsp:nvSpPr>
        <dsp:cNvPr id="0" name=""/>
        <dsp:cNvSpPr/>
      </dsp:nvSpPr>
      <dsp:spPr>
        <a:xfrm>
          <a:off x="7709101" y="433"/>
          <a:ext cx="2205315" cy="1323189"/>
        </a:xfrm>
        <a:prstGeom prst="roundRect">
          <a:avLst>
            <a:gd name="adj" fmla="val 10000"/>
          </a:avLst>
        </a:prstGeom>
        <a:solidFill>
          <a:schemeClr val="accent4">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mn-MN" sz="1300" kern="1200" dirty="0">
              <a:solidFill>
                <a:schemeClr val="tx1"/>
              </a:solidFill>
              <a:latin typeface="Arial" panose="020B0604020202020204" pitchFamily="34" charset="0"/>
              <a:ea typeface="Times New Roman" panose="02020603050405020304" pitchFamily="18" charset="0"/>
            </a:rPr>
            <a:t>Үйлчилгээнд гарахын өмнө</a:t>
          </a:r>
          <a:endParaRPr lang="en-US" sz="1300" kern="1200" dirty="0">
            <a:solidFill>
              <a:schemeClr val="tx1"/>
            </a:solidFill>
          </a:endParaRPr>
        </a:p>
      </dsp:txBody>
      <dsp:txXfrm>
        <a:off x="7747856" y="39188"/>
        <a:ext cx="2127805" cy="1245679"/>
      </dsp:txXfrm>
    </dsp:sp>
    <dsp:sp modelId="{EFF37A90-962A-49DE-BE4A-386E45CB9578}">
      <dsp:nvSpPr>
        <dsp:cNvPr id="0" name=""/>
        <dsp:cNvSpPr/>
      </dsp:nvSpPr>
      <dsp:spPr>
        <a:xfrm rot="5400000">
          <a:off x="8577995" y="1477994"/>
          <a:ext cx="467526" cy="54691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8647683" y="1517690"/>
        <a:ext cx="328150" cy="327268"/>
      </dsp:txXfrm>
    </dsp:sp>
    <dsp:sp modelId="{53450AE3-A85C-4011-ABA5-132CC59C346E}">
      <dsp:nvSpPr>
        <dsp:cNvPr id="0" name=""/>
        <dsp:cNvSpPr/>
      </dsp:nvSpPr>
      <dsp:spPr>
        <a:xfrm>
          <a:off x="7709101" y="2205749"/>
          <a:ext cx="2205315" cy="1323189"/>
        </a:xfrm>
        <a:prstGeom prst="roundRect">
          <a:avLst>
            <a:gd name="adj" fmla="val 10000"/>
          </a:avLst>
        </a:prstGeom>
        <a:solidFill>
          <a:schemeClr val="accent5">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mn-MN" sz="1300" kern="1200" dirty="0">
              <a:solidFill>
                <a:schemeClr val="tx1"/>
              </a:solidFill>
              <a:latin typeface="Arial" panose="020B0604020202020204" pitchFamily="34" charset="0"/>
              <a:ea typeface="Times New Roman" panose="02020603050405020304" pitchFamily="18" charset="0"/>
            </a:rPr>
            <a:t>Тээвэрлэлтийн аюулгүй ажиллагааг хангуулах</a:t>
          </a:r>
          <a:endParaRPr lang="en-US" sz="1300" kern="1200" dirty="0">
            <a:solidFill>
              <a:schemeClr val="tx1"/>
            </a:solidFill>
          </a:endParaRPr>
        </a:p>
      </dsp:txBody>
      <dsp:txXfrm>
        <a:off x="7747856" y="2244504"/>
        <a:ext cx="2127805" cy="1245679"/>
      </dsp:txXfrm>
    </dsp:sp>
    <dsp:sp modelId="{6297CD7B-CD83-462B-BC4B-27F029666C5E}">
      <dsp:nvSpPr>
        <dsp:cNvPr id="0" name=""/>
        <dsp:cNvSpPr/>
      </dsp:nvSpPr>
      <dsp:spPr>
        <a:xfrm rot="10800000">
          <a:off x="7047506" y="2593884"/>
          <a:ext cx="467526" cy="54691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7187764" y="2703268"/>
        <a:ext cx="327268" cy="328150"/>
      </dsp:txXfrm>
    </dsp:sp>
    <dsp:sp modelId="{6AD93459-3EFF-4C05-A19F-6219FF3523EF}">
      <dsp:nvSpPr>
        <dsp:cNvPr id="0" name=""/>
        <dsp:cNvSpPr/>
      </dsp:nvSpPr>
      <dsp:spPr>
        <a:xfrm>
          <a:off x="4621659" y="2205749"/>
          <a:ext cx="2205315" cy="1323189"/>
        </a:xfrm>
        <a:prstGeom prst="roundRect">
          <a:avLst>
            <a:gd name="adj" fmla="val 10000"/>
          </a:avLst>
        </a:prstGeom>
        <a:solidFill>
          <a:schemeClr val="accent6">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mn-MN" sz="1300" kern="1200" dirty="0">
              <a:solidFill>
                <a:schemeClr val="tx1"/>
              </a:solidFill>
              <a:latin typeface="Arial" panose="020B0604020202020204" pitchFamily="34" charset="0"/>
              <a:ea typeface="Times New Roman" panose="02020603050405020304" pitchFamily="18" charset="0"/>
            </a:rPr>
            <a:t>Цас, мөсний хайлалт, шар усны үер гарсан болон тэдгээрийн улмаас эвдэрч нурсан зам, гүүр болон гол, нуурын мөс цөмрөх магадлалтай газрууд</a:t>
          </a:r>
          <a:endParaRPr lang="en-US" sz="1300" kern="1200" dirty="0">
            <a:solidFill>
              <a:schemeClr val="tx1"/>
            </a:solidFill>
          </a:endParaRPr>
        </a:p>
      </dsp:txBody>
      <dsp:txXfrm>
        <a:off x="4660414" y="2244504"/>
        <a:ext cx="2127805" cy="1245679"/>
      </dsp:txXfrm>
    </dsp:sp>
    <dsp:sp modelId="{48E77A30-3088-4E94-97EE-AC3D1016F023}">
      <dsp:nvSpPr>
        <dsp:cNvPr id="0" name=""/>
        <dsp:cNvSpPr/>
      </dsp:nvSpPr>
      <dsp:spPr>
        <a:xfrm rot="10800000">
          <a:off x="3960064" y="2593884"/>
          <a:ext cx="467526" cy="54691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100322" y="2703268"/>
        <a:ext cx="327268" cy="328150"/>
      </dsp:txXfrm>
    </dsp:sp>
    <dsp:sp modelId="{FE636D4A-51B4-47F4-A162-9339417D3C8C}">
      <dsp:nvSpPr>
        <dsp:cNvPr id="0" name=""/>
        <dsp:cNvSpPr/>
      </dsp:nvSpPr>
      <dsp:spPr>
        <a:xfrm>
          <a:off x="1534217" y="2205749"/>
          <a:ext cx="2205315" cy="1323189"/>
        </a:xfrm>
        <a:prstGeom prst="roundRect">
          <a:avLst>
            <a:gd name="adj" fmla="val 10000"/>
          </a:avLst>
        </a:prstGeom>
        <a:solidFill>
          <a:schemeClr val="tx2">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mn-MN" sz="1300" kern="1200" dirty="0">
              <a:solidFill>
                <a:schemeClr val="tx1"/>
              </a:solidFill>
              <a:latin typeface="Arial" panose="020B0604020202020204" pitchFamily="34" charset="0"/>
              <a:ea typeface="Times New Roman" panose="02020603050405020304" pitchFamily="18" charset="0"/>
            </a:rPr>
            <a:t>Судалгаа, мэдээллийг өгч, аюулгүй байдлыг хангуулах арга хэмжээг авах</a:t>
          </a:r>
          <a:endParaRPr lang="en-US" sz="1300" kern="1200" dirty="0">
            <a:solidFill>
              <a:schemeClr val="tx1"/>
            </a:solidFill>
          </a:endParaRPr>
        </a:p>
      </dsp:txBody>
      <dsp:txXfrm>
        <a:off x="1572972" y="2244504"/>
        <a:ext cx="2127805" cy="124567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B101-3B1E-48CD-9692-6E2A062272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A4F570-AFF4-4BB3-855B-F73AE9EB71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6BE110-D068-4405-BF52-DAEEE484E127}"/>
              </a:ext>
            </a:extLst>
          </p:cNvPr>
          <p:cNvSpPr>
            <a:spLocks noGrp="1"/>
          </p:cNvSpPr>
          <p:nvPr>
            <p:ph type="dt" sz="half" idx="10"/>
          </p:nvPr>
        </p:nvSpPr>
        <p:spPr/>
        <p:txBody>
          <a:bodyPr/>
          <a:lstStyle/>
          <a:p>
            <a:fld id="{B101C082-3942-4E65-A63B-6896616E1638}" type="datetimeFigureOut">
              <a:rPr lang="en-US" smtClean="0"/>
              <a:t>2/28/2023</a:t>
            </a:fld>
            <a:endParaRPr lang="en-US"/>
          </a:p>
        </p:txBody>
      </p:sp>
      <p:sp>
        <p:nvSpPr>
          <p:cNvPr id="5" name="Footer Placeholder 4">
            <a:extLst>
              <a:ext uri="{FF2B5EF4-FFF2-40B4-BE49-F238E27FC236}">
                <a16:creationId xmlns:a16="http://schemas.microsoft.com/office/drawing/2014/main" id="{D27F33CF-9214-47A9-BB74-B71153FD8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4DA95-E5DB-4285-9679-91DC8ACF2464}"/>
              </a:ext>
            </a:extLst>
          </p:cNvPr>
          <p:cNvSpPr>
            <a:spLocks noGrp="1"/>
          </p:cNvSpPr>
          <p:nvPr>
            <p:ph type="sldNum" sz="quarter" idx="12"/>
          </p:nvPr>
        </p:nvSpPr>
        <p:spPr/>
        <p:txBody>
          <a:bodyPr/>
          <a:lstStyle/>
          <a:p>
            <a:fld id="{F9FE8178-F4C0-4883-A51C-85095C88756E}" type="slidenum">
              <a:rPr lang="en-US" smtClean="0"/>
              <a:t>‹#›</a:t>
            </a:fld>
            <a:endParaRPr lang="en-US"/>
          </a:p>
        </p:txBody>
      </p:sp>
    </p:spTree>
    <p:extLst>
      <p:ext uri="{BB962C8B-B14F-4D97-AF65-F5344CB8AC3E}">
        <p14:creationId xmlns:p14="http://schemas.microsoft.com/office/powerpoint/2010/main" val="239101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DC07-D4B2-4857-AE8B-656D3F362A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D2E58D-849D-45DF-B2C3-4DDD9D2BD5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9CB5F5-BA6F-4417-9807-C91C2479BE8C}"/>
              </a:ext>
            </a:extLst>
          </p:cNvPr>
          <p:cNvSpPr>
            <a:spLocks noGrp="1"/>
          </p:cNvSpPr>
          <p:nvPr>
            <p:ph type="dt" sz="half" idx="10"/>
          </p:nvPr>
        </p:nvSpPr>
        <p:spPr/>
        <p:txBody>
          <a:bodyPr/>
          <a:lstStyle/>
          <a:p>
            <a:fld id="{B101C082-3942-4E65-A63B-6896616E1638}" type="datetimeFigureOut">
              <a:rPr lang="en-US" smtClean="0"/>
              <a:t>2/28/2023</a:t>
            </a:fld>
            <a:endParaRPr lang="en-US"/>
          </a:p>
        </p:txBody>
      </p:sp>
      <p:sp>
        <p:nvSpPr>
          <p:cNvPr id="5" name="Footer Placeholder 4">
            <a:extLst>
              <a:ext uri="{FF2B5EF4-FFF2-40B4-BE49-F238E27FC236}">
                <a16:creationId xmlns:a16="http://schemas.microsoft.com/office/drawing/2014/main" id="{D1A7EAB1-43ED-423A-BB89-535A71159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796C9-4372-4346-A6D6-59DBEB9D63BB}"/>
              </a:ext>
            </a:extLst>
          </p:cNvPr>
          <p:cNvSpPr>
            <a:spLocks noGrp="1"/>
          </p:cNvSpPr>
          <p:nvPr>
            <p:ph type="sldNum" sz="quarter" idx="12"/>
          </p:nvPr>
        </p:nvSpPr>
        <p:spPr/>
        <p:txBody>
          <a:bodyPr/>
          <a:lstStyle/>
          <a:p>
            <a:fld id="{F9FE8178-F4C0-4883-A51C-85095C88756E}" type="slidenum">
              <a:rPr lang="en-US" smtClean="0"/>
              <a:t>‹#›</a:t>
            </a:fld>
            <a:endParaRPr lang="en-US"/>
          </a:p>
        </p:txBody>
      </p:sp>
    </p:spTree>
    <p:extLst>
      <p:ext uri="{BB962C8B-B14F-4D97-AF65-F5344CB8AC3E}">
        <p14:creationId xmlns:p14="http://schemas.microsoft.com/office/powerpoint/2010/main" val="403287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EF1947-B858-4088-958B-1FFFF648B9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B8A8E2-4256-4052-B2BE-C5DA0FA472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FE825-3084-4A98-862C-DDAFE760D633}"/>
              </a:ext>
            </a:extLst>
          </p:cNvPr>
          <p:cNvSpPr>
            <a:spLocks noGrp="1"/>
          </p:cNvSpPr>
          <p:nvPr>
            <p:ph type="dt" sz="half" idx="10"/>
          </p:nvPr>
        </p:nvSpPr>
        <p:spPr/>
        <p:txBody>
          <a:bodyPr/>
          <a:lstStyle/>
          <a:p>
            <a:fld id="{B101C082-3942-4E65-A63B-6896616E1638}" type="datetimeFigureOut">
              <a:rPr lang="en-US" smtClean="0"/>
              <a:t>2/28/2023</a:t>
            </a:fld>
            <a:endParaRPr lang="en-US"/>
          </a:p>
        </p:txBody>
      </p:sp>
      <p:sp>
        <p:nvSpPr>
          <p:cNvPr id="5" name="Footer Placeholder 4">
            <a:extLst>
              <a:ext uri="{FF2B5EF4-FFF2-40B4-BE49-F238E27FC236}">
                <a16:creationId xmlns:a16="http://schemas.microsoft.com/office/drawing/2014/main" id="{EF9181A3-0BB2-438C-9C36-26FE0B151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01754-7A3F-4F5E-BA54-D59D15E65CE4}"/>
              </a:ext>
            </a:extLst>
          </p:cNvPr>
          <p:cNvSpPr>
            <a:spLocks noGrp="1"/>
          </p:cNvSpPr>
          <p:nvPr>
            <p:ph type="sldNum" sz="quarter" idx="12"/>
          </p:nvPr>
        </p:nvSpPr>
        <p:spPr/>
        <p:txBody>
          <a:bodyPr/>
          <a:lstStyle/>
          <a:p>
            <a:fld id="{F9FE8178-F4C0-4883-A51C-85095C88756E}" type="slidenum">
              <a:rPr lang="en-US" smtClean="0"/>
              <a:t>‹#›</a:t>
            </a:fld>
            <a:endParaRPr lang="en-US"/>
          </a:p>
        </p:txBody>
      </p:sp>
    </p:spTree>
    <p:extLst>
      <p:ext uri="{BB962C8B-B14F-4D97-AF65-F5344CB8AC3E}">
        <p14:creationId xmlns:p14="http://schemas.microsoft.com/office/powerpoint/2010/main" val="223370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C1B-7D0A-4972-9FC3-513803EC40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DEAD9-B424-4CAE-A627-B171F5BBBB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8217A-0274-469A-BF93-D8C411844BAF}"/>
              </a:ext>
            </a:extLst>
          </p:cNvPr>
          <p:cNvSpPr>
            <a:spLocks noGrp="1"/>
          </p:cNvSpPr>
          <p:nvPr>
            <p:ph type="dt" sz="half" idx="10"/>
          </p:nvPr>
        </p:nvSpPr>
        <p:spPr/>
        <p:txBody>
          <a:bodyPr/>
          <a:lstStyle/>
          <a:p>
            <a:fld id="{B101C082-3942-4E65-A63B-6896616E1638}" type="datetimeFigureOut">
              <a:rPr lang="en-US" smtClean="0"/>
              <a:t>2/28/2023</a:t>
            </a:fld>
            <a:endParaRPr lang="en-US"/>
          </a:p>
        </p:txBody>
      </p:sp>
      <p:sp>
        <p:nvSpPr>
          <p:cNvPr id="5" name="Footer Placeholder 4">
            <a:extLst>
              <a:ext uri="{FF2B5EF4-FFF2-40B4-BE49-F238E27FC236}">
                <a16:creationId xmlns:a16="http://schemas.microsoft.com/office/drawing/2014/main" id="{18AD24D4-C450-447D-990C-D0910C20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69507-1F18-40D2-9529-D9F20214EE1D}"/>
              </a:ext>
            </a:extLst>
          </p:cNvPr>
          <p:cNvSpPr>
            <a:spLocks noGrp="1"/>
          </p:cNvSpPr>
          <p:nvPr>
            <p:ph type="sldNum" sz="quarter" idx="12"/>
          </p:nvPr>
        </p:nvSpPr>
        <p:spPr/>
        <p:txBody>
          <a:bodyPr/>
          <a:lstStyle/>
          <a:p>
            <a:fld id="{F9FE8178-F4C0-4883-A51C-85095C88756E}" type="slidenum">
              <a:rPr lang="en-US" smtClean="0"/>
              <a:t>‹#›</a:t>
            </a:fld>
            <a:endParaRPr lang="en-US"/>
          </a:p>
        </p:txBody>
      </p:sp>
    </p:spTree>
    <p:extLst>
      <p:ext uri="{BB962C8B-B14F-4D97-AF65-F5344CB8AC3E}">
        <p14:creationId xmlns:p14="http://schemas.microsoft.com/office/powerpoint/2010/main" val="3107853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C4B76-EFFD-4BC5-B17A-E3015B5830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1C49DB-4412-4D34-A50F-9A9C658181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6CD131-D037-44E9-8340-E8493B861FF2}"/>
              </a:ext>
            </a:extLst>
          </p:cNvPr>
          <p:cNvSpPr>
            <a:spLocks noGrp="1"/>
          </p:cNvSpPr>
          <p:nvPr>
            <p:ph type="dt" sz="half" idx="10"/>
          </p:nvPr>
        </p:nvSpPr>
        <p:spPr/>
        <p:txBody>
          <a:bodyPr/>
          <a:lstStyle/>
          <a:p>
            <a:fld id="{B101C082-3942-4E65-A63B-6896616E1638}" type="datetimeFigureOut">
              <a:rPr lang="en-US" smtClean="0"/>
              <a:t>2/28/2023</a:t>
            </a:fld>
            <a:endParaRPr lang="en-US"/>
          </a:p>
        </p:txBody>
      </p:sp>
      <p:sp>
        <p:nvSpPr>
          <p:cNvPr id="5" name="Footer Placeholder 4">
            <a:extLst>
              <a:ext uri="{FF2B5EF4-FFF2-40B4-BE49-F238E27FC236}">
                <a16:creationId xmlns:a16="http://schemas.microsoft.com/office/drawing/2014/main" id="{3E5A8118-AC30-4461-BF36-D8D2C9B60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3DF4A-71AB-4E9B-AD24-F3C531FE32BA}"/>
              </a:ext>
            </a:extLst>
          </p:cNvPr>
          <p:cNvSpPr>
            <a:spLocks noGrp="1"/>
          </p:cNvSpPr>
          <p:nvPr>
            <p:ph type="sldNum" sz="quarter" idx="12"/>
          </p:nvPr>
        </p:nvSpPr>
        <p:spPr/>
        <p:txBody>
          <a:bodyPr/>
          <a:lstStyle/>
          <a:p>
            <a:fld id="{F9FE8178-F4C0-4883-A51C-85095C88756E}" type="slidenum">
              <a:rPr lang="en-US" smtClean="0"/>
              <a:t>‹#›</a:t>
            </a:fld>
            <a:endParaRPr lang="en-US"/>
          </a:p>
        </p:txBody>
      </p:sp>
    </p:spTree>
    <p:extLst>
      <p:ext uri="{BB962C8B-B14F-4D97-AF65-F5344CB8AC3E}">
        <p14:creationId xmlns:p14="http://schemas.microsoft.com/office/powerpoint/2010/main" val="377546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9EA25-A7A6-4B0E-91EB-3BDF234491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14CD0-2608-4CAD-9490-97FA243E43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5D91D2-991A-48F3-9560-7D856FD54F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45ED7C-9C40-4D0B-ABD2-F0A2DB36B7FB}"/>
              </a:ext>
            </a:extLst>
          </p:cNvPr>
          <p:cNvSpPr>
            <a:spLocks noGrp="1"/>
          </p:cNvSpPr>
          <p:nvPr>
            <p:ph type="dt" sz="half" idx="10"/>
          </p:nvPr>
        </p:nvSpPr>
        <p:spPr/>
        <p:txBody>
          <a:bodyPr/>
          <a:lstStyle/>
          <a:p>
            <a:fld id="{B101C082-3942-4E65-A63B-6896616E1638}" type="datetimeFigureOut">
              <a:rPr lang="en-US" smtClean="0"/>
              <a:t>2/28/2023</a:t>
            </a:fld>
            <a:endParaRPr lang="en-US"/>
          </a:p>
        </p:txBody>
      </p:sp>
      <p:sp>
        <p:nvSpPr>
          <p:cNvPr id="6" name="Footer Placeholder 5">
            <a:extLst>
              <a:ext uri="{FF2B5EF4-FFF2-40B4-BE49-F238E27FC236}">
                <a16:creationId xmlns:a16="http://schemas.microsoft.com/office/drawing/2014/main" id="{D87769B3-ECCB-45EB-8F48-94072AF46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7981A-3495-456E-87E5-25A457D33BFF}"/>
              </a:ext>
            </a:extLst>
          </p:cNvPr>
          <p:cNvSpPr>
            <a:spLocks noGrp="1"/>
          </p:cNvSpPr>
          <p:nvPr>
            <p:ph type="sldNum" sz="quarter" idx="12"/>
          </p:nvPr>
        </p:nvSpPr>
        <p:spPr/>
        <p:txBody>
          <a:bodyPr/>
          <a:lstStyle/>
          <a:p>
            <a:fld id="{F9FE8178-F4C0-4883-A51C-85095C88756E}" type="slidenum">
              <a:rPr lang="en-US" smtClean="0"/>
              <a:t>‹#›</a:t>
            </a:fld>
            <a:endParaRPr lang="en-US"/>
          </a:p>
        </p:txBody>
      </p:sp>
    </p:spTree>
    <p:extLst>
      <p:ext uri="{BB962C8B-B14F-4D97-AF65-F5344CB8AC3E}">
        <p14:creationId xmlns:p14="http://schemas.microsoft.com/office/powerpoint/2010/main" val="523394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18C7-ADE8-49EC-9872-99D3583A58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A55949-759A-43D4-8DB7-BB956EF56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C22FBC-93E5-4D8E-88CA-9A8BFFA65F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A39DB2-ABD7-4E40-9E17-363C53F7FB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984769-C16B-4691-A23B-1C16D6D4D1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6B06AD-8A0E-4F9C-8861-20EF695BC8D6}"/>
              </a:ext>
            </a:extLst>
          </p:cNvPr>
          <p:cNvSpPr>
            <a:spLocks noGrp="1"/>
          </p:cNvSpPr>
          <p:nvPr>
            <p:ph type="dt" sz="half" idx="10"/>
          </p:nvPr>
        </p:nvSpPr>
        <p:spPr/>
        <p:txBody>
          <a:bodyPr/>
          <a:lstStyle/>
          <a:p>
            <a:fld id="{B101C082-3942-4E65-A63B-6896616E1638}" type="datetimeFigureOut">
              <a:rPr lang="en-US" smtClean="0"/>
              <a:t>2/28/2023</a:t>
            </a:fld>
            <a:endParaRPr lang="en-US"/>
          </a:p>
        </p:txBody>
      </p:sp>
      <p:sp>
        <p:nvSpPr>
          <p:cNvPr id="8" name="Footer Placeholder 7">
            <a:extLst>
              <a:ext uri="{FF2B5EF4-FFF2-40B4-BE49-F238E27FC236}">
                <a16:creationId xmlns:a16="http://schemas.microsoft.com/office/drawing/2014/main" id="{5EA4C262-E017-4FC0-AB59-0C5CB023AD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DA0B23-3629-40FF-A92E-147357F2A08A}"/>
              </a:ext>
            </a:extLst>
          </p:cNvPr>
          <p:cNvSpPr>
            <a:spLocks noGrp="1"/>
          </p:cNvSpPr>
          <p:nvPr>
            <p:ph type="sldNum" sz="quarter" idx="12"/>
          </p:nvPr>
        </p:nvSpPr>
        <p:spPr/>
        <p:txBody>
          <a:bodyPr/>
          <a:lstStyle/>
          <a:p>
            <a:fld id="{F9FE8178-F4C0-4883-A51C-85095C88756E}" type="slidenum">
              <a:rPr lang="en-US" smtClean="0"/>
              <a:t>‹#›</a:t>
            </a:fld>
            <a:endParaRPr lang="en-US"/>
          </a:p>
        </p:txBody>
      </p:sp>
    </p:spTree>
    <p:extLst>
      <p:ext uri="{BB962C8B-B14F-4D97-AF65-F5344CB8AC3E}">
        <p14:creationId xmlns:p14="http://schemas.microsoft.com/office/powerpoint/2010/main" val="56940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1C4F2-2B45-4605-847F-D4FFB78CCC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A74D86-D766-46C1-A39A-092A5CF98385}"/>
              </a:ext>
            </a:extLst>
          </p:cNvPr>
          <p:cNvSpPr>
            <a:spLocks noGrp="1"/>
          </p:cNvSpPr>
          <p:nvPr>
            <p:ph type="dt" sz="half" idx="10"/>
          </p:nvPr>
        </p:nvSpPr>
        <p:spPr/>
        <p:txBody>
          <a:bodyPr/>
          <a:lstStyle/>
          <a:p>
            <a:fld id="{B101C082-3942-4E65-A63B-6896616E1638}" type="datetimeFigureOut">
              <a:rPr lang="en-US" smtClean="0"/>
              <a:t>2/28/2023</a:t>
            </a:fld>
            <a:endParaRPr lang="en-US"/>
          </a:p>
        </p:txBody>
      </p:sp>
      <p:sp>
        <p:nvSpPr>
          <p:cNvPr id="4" name="Footer Placeholder 3">
            <a:extLst>
              <a:ext uri="{FF2B5EF4-FFF2-40B4-BE49-F238E27FC236}">
                <a16:creationId xmlns:a16="http://schemas.microsoft.com/office/drawing/2014/main" id="{F04845B1-7A1A-41A4-97CB-B8D8563F89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0DCD6B-D688-451F-88E7-46ED8DB897CE}"/>
              </a:ext>
            </a:extLst>
          </p:cNvPr>
          <p:cNvSpPr>
            <a:spLocks noGrp="1"/>
          </p:cNvSpPr>
          <p:nvPr>
            <p:ph type="sldNum" sz="quarter" idx="12"/>
          </p:nvPr>
        </p:nvSpPr>
        <p:spPr/>
        <p:txBody>
          <a:bodyPr/>
          <a:lstStyle/>
          <a:p>
            <a:fld id="{F9FE8178-F4C0-4883-A51C-85095C88756E}" type="slidenum">
              <a:rPr lang="en-US" smtClean="0"/>
              <a:t>‹#›</a:t>
            </a:fld>
            <a:endParaRPr lang="en-US"/>
          </a:p>
        </p:txBody>
      </p:sp>
    </p:spTree>
    <p:extLst>
      <p:ext uri="{BB962C8B-B14F-4D97-AF65-F5344CB8AC3E}">
        <p14:creationId xmlns:p14="http://schemas.microsoft.com/office/powerpoint/2010/main" val="428890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4A5DAF-2A55-40A0-B7F5-F64396BB3218}"/>
              </a:ext>
            </a:extLst>
          </p:cNvPr>
          <p:cNvSpPr>
            <a:spLocks noGrp="1"/>
          </p:cNvSpPr>
          <p:nvPr>
            <p:ph type="dt" sz="half" idx="10"/>
          </p:nvPr>
        </p:nvSpPr>
        <p:spPr/>
        <p:txBody>
          <a:bodyPr/>
          <a:lstStyle/>
          <a:p>
            <a:fld id="{B101C082-3942-4E65-A63B-6896616E1638}" type="datetimeFigureOut">
              <a:rPr lang="en-US" smtClean="0"/>
              <a:t>2/28/2023</a:t>
            </a:fld>
            <a:endParaRPr lang="en-US"/>
          </a:p>
        </p:txBody>
      </p:sp>
      <p:sp>
        <p:nvSpPr>
          <p:cNvPr id="3" name="Footer Placeholder 2">
            <a:extLst>
              <a:ext uri="{FF2B5EF4-FFF2-40B4-BE49-F238E27FC236}">
                <a16:creationId xmlns:a16="http://schemas.microsoft.com/office/drawing/2014/main" id="{CD439800-98A7-4E6A-BA28-49B6DD3BA1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E6287A-7228-46F8-8453-FEDD0FF672CA}"/>
              </a:ext>
            </a:extLst>
          </p:cNvPr>
          <p:cNvSpPr>
            <a:spLocks noGrp="1"/>
          </p:cNvSpPr>
          <p:nvPr>
            <p:ph type="sldNum" sz="quarter" idx="12"/>
          </p:nvPr>
        </p:nvSpPr>
        <p:spPr/>
        <p:txBody>
          <a:bodyPr/>
          <a:lstStyle/>
          <a:p>
            <a:fld id="{F9FE8178-F4C0-4883-A51C-85095C88756E}" type="slidenum">
              <a:rPr lang="en-US" smtClean="0"/>
              <a:t>‹#›</a:t>
            </a:fld>
            <a:endParaRPr lang="en-US"/>
          </a:p>
        </p:txBody>
      </p:sp>
    </p:spTree>
    <p:extLst>
      <p:ext uri="{BB962C8B-B14F-4D97-AF65-F5344CB8AC3E}">
        <p14:creationId xmlns:p14="http://schemas.microsoft.com/office/powerpoint/2010/main" val="16203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40BE0-4992-4559-9AB3-EC1536183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00FADE-8CEE-49E3-93AD-08731F757A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C3011-39B9-4BD0-88AB-C3CFB9E05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831563-BF14-4FBB-A7AB-E75957406BC8}"/>
              </a:ext>
            </a:extLst>
          </p:cNvPr>
          <p:cNvSpPr>
            <a:spLocks noGrp="1"/>
          </p:cNvSpPr>
          <p:nvPr>
            <p:ph type="dt" sz="half" idx="10"/>
          </p:nvPr>
        </p:nvSpPr>
        <p:spPr/>
        <p:txBody>
          <a:bodyPr/>
          <a:lstStyle/>
          <a:p>
            <a:fld id="{B101C082-3942-4E65-A63B-6896616E1638}" type="datetimeFigureOut">
              <a:rPr lang="en-US" smtClean="0"/>
              <a:t>2/28/2023</a:t>
            </a:fld>
            <a:endParaRPr lang="en-US"/>
          </a:p>
        </p:txBody>
      </p:sp>
      <p:sp>
        <p:nvSpPr>
          <p:cNvPr id="6" name="Footer Placeholder 5">
            <a:extLst>
              <a:ext uri="{FF2B5EF4-FFF2-40B4-BE49-F238E27FC236}">
                <a16:creationId xmlns:a16="http://schemas.microsoft.com/office/drawing/2014/main" id="{00B79468-22CB-43E9-8759-E3001205FB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AA7710-4104-4FEF-93F4-D9DB8E5F1608}"/>
              </a:ext>
            </a:extLst>
          </p:cNvPr>
          <p:cNvSpPr>
            <a:spLocks noGrp="1"/>
          </p:cNvSpPr>
          <p:nvPr>
            <p:ph type="sldNum" sz="quarter" idx="12"/>
          </p:nvPr>
        </p:nvSpPr>
        <p:spPr/>
        <p:txBody>
          <a:bodyPr/>
          <a:lstStyle/>
          <a:p>
            <a:fld id="{F9FE8178-F4C0-4883-A51C-85095C88756E}" type="slidenum">
              <a:rPr lang="en-US" smtClean="0"/>
              <a:t>‹#›</a:t>
            </a:fld>
            <a:endParaRPr lang="en-US"/>
          </a:p>
        </p:txBody>
      </p:sp>
    </p:spTree>
    <p:extLst>
      <p:ext uri="{BB962C8B-B14F-4D97-AF65-F5344CB8AC3E}">
        <p14:creationId xmlns:p14="http://schemas.microsoft.com/office/powerpoint/2010/main" val="1689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7936-CB9A-4D7D-A069-81982BF95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B49E11-4F2E-4704-B950-6E16A18500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86E013-B4F5-4EDF-BA13-AD2FF13A4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79D556-A65C-42AE-A6D6-8772791D0983}"/>
              </a:ext>
            </a:extLst>
          </p:cNvPr>
          <p:cNvSpPr>
            <a:spLocks noGrp="1"/>
          </p:cNvSpPr>
          <p:nvPr>
            <p:ph type="dt" sz="half" idx="10"/>
          </p:nvPr>
        </p:nvSpPr>
        <p:spPr/>
        <p:txBody>
          <a:bodyPr/>
          <a:lstStyle/>
          <a:p>
            <a:fld id="{B101C082-3942-4E65-A63B-6896616E1638}" type="datetimeFigureOut">
              <a:rPr lang="en-US" smtClean="0"/>
              <a:t>2/28/2023</a:t>
            </a:fld>
            <a:endParaRPr lang="en-US"/>
          </a:p>
        </p:txBody>
      </p:sp>
      <p:sp>
        <p:nvSpPr>
          <p:cNvPr id="6" name="Footer Placeholder 5">
            <a:extLst>
              <a:ext uri="{FF2B5EF4-FFF2-40B4-BE49-F238E27FC236}">
                <a16:creationId xmlns:a16="http://schemas.microsoft.com/office/drawing/2014/main" id="{6ED45AFB-D952-4E17-A9FC-1DA66EB05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51060A-0A3A-42A4-9759-593494413291}"/>
              </a:ext>
            </a:extLst>
          </p:cNvPr>
          <p:cNvSpPr>
            <a:spLocks noGrp="1"/>
          </p:cNvSpPr>
          <p:nvPr>
            <p:ph type="sldNum" sz="quarter" idx="12"/>
          </p:nvPr>
        </p:nvSpPr>
        <p:spPr/>
        <p:txBody>
          <a:bodyPr/>
          <a:lstStyle/>
          <a:p>
            <a:fld id="{F9FE8178-F4C0-4883-A51C-85095C88756E}" type="slidenum">
              <a:rPr lang="en-US" smtClean="0"/>
              <a:t>‹#›</a:t>
            </a:fld>
            <a:endParaRPr lang="en-US"/>
          </a:p>
        </p:txBody>
      </p:sp>
    </p:spTree>
    <p:extLst>
      <p:ext uri="{BB962C8B-B14F-4D97-AF65-F5344CB8AC3E}">
        <p14:creationId xmlns:p14="http://schemas.microsoft.com/office/powerpoint/2010/main" val="420400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5C54A-0EAF-4504-B743-02554475F4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21619F-B4CB-4A59-BF2D-A7B84C8F5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406C7-F9AD-474D-BF83-68BCA21CED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1C082-3942-4E65-A63B-6896616E1638}" type="datetimeFigureOut">
              <a:rPr lang="en-US" smtClean="0"/>
              <a:t>2/28/2023</a:t>
            </a:fld>
            <a:endParaRPr lang="en-US"/>
          </a:p>
        </p:txBody>
      </p:sp>
      <p:sp>
        <p:nvSpPr>
          <p:cNvPr id="5" name="Footer Placeholder 4">
            <a:extLst>
              <a:ext uri="{FF2B5EF4-FFF2-40B4-BE49-F238E27FC236}">
                <a16:creationId xmlns:a16="http://schemas.microsoft.com/office/drawing/2014/main" id="{5118FE52-E7A6-4795-8897-9B9C3097B0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1BE6A5-7C62-4735-BCCC-40DBC572B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E8178-F4C0-4883-A51C-85095C88756E}" type="slidenum">
              <a:rPr lang="en-US" smtClean="0"/>
              <a:t>‹#›</a:t>
            </a:fld>
            <a:endParaRPr lang="en-US"/>
          </a:p>
        </p:txBody>
      </p:sp>
    </p:spTree>
    <p:extLst>
      <p:ext uri="{BB962C8B-B14F-4D97-AF65-F5344CB8AC3E}">
        <p14:creationId xmlns:p14="http://schemas.microsoft.com/office/powerpoint/2010/main" val="3880538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A9DE33-0627-42D6-A887-853E6D78BE41}"/>
              </a:ext>
            </a:extLst>
          </p:cNvPr>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p>
          <a:p>
            <a:pPr algn="ctr"/>
            <a:endParaRPr lang="mn-MN" dirty="0"/>
          </a:p>
          <a:p>
            <a:pPr algn="ctr"/>
            <a:endParaRPr lang="mn-MN" dirty="0"/>
          </a:p>
          <a:p>
            <a:pPr algn="ctr"/>
            <a:endParaRPr lang="mn-MN" dirty="0"/>
          </a:p>
          <a:p>
            <a:pPr algn="ctr"/>
            <a:endParaRPr lang="mn-MN" dirty="0"/>
          </a:p>
          <a:p>
            <a:pPr algn="ctr"/>
            <a:endParaRPr lang="mn-MN" dirty="0"/>
          </a:p>
          <a:p>
            <a:pPr algn="ctr"/>
            <a:endParaRPr lang="mn-MN" dirty="0"/>
          </a:p>
          <a:p>
            <a:pPr algn="ctr"/>
            <a:endParaRPr lang="mn-MN" dirty="0"/>
          </a:p>
          <a:p>
            <a:pPr algn="ctr"/>
            <a:endParaRPr lang="mn-MN" dirty="0"/>
          </a:p>
          <a:p>
            <a:pPr algn="ctr"/>
            <a:endParaRPr lang="mn-MN" dirty="0"/>
          </a:p>
          <a:p>
            <a:pPr algn="ctr"/>
            <a:endParaRPr lang="mn-MN" dirty="0"/>
          </a:p>
          <a:p>
            <a:pPr algn="ctr"/>
            <a:endParaRPr lang="mn-MN" dirty="0"/>
          </a:p>
          <a:p>
            <a:pPr algn="ctr"/>
            <a:endParaRPr lang="mn-MN" dirty="0"/>
          </a:p>
          <a:p>
            <a:pPr algn="ctr"/>
            <a:r>
              <a:rPr lang="mn-MN" dirty="0"/>
              <a:t>2023.02.28</a:t>
            </a:r>
            <a:endParaRPr lang="en-US" dirty="0"/>
          </a:p>
        </p:txBody>
      </p:sp>
      <p:sp>
        <p:nvSpPr>
          <p:cNvPr id="6" name="TextBox 5">
            <a:extLst>
              <a:ext uri="{FF2B5EF4-FFF2-40B4-BE49-F238E27FC236}">
                <a16:creationId xmlns:a16="http://schemas.microsoft.com/office/drawing/2014/main" id="{22741156-C084-4441-96A0-428320A3FC29}"/>
              </a:ext>
            </a:extLst>
          </p:cNvPr>
          <p:cNvSpPr txBox="1"/>
          <p:nvPr/>
        </p:nvSpPr>
        <p:spPr>
          <a:xfrm>
            <a:off x="3048000" y="1865110"/>
            <a:ext cx="7845287" cy="3785652"/>
          </a:xfrm>
          <a:prstGeom prst="rect">
            <a:avLst/>
          </a:prstGeom>
          <a:noFill/>
        </p:spPr>
        <p:txBody>
          <a:bodyPr wrap="square" rtlCol="0">
            <a:spAutoFit/>
          </a:bodyPr>
          <a:lstStyle/>
          <a:p>
            <a:pPr algn="ctr"/>
            <a:r>
              <a:rPr lang="mn-MN" sz="4000" b="1" dirty="0">
                <a:solidFill>
                  <a:srgbClr val="FF0000"/>
                </a:solidFill>
                <a:latin typeface="Arial" panose="020B0604020202020204" pitchFamily="34" charset="0"/>
                <a:cs typeface="Arial" panose="020B0604020202020204" pitchFamily="34" charset="0"/>
              </a:rPr>
              <a:t>САЛБАРЫН ХЯНАЛТЫН ГАЗАР</a:t>
            </a:r>
          </a:p>
          <a:p>
            <a:pPr algn="ctr"/>
            <a:endParaRPr lang="mn-MN" sz="4000" b="1" dirty="0">
              <a:solidFill>
                <a:srgbClr val="FF0000"/>
              </a:solidFill>
              <a:latin typeface="Arial" panose="020B0604020202020204" pitchFamily="34" charset="0"/>
              <a:cs typeface="Arial" panose="020B0604020202020204" pitchFamily="34" charset="0"/>
            </a:endParaRPr>
          </a:p>
          <a:p>
            <a:pPr algn="ctr"/>
            <a:endParaRPr lang="mn-MN" sz="4000" b="1" dirty="0">
              <a:solidFill>
                <a:srgbClr val="FF0000"/>
              </a:solidFill>
              <a:latin typeface="Arial" panose="020B0604020202020204" pitchFamily="34" charset="0"/>
              <a:cs typeface="Arial" panose="020B0604020202020204" pitchFamily="34" charset="0"/>
            </a:endParaRPr>
          </a:p>
          <a:p>
            <a:pPr algn="ctr"/>
            <a:endParaRPr lang="mn-MN" sz="4000" b="1" dirty="0">
              <a:solidFill>
                <a:srgbClr val="FF0000"/>
              </a:solidFill>
              <a:latin typeface="Arial" panose="020B0604020202020204" pitchFamily="34" charset="0"/>
              <a:cs typeface="Arial" panose="020B0604020202020204" pitchFamily="34" charset="0"/>
            </a:endParaRPr>
          </a:p>
          <a:p>
            <a:pPr algn="ctr"/>
            <a:r>
              <a:rPr lang="mn-MN" sz="4000" b="1" dirty="0">
                <a:solidFill>
                  <a:srgbClr val="FF0000"/>
                </a:solidFill>
                <a:latin typeface="Arial" panose="020B0604020202020204" pitchFamily="34" charset="0"/>
                <a:cs typeface="Arial" panose="020B0604020202020204" pitchFamily="34" charset="0"/>
              </a:rPr>
              <a:t>2023.02.28</a:t>
            </a:r>
            <a:endParaRPr lang="en-US" sz="4000" b="1"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4074C8A-CDF2-4E83-A905-CB10DDD09E6F}"/>
              </a:ext>
            </a:extLst>
          </p:cNvPr>
          <p:cNvPicPr>
            <a:picLocks noChangeAspect="1"/>
          </p:cNvPicPr>
          <p:nvPr/>
        </p:nvPicPr>
        <p:blipFill>
          <a:blip r:embed="rId2"/>
          <a:stretch>
            <a:fillRect/>
          </a:stretch>
        </p:blipFill>
        <p:spPr>
          <a:xfrm>
            <a:off x="384313" y="501076"/>
            <a:ext cx="1364974" cy="1364033"/>
          </a:xfrm>
          <a:prstGeom prst="rect">
            <a:avLst/>
          </a:prstGeom>
        </p:spPr>
      </p:pic>
      <p:sp>
        <p:nvSpPr>
          <p:cNvPr id="7" name="Rectangle 6">
            <a:extLst>
              <a:ext uri="{FF2B5EF4-FFF2-40B4-BE49-F238E27FC236}">
                <a16:creationId xmlns:a16="http://schemas.microsoft.com/office/drawing/2014/main" id="{57A47F29-EC37-4761-ACA4-12506B4C8706}"/>
              </a:ext>
            </a:extLst>
          </p:cNvPr>
          <p:cNvSpPr/>
          <p:nvPr/>
        </p:nvSpPr>
        <p:spPr>
          <a:xfrm>
            <a:off x="0" y="1782690"/>
            <a:ext cx="2186608" cy="1079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accent1">
                    <a:lumMod val="50000"/>
                  </a:schemeClr>
                </a:solidFill>
                <a:latin typeface="Arial" panose="020B0604020202020204" pitchFamily="34" charset="0"/>
                <a:cs typeface="Arial" panose="020B0604020202020204" pitchFamily="34" charset="0"/>
              </a:rPr>
              <a:t>ЗАМ, ТЭЭВРИЙН ХӨГЖЛИЙН ЯАМ</a:t>
            </a:r>
            <a:endParaRPr lang="en-US" sz="14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11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64A401E-06EE-4DE8-AF5D-4E851125355D}"/>
              </a:ext>
            </a:extLst>
          </p:cNvPr>
          <p:cNvSpPr/>
          <p:nvPr/>
        </p:nvSpPr>
        <p:spPr>
          <a:xfrm>
            <a:off x="0" y="-6476"/>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52F6C982-0DEC-4F0F-A1EB-ABE05B9B5CB7}"/>
              </a:ext>
            </a:extLst>
          </p:cNvPr>
          <p:cNvGrpSpPr/>
          <p:nvPr/>
        </p:nvGrpSpPr>
        <p:grpSpPr>
          <a:xfrm>
            <a:off x="2279374" y="921176"/>
            <a:ext cx="6997147" cy="5002695"/>
            <a:chOff x="3326296" y="861981"/>
            <a:chExt cx="6997147" cy="5002695"/>
          </a:xfrm>
        </p:grpSpPr>
        <p:cxnSp>
          <p:nvCxnSpPr>
            <p:cNvPr id="23" name="Straight Connector 22">
              <a:extLst>
                <a:ext uri="{FF2B5EF4-FFF2-40B4-BE49-F238E27FC236}">
                  <a16:creationId xmlns:a16="http://schemas.microsoft.com/office/drawing/2014/main" id="{4E2B00A7-C4BC-424A-817E-ABD450746129}"/>
                </a:ext>
              </a:extLst>
            </p:cNvPr>
            <p:cNvCxnSpPr>
              <a:cxnSpLocks/>
            </p:cNvCxnSpPr>
            <p:nvPr/>
          </p:nvCxnSpPr>
          <p:spPr>
            <a:xfrm>
              <a:off x="4863548" y="5864676"/>
              <a:ext cx="42555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1925A0B-9221-4D8F-9941-67B049CADE7F}"/>
                </a:ext>
              </a:extLst>
            </p:cNvPr>
            <p:cNvCxnSpPr/>
            <p:nvPr/>
          </p:nvCxnSpPr>
          <p:spPr>
            <a:xfrm>
              <a:off x="6838122" y="1364974"/>
              <a:ext cx="0" cy="40290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8E6B6D-B484-4510-8079-19C9E1935C04}"/>
                </a:ext>
              </a:extLst>
            </p:cNvPr>
            <p:cNvCxnSpPr>
              <a:cxnSpLocks/>
            </p:cNvCxnSpPr>
            <p:nvPr/>
          </p:nvCxnSpPr>
          <p:spPr>
            <a:xfrm>
              <a:off x="4863548" y="4631635"/>
              <a:ext cx="42555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FD6A49-9303-41D2-9D96-0C2B17197655}"/>
                </a:ext>
              </a:extLst>
            </p:cNvPr>
            <p:cNvCxnSpPr/>
            <p:nvPr/>
          </p:nvCxnSpPr>
          <p:spPr>
            <a:xfrm>
              <a:off x="3326296" y="3564835"/>
              <a:ext cx="69971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3D639A-6177-4864-8429-FCD7A82A7807}"/>
                </a:ext>
              </a:extLst>
            </p:cNvPr>
            <p:cNvCxnSpPr>
              <a:cxnSpLocks/>
            </p:cNvCxnSpPr>
            <p:nvPr/>
          </p:nvCxnSpPr>
          <p:spPr>
            <a:xfrm>
              <a:off x="6493565" y="2319130"/>
              <a:ext cx="6891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F0AFC94-7F85-46F5-8299-9F59C960DE6C}"/>
                </a:ext>
              </a:extLst>
            </p:cNvPr>
            <p:cNvCxnSpPr>
              <a:cxnSpLocks/>
            </p:cNvCxnSpPr>
            <p:nvPr/>
          </p:nvCxnSpPr>
          <p:spPr>
            <a:xfrm>
              <a:off x="4863548" y="861981"/>
              <a:ext cx="425551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EFCCD8B9-E548-44CA-8EC3-2FABE144B7A4}"/>
              </a:ext>
            </a:extLst>
          </p:cNvPr>
          <p:cNvSpPr/>
          <p:nvPr/>
        </p:nvSpPr>
        <p:spPr>
          <a:xfrm>
            <a:off x="6218444" y="333067"/>
            <a:ext cx="5801240" cy="338554"/>
          </a:xfrm>
          <a:prstGeom prst="rect">
            <a:avLst/>
          </a:prstGeom>
        </p:spPr>
        <p:txBody>
          <a:bodyPr wrap="square">
            <a:spAutoFit/>
          </a:bodyPr>
          <a:lstStyle/>
          <a:p>
            <a:pPr indent="457200" algn="just"/>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a:extLst>
              <a:ext uri="{FF2B5EF4-FFF2-40B4-BE49-F238E27FC236}">
                <a16:creationId xmlns:a16="http://schemas.microsoft.com/office/drawing/2014/main" id="{2699B4DD-F4E9-4F0E-9BEB-0F1E20767507}"/>
              </a:ext>
            </a:extLst>
          </p:cNvPr>
          <p:cNvGrpSpPr/>
          <p:nvPr/>
        </p:nvGrpSpPr>
        <p:grpSpPr>
          <a:xfrm>
            <a:off x="328891" y="516835"/>
            <a:ext cx="11495869" cy="6017809"/>
            <a:chOff x="1375813" y="926480"/>
            <a:chExt cx="10924616" cy="5613468"/>
          </a:xfrm>
        </p:grpSpPr>
        <p:graphicFrame>
          <p:nvGraphicFramePr>
            <p:cNvPr id="5" name="Diagram 4">
              <a:extLst>
                <a:ext uri="{FF2B5EF4-FFF2-40B4-BE49-F238E27FC236}">
                  <a16:creationId xmlns:a16="http://schemas.microsoft.com/office/drawing/2014/main" id="{EB1FB947-EE79-4605-A2B3-C4C9028766B8}"/>
                </a:ext>
              </a:extLst>
            </p:cNvPr>
            <p:cNvGraphicFramePr/>
            <p:nvPr>
              <p:extLst>
                <p:ext uri="{D42A27DB-BD31-4B8C-83A1-F6EECF244321}">
                  <p14:modId xmlns:p14="http://schemas.microsoft.com/office/powerpoint/2010/main" val="4283622506"/>
                </p:ext>
              </p:extLst>
            </p:nvPr>
          </p:nvGraphicFramePr>
          <p:xfrm>
            <a:off x="1375813" y="926480"/>
            <a:ext cx="10924616" cy="5613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Hexagon 6">
              <a:extLst>
                <a:ext uri="{FF2B5EF4-FFF2-40B4-BE49-F238E27FC236}">
                  <a16:creationId xmlns:a16="http://schemas.microsoft.com/office/drawing/2014/main" id="{472851FF-6C94-4810-90FD-00F07E2332A8}"/>
                </a:ext>
              </a:extLst>
            </p:cNvPr>
            <p:cNvSpPr/>
            <p:nvPr/>
          </p:nvSpPr>
          <p:spPr>
            <a:xfrm rot="5400000">
              <a:off x="8978212" y="4806522"/>
              <a:ext cx="967740" cy="2319655"/>
            </a:xfrm>
            <a:prstGeom prst="hexagon">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mn-MN" sz="1050" dirty="0">
                  <a:solidFill>
                    <a:schemeClr val="tx1"/>
                  </a:solidFill>
                  <a:latin typeface="Arial" panose="020B0604020202020204" pitchFamily="34" charset="0"/>
                  <a:cs typeface="Arial" panose="020B0604020202020204" pitchFamily="34" charset="0"/>
                </a:rPr>
                <a:t>Холбогдох  байгууллагуудын дүгнэлт, зөвшөөрлийг үндэслэх</a:t>
              </a:r>
              <a:endParaRPr lang="en-US" sz="1050" dirty="0">
                <a:solidFill>
                  <a:schemeClr val="tx1"/>
                </a:solidFill>
                <a:latin typeface="Arial" panose="020B0604020202020204" pitchFamily="34" charset="0"/>
                <a:cs typeface="Arial" panose="020B0604020202020204" pitchFamily="34" charset="0"/>
              </a:endParaRPr>
            </a:p>
          </p:txBody>
        </p:sp>
      </p:grpSp>
      <p:pic>
        <p:nvPicPr>
          <p:cNvPr id="29" name="Picture 28">
            <a:extLst>
              <a:ext uri="{FF2B5EF4-FFF2-40B4-BE49-F238E27FC236}">
                <a16:creationId xmlns:a16="http://schemas.microsoft.com/office/drawing/2014/main" id="{D43C2A79-7570-4B20-BD45-07F0668A1FCD}"/>
              </a:ext>
            </a:extLst>
          </p:cNvPr>
          <p:cNvPicPr>
            <a:picLocks noChangeAspect="1"/>
          </p:cNvPicPr>
          <p:nvPr/>
        </p:nvPicPr>
        <p:blipFill>
          <a:blip r:embed="rId7"/>
          <a:stretch>
            <a:fillRect/>
          </a:stretch>
        </p:blipFill>
        <p:spPr>
          <a:xfrm>
            <a:off x="9413516" y="725513"/>
            <a:ext cx="2682961" cy="2087021"/>
          </a:xfrm>
          <a:prstGeom prst="rect">
            <a:avLst/>
          </a:prstGeom>
          <a:ln>
            <a:noFill/>
          </a:ln>
          <a:effectLst>
            <a:softEdge rad="112500"/>
          </a:effectLst>
        </p:spPr>
      </p:pic>
      <p:pic>
        <p:nvPicPr>
          <p:cNvPr id="30" name="Picture 29">
            <a:extLst>
              <a:ext uri="{FF2B5EF4-FFF2-40B4-BE49-F238E27FC236}">
                <a16:creationId xmlns:a16="http://schemas.microsoft.com/office/drawing/2014/main" id="{4957AB18-155A-45D6-9FA9-43B1A81819F6}"/>
              </a:ext>
            </a:extLst>
          </p:cNvPr>
          <p:cNvPicPr>
            <a:picLocks noChangeAspect="1"/>
          </p:cNvPicPr>
          <p:nvPr/>
        </p:nvPicPr>
        <p:blipFill>
          <a:blip r:embed="rId8"/>
          <a:stretch>
            <a:fillRect/>
          </a:stretch>
        </p:blipFill>
        <p:spPr>
          <a:xfrm>
            <a:off x="328891" y="4485279"/>
            <a:ext cx="1785938" cy="2103257"/>
          </a:xfrm>
          <a:prstGeom prst="rect">
            <a:avLst/>
          </a:prstGeom>
          <a:ln>
            <a:noFill/>
          </a:ln>
          <a:effectLst>
            <a:softEdge rad="112500"/>
          </a:effectLst>
        </p:spPr>
      </p:pic>
      <p:pic>
        <p:nvPicPr>
          <p:cNvPr id="17" name="Picture 16">
            <a:extLst>
              <a:ext uri="{FF2B5EF4-FFF2-40B4-BE49-F238E27FC236}">
                <a16:creationId xmlns:a16="http://schemas.microsoft.com/office/drawing/2014/main" id="{802C0934-843A-4E6C-BD2A-AE1EE2F22D0C}"/>
              </a:ext>
            </a:extLst>
          </p:cNvPr>
          <p:cNvPicPr>
            <a:picLocks noChangeAspect="1"/>
          </p:cNvPicPr>
          <p:nvPr/>
        </p:nvPicPr>
        <p:blipFill>
          <a:blip r:embed="rId9"/>
          <a:stretch>
            <a:fillRect/>
          </a:stretch>
        </p:blipFill>
        <p:spPr>
          <a:xfrm>
            <a:off x="543434" y="462943"/>
            <a:ext cx="1099740" cy="1079780"/>
          </a:xfrm>
          <a:prstGeom prst="rect">
            <a:avLst/>
          </a:prstGeom>
        </p:spPr>
      </p:pic>
      <p:sp>
        <p:nvSpPr>
          <p:cNvPr id="18" name="Rectangle 17">
            <a:extLst>
              <a:ext uri="{FF2B5EF4-FFF2-40B4-BE49-F238E27FC236}">
                <a16:creationId xmlns:a16="http://schemas.microsoft.com/office/drawing/2014/main" id="{FBB2168B-4D30-4F2B-BCA4-F72575B8765F}"/>
              </a:ext>
            </a:extLst>
          </p:cNvPr>
          <p:cNvSpPr/>
          <p:nvPr/>
        </p:nvSpPr>
        <p:spPr>
          <a:xfrm>
            <a:off x="0" y="1437431"/>
            <a:ext cx="2186608" cy="77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accent1">
                    <a:lumMod val="50000"/>
                  </a:schemeClr>
                </a:solidFill>
                <a:latin typeface="Arial" panose="020B0604020202020204" pitchFamily="34" charset="0"/>
                <a:cs typeface="Arial" panose="020B0604020202020204" pitchFamily="34" charset="0"/>
              </a:rPr>
              <a:t>ЗАМ, ТЭЭВРИЙН ХӨГЖЛИЙН ЯАМ</a:t>
            </a:r>
            <a:endParaRPr lang="en-US" sz="14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26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DC6CE4-D1C0-48F0-BB5B-A6E65513EE22}"/>
              </a:ext>
            </a:extLst>
          </p:cNvPr>
          <p:cNvSpPr/>
          <p:nvPr/>
        </p:nvSpPr>
        <p:spPr>
          <a:xfrm>
            <a:off x="0" y="-6476"/>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FCCD8B9-E548-44CA-8EC3-2FABE144B7A4}"/>
              </a:ext>
            </a:extLst>
          </p:cNvPr>
          <p:cNvSpPr/>
          <p:nvPr/>
        </p:nvSpPr>
        <p:spPr>
          <a:xfrm>
            <a:off x="6218444" y="333067"/>
            <a:ext cx="5801240" cy="338554"/>
          </a:xfrm>
          <a:prstGeom prst="rect">
            <a:avLst/>
          </a:prstGeom>
        </p:spPr>
        <p:txBody>
          <a:bodyPr wrap="square">
            <a:spAutoFit/>
          </a:bodyPr>
          <a:lstStyle/>
          <a:p>
            <a:pPr indent="457200" algn="just"/>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D6CDAC03-2E6F-4E56-A2A8-907194849622}"/>
              </a:ext>
            </a:extLst>
          </p:cNvPr>
          <p:cNvGraphicFramePr/>
          <p:nvPr>
            <p:extLst>
              <p:ext uri="{D42A27DB-BD31-4B8C-83A1-F6EECF244321}">
                <p14:modId xmlns:p14="http://schemas.microsoft.com/office/powerpoint/2010/main" val="1122122749"/>
              </p:ext>
            </p:extLst>
          </p:nvPr>
        </p:nvGraphicFramePr>
        <p:xfrm>
          <a:off x="1015082" y="248465"/>
          <a:ext cx="11448635" cy="352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a:extLst>
              <a:ext uri="{FF2B5EF4-FFF2-40B4-BE49-F238E27FC236}">
                <a16:creationId xmlns:a16="http://schemas.microsoft.com/office/drawing/2014/main" id="{535782D5-DE74-4E65-B971-90915B752238}"/>
              </a:ext>
            </a:extLst>
          </p:cNvPr>
          <p:cNvPicPr>
            <a:picLocks noChangeAspect="1"/>
          </p:cNvPicPr>
          <p:nvPr/>
        </p:nvPicPr>
        <p:blipFill>
          <a:blip r:embed="rId7"/>
          <a:stretch>
            <a:fillRect/>
          </a:stretch>
        </p:blipFill>
        <p:spPr>
          <a:xfrm>
            <a:off x="2186608" y="4027486"/>
            <a:ext cx="8454973" cy="2574389"/>
          </a:xfrm>
          <a:prstGeom prst="rect">
            <a:avLst/>
          </a:prstGeom>
          <a:ln>
            <a:noFill/>
          </a:ln>
          <a:effectLst>
            <a:softEdge rad="112500"/>
          </a:effectLst>
        </p:spPr>
      </p:pic>
      <p:pic>
        <p:nvPicPr>
          <p:cNvPr id="7" name="Picture 6">
            <a:extLst>
              <a:ext uri="{FF2B5EF4-FFF2-40B4-BE49-F238E27FC236}">
                <a16:creationId xmlns:a16="http://schemas.microsoft.com/office/drawing/2014/main" id="{A0549B6B-E76C-4F4E-9B70-331F1A92E72E}"/>
              </a:ext>
            </a:extLst>
          </p:cNvPr>
          <p:cNvPicPr>
            <a:picLocks noChangeAspect="1"/>
          </p:cNvPicPr>
          <p:nvPr/>
        </p:nvPicPr>
        <p:blipFill>
          <a:blip r:embed="rId8"/>
          <a:stretch>
            <a:fillRect/>
          </a:stretch>
        </p:blipFill>
        <p:spPr>
          <a:xfrm>
            <a:off x="543434" y="438682"/>
            <a:ext cx="1099740" cy="1079780"/>
          </a:xfrm>
          <a:prstGeom prst="rect">
            <a:avLst/>
          </a:prstGeom>
        </p:spPr>
      </p:pic>
      <p:sp>
        <p:nvSpPr>
          <p:cNvPr id="8" name="Rectangle 7">
            <a:extLst>
              <a:ext uri="{FF2B5EF4-FFF2-40B4-BE49-F238E27FC236}">
                <a16:creationId xmlns:a16="http://schemas.microsoft.com/office/drawing/2014/main" id="{D2845B8F-0CA7-4B1E-AD23-E3B125B48B6F}"/>
              </a:ext>
            </a:extLst>
          </p:cNvPr>
          <p:cNvSpPr/>
          <p:nvPr/>
        </p:nvSpPr>
        <p:spPr>
          <a:xfrm>
            <a:off x="0" y="1413170"/>
            <a:ext cx="2186608" cy="77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accent1">
                    <a:lumMod val="50000"/>
                  </a:schemeClr>
                </a:solidFill>
                <a:latin typeface="Arial" panose="020B0604020202020204" pitchFamily="34" charset="0"/>
                <a:cs typeface="Arial" panose="020B0604020202020204" pitchFamily="34" charset="0"/>
              </a:rPr>
              <a:t>ЗАМ, ТЭЭВРИЙН ХӨГЖЛИЙН ЯАМ</a:t>
            </a:r>
            <a:endParaRPr lang="en-US" sz="14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23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DC6CE4-D1C0-48F0-BB5B-A6E65513EE22}"/>
              </a:ext>
            </a:extLst>
          </p:cNvPr>
          <p:cNvSpPr/>
          <p:nvPr/>
        </p:nvSpPr>
        <p:spPr>
          <a:xfrm>
            <a:off x="0" y="-6476"/>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dirty="0"/>
              <a:t>;ИРГЭ</a:t>
            </a:r>
            <a:endParaRPr lang="en-US" dirty="0"/>
          </a:p>
        </p:txBody>
      </p:sp>
      <p:sp>
        <p:nvSpPr>
          <p:cNvPr id="9" name="Rectangle 8">
            <a:extLst>
              <a:ext uri="{FF2B5EF4-FFF2-40B4-BE49-F238E27FC236}">
                <a16:creationId xmlns:a16="http://schemas.microsoft.com/office/drawing/2014/main" id="{EFCCD8B9-E548-44CA-8EC3-2FABE144B7A4}"/>
              </a:ext>
            </a:extLst>
          </p:cNvPr>
          <p:cNvSpPr/>
          <p:nvPr/>
        </p:nvSpPr>
        <p:spPr>
          <a:xfrm>
            <a:off x="6218444" y="333067"/>
            <a:ext cx="5801240" cy="338554"/>
          </a:xfrm>
          <a:prstGeom prst="rect">
            <a:avLst/>
          </a:prstGeom>
        </p:spPr>
        <p:txBody>
          <a:bodyPr wrap="square">
            <a:spAutoFit/>
          </a:bodyPr>
          <a:lstStyle/>
          <a:p>
            <a:pPr indent="457200" algn="just"/>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3B1B8D4A-4EC3-4D2B-A279-7754DF715BF1}"/>
              </a:ext>
            </a:extLst>
          </p:cNvPr>
          <p:cNvSpPr txBox="1"/>
          <p:nvPr/>
        </p:nvSpPr>
        <p:spPr>
          <a:xfrm>
            <a:off x="6612694" y="405138"/>
            <a:ext cx="5012739" cy="2985433"/>
          </a:xfrm>
          <a:prstGeom prst="rect">
            <a:avLst/>
          </a:prstGeom>
          <a:noFill/>
        </p:spPr>
        <p:txBody>
          <a:bodyPr wrap="square" rtlCol="0">
            <a:spAutoFit/>
          </a:bodyPr>
          <a:lstStyle/>
          <a:p>
            <a:endParaRPr lang="en-US" sz="2400" dirty="0">
              <a:solidFill>
                <a:schemeClr val="accent1">
                  <a:lumMod val="50000"/>
                </a:schemeClr>
              </a:solidFill>
              <a:latin typeface="Arial" panose="020B0604020202020204" pitchFamily="34" charset="0"/>
              <a:cs typeface="Arial" panose="020B0604020202020204" pitchFamily="34" charset="0"/>
            </a:endParaRPr>
          </a:p>
          <a:p>
            <a:pPr algn="just"/>
            <a:r>
              <a:rPr lang="mn-MN" dirty="0">
                <a:latin typeface="Arial" panose="020B0604020202020204" pitchFamily="34" charset="0"/>
                <a:cs typeface="Arial" panose="020B0604020202020204" pitchFamily="34" charset="0"/>
              </a:rPr>
              <a:t>	Иргэд, тээврийн хэрэгслийн жолооч нар ашиглалтын нөхцөл, шаардлага хангагдаагүй, эвдрэлтэй авто болон мөсөн зам, гүүр, тэдгээрийн байгууламжийн талаарх мэдээллийг Зам, тээврийн хөгжлийн яам, аймаг, нийслэл дэх хяналтын нэгж, Онцгой байдлын газар</a:t>
            </a:r>
            <a:r>
              <a:rPr lang="mn-MN" sz="2000" i="1" dirty="0">
                <a:solidFill>
                  <a:srgbClr val="C00000"/>
                </a:solidFill>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болон бусад холбогдох байгууллагуудад өгч, зохих арга хэмжээг авхуулж байх.</a:t>
            </a:r>
            <a:endParaRPr lang="en-US" dirty="0">
              <a:latin typeface="Arial" panose="020B0604020202020204" pitchFamily="34" charset="0"/>
              <a:cs typeface="Arial" panose="020B0604020202020204" pitchFamily="34" charset="0"/>
            </a:endParaRPr>
          </a:p>
        </p:txBody>
      </p:sp>
      <p:pic>
        <p:nvPicPr>
          <p:cNvPr id="12" name="Picture 2" descr="ÐÓ©Ñ ÑÓ©Ð¼ÑÓ©Ñ Ð°ÑÑÐ»Ð°Ð°Ñ ÑÑÑÑÐ¼Ð¶Ð»Ò¯Ò¯Ð»Ð¶ Ð±Ð°Ð¹Ð½Ð° ">
            <a:extLst>
              <a:ext uri="{FF2B5EF4-FFF2-40B4-BE49-F238E27FC236}">
                <a16:creationId xmlns:a16="http://schemas.microsoft.com/office/drawing/2014/main" id="{B181511E-B120-4964-A55D-C423F6AC7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809" y="1646109"/>
            <a:ext cx="4552328" cy="28435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descr="Image may contain: ocean, outdoor, water and nature">
            <a:extLst>
              <a:ext uri="{FF2B5EF4-FFF2-40B4-BE49-F238E27FC236}">
                <a16:creationId xmlns:a16="http://schemas.microsoft.com/office/drawing/2014/main" id="{44CE703A-C0BA-4F71-BE92-8BA4D4DD4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976" y="4440529"/>
            <a:ext cx="3175000" cy="21166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Image may contain: one or more people and outdoor">
            <a:extLst>
              <a:ext uri="{FF2B5EF4-FFF2-40B4-BE49-F238E27FC236}">
                <a16:creationId xmlns:a16="http://schemas.microsoft.com/office/drawing/2014/main" id="{63B3847A-2D23-4AE4-9C5C-BE8A4770C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615" y="4072594"/>
            <a:ext cx="6841817" cy="2503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34A5EB7-98DB-48DF-96E9-C18F5B398F06}"/>
              </a:ext>
            </a:extLst>
          </p:cNvPr>
          <p:cNvPicPr>
            <a:picLocks noChangeAspect="1"/>
          </p:cNvPicPr>
          <p:nvPr/>
        </p:nvPicPr>
        <p:blipFill>
          <a:blip r:embed="rId5"/>
          <a:stretch>
            <a:fillRect/>
          </a:stretch>
        </p:blipFill>
        <p:spPr>
          <a:xfrm>
            <a:off x="438556" y="409378"/>
            <a:ext cx="1099740" cy="1079780"/>
          </a:xfrm>
          <a:prstGeom prst="rect">
            <a:avLst/>
          </a:prstGeom>
        </p:spPr>
      </p:pic>
      <p:sp>
        <p:nvSpPr>
          <p:cNvPr id="13" name="Rectangle 12">
            <a:extLst>
              <a:ext uri="{FF2B5EF4-FFF2-40B4-BE49-F238E27FC236}">
                <a16:creationId xmlns:a16="http://schemas.microsoft.com/office/drawing/2014/main" id="{42BC08C4-BD80-4E2A-8223-A3176321AD71}"/>
              </a:ext>
            </a:extLst>
          </p:cNvPr>
          <p:cNvSpPr/>
          <p:nvPr/>
        </p:nvSpPr>
        <p:spPr>
          <a:xfrm>
            <a:off x="-104878" y="1383866"/>
            <a:ext cx="2186608" cy="77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accent1">
                    <a:lumMod val="50000"/>
                  </a:schemeClr>
                </a:solidFill>
                <a:latin typeface="Arial" panose="020B0604020202020204" pitchFamily="34" charset="0"/>
                <a:cs typeface="Arial" panose="020B0604020202020204" pitchFamily="34" charset="0"/>
              </a:rPr>
              <a:t>ЗАМ, ТЭЭВРИЙН ХӨГЖЛИЙН ЯАМ</a:t>
            </a:r>
            <a:endParaRPr lang="en-US" sz="14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33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DC6CE4-D1C0-48F0-BB5B-A6E65513EE22}"/>
              </a:ext>
            </a:extLst>
          </p:cNvPr>
          <p:cNvSpPr/>
          <p:nvPr/>
        </p:nvSpPr>
        <p:spPr>
          <a:xfrm>
            <a:off x="0" y="-6476"/>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dirty="0"/>
              <a:t>;</a:t>
            </a:r>
            <a:endParaRPr lang="en-US" dirty="0"/>
          </a:p>
        </p:txBody>
      </p:sp>
      <p:sp>
        <p:nvSpPr>
          <p:cNvPr id="9" name="Rectangle 8">
            <a:extLst>
              <a:ext uri="{FF2B5EF4-FFF2-40B4-BE49-F238E27FC236}">
                <a16:creationId xmlns:a16="http://schemas.microsoft.com/office/drawing/2014/main" id="{EFCCD8B9-E548-44CA-8EC3-2FABE144B7A4}"/>
              </a:ext>
            </a:extLst>
          </p:cNvPr>
          <p:cNvSpPr/>
          <p:nvPr/>
        </p:nvSpPr>
        <p:spPr>
          <a:xfrm>
            <a:off x="6218444" y="333067"/>
            <a:ext cx="5801240" cy="338554"/>
          </a:xfrm>
          <a:prstGeom prst="rect">
            <a:avLst/>
          </a:prstGeom>
        </p:spPr>
        <p:txBody>
          <a:bodyPr wrap="square">
            <a:spAutoFit/>
          </a:bodyPr>
          <a:lstStyle/>
          <a:p>
            <a:pPr indent="457200" algn="just"/>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55118525-5A0B-42F4-A71C-0489398F6C25}"/>
              </a:ext>
            </a:extLst>
          </p:cNvPr>
          <p:cNvPicPr>
            <a:picLocks noChangeAspect="1"/>
          </p:cNvPicPr>
          <p:nvPr/>
        </p:nvPicPr>
        <p:blipFill>
          <a:blip r:embed="rId2"/>
          <a:stretch>
            <a:fillRect/>
          </a:stretch>
        </p:blipFill>
        <p:spPr>
          <a:xfrm>
            <a:off x="2516256" y="2028907"/>
            <a:ext cx="8458200" cy="4451205"/>
          </a:xfrm>
          <a:prstGeom prst="rect">
            <a:avLst/>
          </a:prstGeom>
        </p:spPr>
      </p:pic>
      <p:sp>
        <p:nvSpPr>
          <p:cNvPr id="5" name="TextBox 4">
            <a:extLst>
              <a:ext uri="{FF2B5EF4-FFF2-40B4-BE49-F238E27FC236}">
                <a16:creationId xmlns:a16="http://schemas.microsoft.com/office/drawing/2014/main" id="{D48DD945-E95D-45CE-B490-1AD2E9C0081D}"/>
              </a:ext>
            </a:extLst>
          </p:cNvPr>
          <p:cNvSpPr txBox="1"/>
          <p:nvPr/>
        </p:nvSpPr>
        <p:spPr>
          <a:xfrm>
            <a:off x="7221076" y="1567242"/>
            <a:ext cx="3795976" cy="461665"/>
          </a:xfrm>
          <a:prstGeom prst="rect">
            <a:avLst/>
          </a:prstGeom>
          <a:noFill/>
        </p:spPr>
        <p:txBody>
          <a:bodyPr wrap="none" rtlCol="0">
            <a:spAutoFit/>
          </a:bodyPr>
          <a:lstStyle/>
          <a:p>
            <a:r>
              <a:rPr lang="mn-MN" sz="2400" dirty="0">
                <a:latin typeface="Arial" panose="020B0604020202020204" pitchFamily="34" charset="0"/>
                <a:cs typeface="Arial" panose="020B0604020202020204" pitchFamily="34" charset="0"/>
              </a:rPr>
              <a:t>Мөсний даах чадвар </a:t>
            </a:r>
            <a:r>
              <a:rPr lang="en-US" sz="2400" dirty="0">
                <a:latin typeface="Arial" panose="020B0604020202020204" pitchFamily="34" charset="0"/>
                <a:cs typeface="Arial" panose="020B0604020202020204" pitchFamily="34" charset="0"/>
              </a:rPr>
              <a:t>(</a:t>
            </a:r>
            <a:r>
              <a:rPr lang="mn-MN" sz="2400" dirty="0">
                <a:latin typeface="Arial" panose="020B0604020202020204" pitchFamily="34" charset="0"/>
                <a:cs typeface="Arial" panose="020B0604020202020204" pitchFamily="34" charset="0"/>
              </a:rPr>
              <a:t>см</a:t>
            </a:r>
            <a:r>
              <a:rPr lang="en-US" sz="2400" dirty="0">
                <a:latin typeface="Arial" panose="020B0604020202020204" pitchFamily="34" charset="0"/>
                <a:cs typeface="Arial" panose="020B0604020202020204" pitchFamily="34" charset="0"/>
              </a:rPr>
              <a:t>)</a:t>
            </a:r>
          </a:p>
        </p:txBody>
      </p:sp>
      <p:pic>
        <p:nvPicPr>
          <p:cNvPr id="8" name="Picture 7">
            <a:extLst>
              <a:ext uri="{FF2B5EF4-FFF2-40B4-BE49-F238E27FC236}">
                <a16:creationId xmlns:a16="http://schemas.microsoft.com/office/drawing/2014/main" id="{0345DCF0-FBFF-40B9-BEB5-39D1AE1166A8}"/>
              </a:ext>
            </a:extLst>
          </p:cNvPr>
          <p:cNvPicPr>
            <a:picLocks noChangeAspect="1"/>
          </p:cNvPicPr>
          <p:nvPr/>
        </p:nvPicPr>
        <p:blipFill>
          <a:blip r:embed="rId3"/>
          <a:stretch>
            <a:fillRect/>
          </a:stretch>
        </p:blipFill>
        <p:spPr>
          <a:xfrm>
            <a:off x="520990" y="374781"/>
            <a:ext cx="1099740" cy="1079780"/>
          </a:xfrm>
          <a:prstGeom prst="rect">
            <a:avLst/>
          </a:prstGeom>
        </p:spPr>
      </p:pic>
      <p:sp>
        <p:nvSpPr>
          <p:cNvPr id="10" name="Rectangle 9">
            <a:extLst>
              <a:ext uri="{FF2B5EF4-FFF2-40B4-BE49-F238E27FC236}">
                <a16:creationId xmlns:a16="http://schemas.microsoft.com/office/drawing/2014/main" id="{C2F5496A-0E91-453C-AE45-DB961EDD1722}"/>
              </a:ext>
            </a:extLst>
          </p:cNvPr>
          <p:cNvSpPr/>
          <p:nvPr/>
        </p:nvSpPr>
        <p:spPr>
          <a:xfrm>
            <a:off x="-22444" y="1349269"/>
            <a:ext cx="2186608" cy="77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accent1">
                    <a:lumMod val="50000"/>
                  </a:schemeClr>
                </a:solidFill>
                <a:latin typeface="Arial" panose="020B0604020202020204" pitchFamily="34" charset="0"/>
                <a:cs typeface="Arial" panose="020B0604020202020204" pitchFamily="34" charset="0"/>
              </a:rPr>
              <a:t>ЗАМ, ТЭЭВРИЙН ХӨГЖЛИЙН ЯАМ</a:t>
            </a:r>
            <a:endParaRPr lang="en-US" sz="1400" b="1" dirty="0">
              <a:solidFill>
                <a:schemeClr val="accent1">
                  <a:lumMod val="50000"/>
                </a:schemeClr>
              </a:solidFill>
              <a:latin typeface="Arial" panose="020B0604020202020204" pitchFamily="34" charset="0"/>
              <a:cs typeface="Arial" panose="020B0604020202020204" pitchFamily="34" charset="0"/>
            </a:endParaRPr>
          </a:p>
        </p:txBody>
      </p:sp>
      <p:sp>
        <p:nvSpPr>
          <p:cNvPr id="3" name="Speech Bubble: Oval 2">
            <a:extLst>
              <a:ext uri="{FF2B5EF4-FFF2-40B4-BE49-F238E27FC236}">
                <a16:creationId xmlns:a16="http://schemas.microsoft.com/office/drawing/2014/main" id="{934A2C63-4EE1-477B-9463-4C10E4EC7697}"/>
              </a:ext>
            </a:extLst>
          </p:cNvPr>
          <p:cNvSpPr/>
          <p:nvPr/>
        </p:nvSpPr>
        <p:spPr>
          <a:xfrm>
            <a:off x="2221209" y="333067"/>
            <a:ext cx="5228590" cy="1282714"/>
          </a:xfrm>
          <a:prstGeom prst="wedgeEllipseCallout">
            <a:avLst>
              <a:gd name="adj1" fmla="val 26817"/>
              <a:gd name="adj2" fmla="val 12035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800" dirty="0">
                <a:solidFill>
                  <a:srgbClr val="C00000"/>
                </a:solidFill>
                <a:latin typeface="Arial" panose="020B0604020202020204" pitchFamily="34" charset="0"/>
                <a:cs typeface="Arial" panose="020B0604020202020204" pitchFamily="34" charset="0"/>
              </a:rPr>
              <a:t>Та үүнийг мэдэх үү</a:t>
            </a:r>
            <a:endParaRPr lang="en-US" sz="2800" dirty="0">
              <a:solidFill>
                <a:srgbClr val="C00000"/>
              </a:solidFill>
              <a:latin typeface="Arial" panose="020B060402020202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304558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A9DE33-0627-42D6-A887-853E6D78BE41}"/>
              </a:ext>
            </a:extLst>
          </p:cNvPr>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Related image">
            <a:extLst>
              <a:ext uri="{FF2B5EF4-FFF2-40B4-BE49-F238E27FC236}">
                <a16:creationId xmlns:a16="http://schemas.microsoft.com/office/drawing/2014/main" id="{46A3DB15-B2CD-42A1-9659-259BD856B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22" y="2739079"/>
            <a:ext cx="5866025" cy="36178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5F63E1E-9DC5-4532-AEA3-E8DAAC5BE6B3}"/>
              </a:ext>
            </a:extLst>
          </p:cNvPr>
          <p:cNvSpPr/>
          <p:nvPr/>
        </p:nvSpPr>
        <p:spPr>
          <a:xfrm>
            <a:off x="6414869" y="1580857"/>
            <a:ext cx="5379567" cy="3970318"/>
          </a:xfrm>
          <a:prstGeom prst="rect">
            <a:avLst/>
          </a:prstGeom>
        </p:spPr>
        <p:txBody>
          <a:bodyPr wrap="square">
            <a:spAutoFit/>
          </a:bodyPr>
          <a:lstStyle/>
          <a:p>
            <a:pPr indent="457200" algn="just"/>
            <a:r>
              <a:rPr lang="mn-MN" sz="2800" i="1" dirty="0">
                <a:solidFill>
                  <a:schemeClr val="accent1">
                    <a:lumMod val="50000"/>
                  </a:schemeClr>
                </a:solidFill>
                <a:effectLst/>
                <a:latin typeface="Arial" panose="020B0604020202020204" pitchFamily="34" charset="0"/>
                <a:ea typeface="Times New Roman" panose="02020603050405020304" pitchFamily="18" charset="0"/>
              </a:rPr>
              <a:t>И</a:t>
            </a:r>
            <a:r>
              <a:rPr lang="en-US" sz="2800" i="1" dirty="0" err="1">
                <a:solidFill>
                  <a:schemeClr val="accent1">
                    <a:lumMod val="50000"/>
                  </a:schemeClr>
                </a:solidFill>
                <a:effectLst/>
                <a:latin typeface="Arial" panose="020B0604020202020204" pitchFamily="34" charset="0"/>
                <a:ea typeface="Times New Roman" panose="02020603050405020304" pitchFamily="18" charset="0"/>
              </a:rPr>
              <a:t>хэнх</a:t>
            </a:r>
            <a:r>
              <a:rPr lang="en-US" sz="2800" i="1" dirty="0">
                <a:solidFill>
                  <a:schemeClr val="accent1">
                    <a:lumMod val="50000"/>
                  </a:schemeClr>
                </a:solidFill>
                <a:effectLst/>
                <a:latin typeface="Arial" panose="020B0604020202020204" pitchFamily="34" charset="0"/>
                <a:ea typeface="Times New Roman" panose="02020603050405020304" pitchFamily="18" charset="0"/>
              </a:rPr>
              <a:t> </a:t>
            </a:r>
            <a:r>
              <a:rPr lang="en-US" sz="2800" i="1" dirty="0" err="1">
                <a:solidFill>
                  <a:schemeClr val="accent1">
                    <a:lumMod val="50000"/>
                  </a:schemeClr>
                </a:solidFill>
                <a:effectLst/>
                <a:latin typeface="Arial" panose="020B0604020202020204" pitchFamily="34" charset="0"/>
                <a:ea typeface="Times New Roman" panose="02020603050405020304" pitchFamily="18" charset="0"/>
              </a:rPr>
              <a:t>нутгаар</a:t>
            </a:r>
            <a:r>
              <a:rPr lang="en-US" sz="2800" i="1" dirty="0">
                <a:solidFill>
                  <a:schemeClr val="accent1">
                    <a:lumMod val="50000"/>
                  </a:schemeClr>
                </a:solidFill>
                <a:effectLst/>
                <a:latin typeface="Arial" panose="020B0604020202020204" pitchFamily="34" charset="0"/>
                <a:ea typeface="Times New Roman" panose="02020603050405020304" pitchFamily="18" charset="0"/>
              </a:rPr>
              <a:t> </a:t>
            </a:r>
            <a:r>
              <a:rPr lang="en-US" sz="2800" i="1" dirty="0" err="1">
                <a:solidFill>
                  <a:schemeClr val="accent1">
                    <a:lumMod val="50000"/>
                  </a:schemeClr>
                </a:solidFill>
                <a:effectLst/>
                <a:latin typeface="Arial" panose="020B0604020202020204" pitchFamily="34" charset="0"/>
                <a:ea typeface="Times New Roman" panose="02020603050405020304" pitchFamily="18" charset="0"/>
              </a:rPr>
              <a:t>дулаарч</a:t>
            </a:r>
            <a:r>
              <a:rPr lang="mn-MN" sz="2800" i="1" dirty="0">
                <a:solidFill>
                  <a:schemeClr val="accent1">
                    <a:lumMod val="50000"/>
                  </a:schemeClr>
                </a:solidFill>
                <a:effectLst/>
                <a:latin typeface="Arial" panose="020B0604020202020204" pitchFamily="34" charset="0"/>
                <a:ea typeface="Times New Roman" panose="02020603050405020304" pitchFamily="18" charset="0"/>
              </a:rPr>
              <a:t>, </a:t>
            </a:r>
            <a:r>
              <a:rPr lang="en-US" sz="2800" i="1" dirty="0" err="1">
                <a:solidFill>
                  <a:schemeClr val="accent1">
                    <a:lumMod val="50000"/>
                  </a:schemeClr>
                </a:solidFill>
                <a:effectLst/>
                <a:latin typeface="Arial" panose="020B0604020202020204" pitchFamily="34" charset="0"/>
                <a:ea typeface="Times New Roman" panose="02020603050405020304" pitchFamily="18" charset="0"/>
              </a:rPr>
              <a:t>хуримтлагдсан</a:t>
            </a:r>
            <a:r>
              <a:rPr lang="en-US" sz="2800" i="1" dirty="0">
                <a:solidFill>
                  <a:schemeClr val="accent1">
                    <a:lumMod val="50000"/>
                  </a:schemeClr>
                </a:solidFill>
                <a:effectLst/>
                <a:latin typeface="Arial" panose="020B0604020202020204" pitchFamily="34" charset="0"/>
                <a:ea typeface="Times New Roman" panose="02020603050405020304" pitchFamily="18" charset="0"/>
              </a:rPr>
              <a:t> </a:t>
            </a:r>
            <a:r>
              <a:rPr lang="mn-MN" sz="2800" i="1" dirty="0">
                <a:solidFill>
                  <a:schemeClr val="accent1">
                    <a:lumMod val="50000"/>
                  </a:schemeClr>
                </a:solidFill>
                <a:effectLst/>
                <a:latin typeface="Arial" panose="020B0604020202020204" pitchFamily="34" charset="0"/>
                <a:ea typeface="Times New Roman" panose="02020603050405020304" pitchFamily="18" charset="0"/>
              </a:rPr>
              <a:t>цас, гол мөрөн, нуурын мөс хайлж, </a:t>
            </a:r>
            <a:r>
              <a:rPr lang="en-US" sz="2800" i="1" dirty="0" err="1">
                <a:solidFill>
                  <a:schemeClr val="accent1">
                    <a:lumMod val="50000"/>
                  </a:schemeClr>
                </a:solidFill>
                <a:effectLst/>
                <a:latin typeface="Arial" panose="020B0604020202020204" pitchFamily="34" charset="0"/>
                <a:ea typeface="Times New Roman" panose="02020603050405020304" pitchFamily="18" charset="0"/>
              </a:rPr>
              <a:t>шар</a:t>
            </a:r>
            <a:r>
              <a:rPr lang="en-US" sz="2800" i="1" dirty="0">
                <a:solidFill>
                  <a:schemeClr val="accent1">
                    <a:lumMod val="50000"/>
                  </a:schemeClr>
                </a:solidFill>
                <a:effectLst/>
                <a:latin typeface="Arial" panose="020B0604020202020204" pitchFamily="34" charset="0"/>
                <a:ea typeface="Times New Roman" panose="02020603050405020304" pitchFamily="18" charset="0"/>
              </a:rPr>
              <a:t> </a:t>
            </a:r>
            <a:r>
              <a:rPr lang="en-US" sz="2800" i="1" dirty="0" err="1">
                <a:solidFill>
                  <a:schemeClr val="accent1">
                    <a:lumMod val="50000"/>
                  </a:schemeClr>
                </a:solidFill>
                <a:effectLst/>
                <a:latin typeface="Arial" panose="020B0604020202020204" pitchFamily="34" charset="0"/>
                <a:ea typeface="Times New Roman" panose="02020603050405020304" pitchFamily="18" charset="0"/>
              </a:rPr>
              <a:t>усны</a:t>
            </a:r>
            <a:r>
              <a:rPr lang="en-US" sz="2800" i="1" dirty="0">
                <a:solidFill>
                  <a:schemeClr val="accent1">
                    <a:lumMod val="50000"/>
                  </a:schemeClr>
                </a:solidFill>
                <a:effectLst/>
                <a:latin typeface="Arial" panose="020B0604020202020204" pitchFamily="34" charset="0"/>
                <a:ea typeface="Times New Roman" panose="02020603050405020304" pitchFamily="18" charset="0"/>
              </a:rPr>
              <a:t> </a:t>
            </a:r>
            <a:r>
              <a:rPr lang="en-US" sz="2800" i="1" dirty="0" err="1">
                <a:solidFill>
                  <a:schemeClr val="accent1">
                    <a:lumMod val="50000"/>
                  </a:schemeClr>
                </a:solidFill>
                <a:effectLst/>
                <a:latin typeface="Arial" panose="020B0604020202020204" pitchFamily="34" charset="0"/>
                <a:ea typeface="Times New Roman" panose="02020603050405020304" pitchFamily="18" charset="0"/>
              </a:rPr>
              <a:t>үер</a:t>
            </a:r>
            <a:r>
              <a:rPr lang="en-US" sz="2800" i="1" dirty="0">
                <a:solidFill>
                  <a:schemeClr val="accent1">
                    <a:lumMod val="50000"/>
                  </a:schemeClr>
                </a:solidFill>
                <a:effectLst/>
                <a:latin typeface="Arial" panose="020B0604020202020204" pitchFamily="34" charset="0"/>
                <a:ea typeface="Times New Roman" panose="02020603050405020304" pitchFamily="18" charset="0"/>
              </a:rPr>
              <a:t> </a:t>
            </a:r>
            <a:r>
              <a:rPr lang="en-US" sz="2800" i="1" dirty="0" err="1">
                <a:solidFill>
                  <a:schemeClr val="accent1">
                    <a:lumMod val="50000"/>
                  </a:schemeClr>
                </a:solidFill>
                <a:effectLst/>
                <a:latin typeface="Arial" panose="020B0604020202020204" pitchFamily="34" charset="0"/>
                <a:ea typeface="Times New Roman" panose="02020603050405020304" pitchFamily="18" charset="0"/>
              </a:rPr>
              <a:t>буух</a:t>
            </a:r>
            <a:r>
              <a:rPr lang="en-US" sz="2800" i="1" dirty="0">
                <a:solidFill>
                  <a:schemeClr val="accent1">
                    <a:lumMod val="50000"/>
                  </a:schemeClr>
                </a:solidFill>
                <a:effectLst/>
                <a:latin typeface="Arial" panose="020B0604020202020204" pitchFamily="34" charset="0"/>
                <a:ea typeface="Times New Roman" panose="02020603050405020304" pitchFamily="18" charset="0"/>
              </a:rPr>
              <a:t> </a:t>
            </a:r>
            <a:r>
              <a:rPr lang="en-US" sz="2800" i="1" dirty="0" err="1">
                <a:solidFill>
                  <a:schemeClr val="accent1">
                    <a:lumMod val="50000"/>
                  </a:schemeClr>
                </a:solidFill>
                <a:effectLst/>
                <a:latin typeface="Arial" panose="020B0604020202020204" pitchFamily="34" charset="0"/>
                <a:ea typeface="Times New Roman" panose="02020603050405020304" pitchFamily="18" charset="0"/>
              </a:rPr>
              <a:t>эрсдэлтэй</a:t>
            </a:r>
            <a:r>
              <a:rPr lang="en-US" sz="2800" i="1" dirty="0">
                <a:solidFill>
                  <a:schemeClr val="accent1">
                    <a:lumMod val="50000"/>
                  </a:schemeClr>
                </a:solidFill>
                <a:effectLst/>
                <a:latin typeface="Arial" panose="020B0604020202020204" pitchFamily="34" charset="0"/>
                <a:ea typeface="Times New Roman" panose="02020603050405020304" pitchFamily="18" charset="0"/>
              </a:rPr>
              <a:t> </a:t>
            </a:r>
            <a:r>
              <a:rPr lang="mn-MN" sz="2800" i="1" dirty="0">
                <a:solidFill>
                  <a:schemeClr val="accent1">
                    <a:lumMod val="50000"/>
                  </a:schemeClr>
                </a:solidFill>
                <a:effectLst/>
                <a:latin typeface="Arial" panose="020B0604020202020204" pitchFamily="34" charset="0"/>
                <a:ea typeface="Times New Roman" panose="02020603050405020304" pitchFamily="18" charset="0"/>
              </a:rPr>
              <a:t>болсон тул улс, орон нутгийн чанартай авто</a:t>
            </a:r>
            <a:r>
              <a:rPr lang="en-US" sz="2800" i="1" dirty="0">
                <a:solidFill>
                  <a:schemeClr val="accent1">
                    <a:lumMod val="50000"/>
                  </a:schemeClr>
                </a:solidFill>
                <a:effectLst/>
                <a:latin typeface="Arial" panose="020B0604020202020204" pitchFamily="34" charset="0"/>
                <a:ea typeface="Times New Roman" panose="02020603050405020304" pitchFamily="18" charset="0"/>
              </a:rPr>
              <a:t> </a:t>
            </a:r>
            <a:r>
              <a:rPr lang="en-US" sz="2800" i="1" dirty="0" err="1">
                <a:solidFill>
                  <a:schemeClr val="accent1">
                    <a:lumMod val="50000"/>
                  </a:schemeClr>
                </a:solidFill>
                <a:effectLst/>
                <a:latin typeface="Arial" panose="020B0604020202020204" pitchFamily="34" charset="0"/>
                <a:ea typeface="Times New Roman" panose="02020603050405020304" pitchFamily="18" charset="0"/>
              </a:rPr>
              <a:t>зам</a:t>
            </a:r>
            <a:r>
              <a:rPr lang="mn-MN" sz="2800" i="1" dirty="0">
                <a:solidFill>
                  <a:schemeClr val="accent1">
                    <a:lumMod val="50000"/>
                  </a:schemeClr>
                </a:solidFill>
                <a:effectLst/>
                <a:latin typeface="Arial" panose="020B0604020202020204" pitchFamily="34" charset="0"/>
                <a:ea typeface="Times New Roman" panose="02020603050405020304" pitchFamily="18" charset="0"/>
              </a:rPr>
              <a:t> болон мөсөн замд осол, зөрчил гарах нөхцөл байдал үүсэж болзошгүй байна. </a:t>
            </a:r>
            <a:endParaRPr lang="en-US" sz="2800" i="1"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2741156-C084-4441-96A0-428320A3FC29}"/>
              </a:ext>
            </a:extLst>
          </p:cNvPr>
          <p:cNvSpPr txBox="1"/>
          <p:nvPr/>
        </p:nvSpPr>
        <p:spPr>
          <a:xfrm>
            <a:off x="3863009" y="554919"/>
            <a:ext cx="4465982" cy="707886"/>
          </a:xfrm>
          <a:prstGeom prst="rect">
            <a:avLst/>
          </a:prstGeom>
          <a:noFill/>
        </p:spPr>
        <p:txBody>
          <a:bodyPr wrap="square" rtlCol="0">
            <a:spAutoFit/>
          </a:bodyPr>
          <a:lstStyle/>
          <a:p>
            <a:pPr algn="ctr"/>
            <a:r>
              <a:rPr lang="mn-MN" sz="4000" b="1" u="sng" dirty="0">
                <a:solidFill>
                  <a:srgbClr val="FF0000"/>
                </a:solidFill>
                <a:latin typeface="Arial" panose="020B0604020202020204" pitchFamily="34" charset="0"/>
                <a:cs typeface="Arial" panose="020B0604020202020204" pitchFamily="34" charset="0"/>
              </a:rPr>
              <a:t>ЗӨВЛӨМЖ</a:t>
            </a:r>
            <a:endParaRPr lang="en-US" sz="4000" b="1" u="sng"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4074C8A-CDF2-4E83-A905-CB10DDD09E6F}"/>
              </a:ext>
            </a:extLst>
          </p:cNvPr>
          <p:cNvPicPr>
            <a:picLocks noChangeAspect="1"/>
          </p:cNvPicPr>
          <p:nvPr/>
        </p:nvPicPr>
        <p:blipFill>
          <a:blip r:embed="rId3"/>
          <a:stretch>
            <a:fillRect/>
          </a:stretch>
        </p:blipFill>
        <p:spPr>
          <a:xfrm>
            <a:off x="543434" y="501077"/>
            <a:ext cx="1099740" cy="1079780"/>
          </a:xfrm>
          <a:prstGeom prst="rect">
            <a:avLst/>
          </a:prstGeom>
        </p:spPr>
      </p:pic>
      <p:sp>
        <p:nvSpPr>
          <p:cNvPr id="7" name="Rectangle 6">
            <a:extLst>
              <a:ext uri="{FF2B5EF4-FFF2-40B4-BE49-F238E27FC236}">
                <a16:creationId xmlns:a16="http://schemas.microsoft.com/office/drawing/2014/main" id="{57A47F29-EC37-4761-ACA4-12506B4C8706}"/>
              </a:ext>
            </a:extLst>
          </p:cNvPr>
          <p:cNvSpPr/>
          <p:nvPr/>
        </p:nvSpPr>
        <p:spPr>
          <a:xfrm>
            <a:off x="0" y="1475565"/>
            <a:ext cx="2186608" cy="77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accent1">
                    <a:lumMod val="50000"/>
                  </a:schemeClr>
                </a:solidFill>
                <a:latin typeface="Arial" panose="020B0604020202020204" pitchFamily="34" charset="0"/>
                <a:cs typeface="Arial" panose="020B0604020202020204" pitchFamily="34" charset="0"/>
              </a:rPr>
              <a:t>ЗАМ, ТЭЭВРИЙН ХӨГЖЛИЙН ЯАМ</a:t>
            </a:r>
            <a:endParaRPr lang="en-US" sz="14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521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5F69DC-9BC6-4EDC-A835-8BDA0BF1A3E7}"/>
              </a:ext>
            </a:extLst>
          </p:cNvPr>
          <p:cNvSpPr/>
          <p:nvPr/>
        </p:nvSpPr>
        <p:spPr>
          <a:xfrm>
            <a:off x="0" y="-6476"/>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EFCCD8B9-E548-44CA-8EC3-2FABE144B7A4}"/>
              </a:ext>
            </a:extLst>
          </p:cNvPr>
          <p:cNvSpPr/>
          <p:nvPr/>
        </p:nvSpPr>
        <p:spPr>
          <a:xfrm>
            <a:off x="6218444" y="333067"/>
            <a:ext cx="5801240" cy="338554"/>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dirty="0">
                <a:ln>
                  <a:noFill/>
                </a:ln>
                <a:solidFill>
                  <a:srgbClr val="4472C4"/>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600" b="0" i="0" u="none" strike="noStrike" kern="1200" cap="none" spc="0" normalizeH="0" baseline="0" noProof="0" dirty="0">
              <a:ln>
                <a:noFill/>
              </a:ln>
              <a:solidFill>
                <a:srgbClr val="4472C4"/>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Rounded Corners 2">
            <a:extLst>
              <a:ext uri="{FF2B5EF4-FFF2-40B4-BE49-F238E27FC236}">
                <a16:creationId xmlns:a16="http://schemas.microsoft.com/office/drawing/2014/main" id="{F2311D0A-D68E-4640-8180-CB25E9D02367}"/>
              </a:ext>
            </a:extLst>
          </p:cNvPr>
          <p:cNvSpPr/>
          <p:nvPr/>
        </p:nvSpPr>
        <p:spPr>
          <a:xfrm>
            <a:off x="5685201" y="296412"/>
            <a:ext cx="6361006" cy="6228521"/>
          </a:xfrm>
          <a:prstGeom prst="roundRect">
            <a:avLst/>
          </a:prstGeom>
          <a:solidFill>
            <a:schemeClr val="accent4">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Томоохон гол, мөрөн, нуур бүхий аймаг, сумуудад гол, нуурын мөс хөлдөх, хайлах, халиа, цөн түрэлт явагдаж, шар усны үер гарч дуусах хугацаанд шаардлагатай газруудад </a:t>
            </a:r>
            <a:r>
              <a:rPr kumimoji="0" lang="en-US" sz="18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мөсөн</a:t>
            </a:r>
            <a:r>
              <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замын</a:t>
            </a:r>
            <a:r>
              <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тээвэрлэлт</a:t>
            </a:r>
            <a:r>
              <a:rPr kumimoji="0" lang="mn-MN"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ийг түр хязгаарлаж, хориглох шийдвэрийг гарган мөрдүүлж ажиллах.</a:t>
            </a:r>
            <a:endParaRPr kumimoji="0" lang="en-US" sz="1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Томоохон нуур, голууд дээр цас, мөсний баяр, амралт зугаалгын арга хэмжээг зохион байгуулахдаа мөсний даацыг  </a:t>
            </a:r>
            <a:r>
              <a:rPr kumimoji="0" lang="en-US" sz="18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тухайн</a:t>
            </a:r>
            <a:r>
              <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орон</a:t>
            </a:r>
            <a:r>
              <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нутгийн</a:t>
            </a:r>
            <a:r>
              <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ус</a:t>
            </a:r>
            <a:r>
              <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цаг</a:t>
            </a:r>
            <a:r>
              <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уур</a:t>
            </a:r>
            <a:r>
              <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орчны</a:t>
            </a:r>
            <a:r>
              <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хяналт</a:t>
            </a:r>
            <a:r>
              <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шинжилгээний</a:t>
            </a:r>
            <a:r>
              <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байгууллагатай</a:t>
            </a:r>
            <a:r>
              <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хамтран</a:t>
            </a:r>
            <a:r>
              <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 </a:t>
            </a:r>
            <a:r>
              <a:rPr kumimoji="0" lang="mn-MN"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тогтоож ажиллахын зэрэгцээ тээврийн хэрэгслүүдийг мөсөн дээр гаргуулахгүй тусгай зогсоол, талбайд байрлуулж, иргэдийн амь нас, эрүүл мэндийг хамгаалах арга хэмжээг авах.</a:t>
            </a:r>
            <a:endParaRPr kumimoji="0" lang="en-US" sz="1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endParaRPr>
          </a:p>
        </p:txBody>
      </p:sp>
      <p:pic>
        <p:nvPicPr>
          <p:cNvPr id="16" name="Picture 2" descr="Image may contain: one or more people, snow, outdoor and nature">
            <a:extLst>
              <a:ext uri="{FF2B5EF4-FFF2-40B4-BE49-F238E27FC236}">
                <a16:creationId xmlns:a16="http://schemas.microsoft.com/office/drawing/2014/main" id="{4DA0B733-855E-41E5-848E-28D282397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15" y="3429000"/>
            <a:ext cx="5327393" cy="32332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2" descr="Image may contain: water and outdoor">
            <a:extLst>
              <a:ext uri="{FF2B5EF4-FFF2-40B4-BE49-F238E27FC236}">
                <a16:creationId xmlns:a16="http://schemas.microsoft.com/office/drawing/2014/main" id="{AE3FAF07-2A1C-40C8-89E7-0846CFB3E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376" y="1033694"/>
            <a:ext cx="3750032" cy="23769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1DAC253-0B82-4C9F-A325-9C5B3784C681}"/>
              </a:ext>
            </a:extLst>
          </p:cNvPr>
          <p:cNvPicPr>
            <a:picLocks noChangeAspect="1"/>
          </p:cNvPicPr>
          <p:nvPr/>
        </p:nvPicPr>
        <p:blipFill>
          <a:blip r:embed="rId4"/>
          <a:stretch>
            <a:fillRect/>
          </a:stretch>
        </p:blipFill>
        <p:spPr>
          <a:xfrm>
            <a:off x="429451" y="333067"/>
            <a:ext cx="1099740" cy="1079780"/>
          </a:xfrm>
          <a:prstGeom prst="rect">
            <a:avLst/>
          </a:prstGeom>
        </p:spPr>
      </p:pic>
      <p:sp>
        <p:nvSpPr>
          <p:cNvPr id="10" name="Rectangle 9">
            <a:extLst>
              <a:ext uri="{FF2B5EF4-FFF2-40B4-BE49-F238E27FC236}">
                <a16:creationId xmlns:a16="http://schemas.microsoft.com/office/drawing/2014/main" id="{5532F96C-D428-4EC4-A4A9-B7965AD9C61A}"/>
              </a:ext>
            </a:extLst>
          </p:cNvPr>
          <p:cNvSpPr/>
          <p:nvPr/>
        </p:nvSpPr>
        <p:spPr>
          <a:xfrm>
            <a:off x="-113983" y="1322958"/>
            <a:ext cx="2186608" cy="77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ЗАМ, ТЭЭВРИЙН ХӨГЖЛИЙН ЯАМ</a:t>
            </a:r>
            <a:endParaRPr kumimoji="0" lang="en-US" sz="1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1E81A44E-FA45-4856-9E57-C57F85F22DD2}"/>
              </a:ext>
            </a:extLst>
          </p:cNvPr>
          <p:cNvSpPr/>
          <p:nvPr/>
        </p:nvSpPr>
        <p:spPr>
          <a:xfrm>
            <a:off x="6440557" y="496333"/>
            <a:ext cx="2570921" cy="338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t>Засаг дарга нарт:</a:t>
            </a:r>
            <a:endParaRPr lang="en-US" dirty="0"/>
          </a:p>
        </p:txBody>
      </p:sp>
    </p:spTree>
    <p:extLst>
      <p:ext uri="{BB962C8B-B14F-4D97-AF65-F5344CB8AC3E}">
        <p14:creationId xmlns:p14="http://schemas.microsoft.com/office/powerpoint/2010/main" val="97421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6622E182-2373-4C5B-A61B-BBB448AF0DEE}"/>
              </a:ext>
            </a:extLst>
          </p:cNvPr>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4CCD1C1A-99EF-48D5-B1A1-10EC29C9CE01}"/>
              </a:ext>
            </a:extLst>
          </p:cNvPr>
          <p:cNvCxnSpPr/>
          <p:nvPr/>
        </p:nvCxnSpPr>
        <p:spPr>
          <a:xfrm>
            <a:off x="8345617" y="4626772"/>
            <a:ext cx="1046700" cy="21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972532-828D-4AF8-90CF-CF31D91C7DCC}"/>
              </a:ext>
            </a:extLst>
          </p:cNvPr>
          <p:cNvCxnSpPr/>
          <p:nvPr/>
        </p:nvCxnSpPr>
        <p:spPr>
          <a:xfrm>
            <a:off x="8365906" y="5422956"/>
            <a:ext cx="1046700" cy="21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39E4161-1C70-4644-A85E-212B0A747C00}"/>
              </a:ext>
            </a:extLst>
          </p:cNvPr>
          <p:cNvCxnSpPr>
            <a:stCxn id="19" idx="2"/>
          </p:cNvCxnSpPr>
          <p:nvPr/>
        </p:nvCxnSpPr>
        <p:spPr>
          <a:xfrm flipH="1">
            <a:off x="8868967" y="1854325"/>
            <a:ext cx="370" cy="407422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 name="Picture 2" descr="Image may contain: sky and outdoor">
            <a:extLst>
              <a:ext uri="{FF2B5EF4-FFF2-40B4-BE49-F238E27FC236}">
                <a16:creationId xmlns:a16="http://schemas.microsoft.com/office/drawing/2014/main" id="{78413B2D-04C2-45D4-822E-8ED396F03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93" y="3569501"/>
            <a:ext cx="4784464" cy="2910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ÐÓ¨Ð¡ Ð¦Ó¨ÐÐ Ó¨Ð¥ Ð­Ð Ð¡ÐÐ­ÐÐ¢Ð­Ð ÐÐÐÐÐÐÐ ÐÐÐ¥ÐÐÐ Ð£Ð£ÐÐÐÐ">
            <a:extLst>
              <a:ext uri="{FF2B5EF4-FFF2-40B4-BE49-F238E27FC236}">
                <a16:creationId xmlns:a16="http://schemas.microsoft.com/office/drawing/2014/main" id="{66137222-0461-4509-AB33-3BE783E46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206" y="259859"/>
            <a:ext cx="4238145" cy="30500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1E362F5-8385-495C-B6AC-9CD649307D5B}"/>
              </a:ext>
            </a:extLst>
          </p:cNvPr>
          <p:cNvSpPr/>
          <p:nvPr/>
        </p:nvSpPr>
        <p:spPr>
          <a:xfrm>
            <a:off x="7298955" y="2317690"/>
            <a:ext cx="3140764" cy="858205"/>
          </a:xfrm>
          <a:prstGeom prst="rect">
            <a:avLst/>
          </a:prstGeom>
          <a:solidFill>
            <a:schemeClr val="accent6">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dirty="0">
                <a:solidFill>
                  <a:schemeClr val="tx1"/>
                </a:solidFill>
                <a:latin typeface="Arial" panose="020B0604020202020204" pitchFamily="34" charset="0"/>
                <a:ea typeface="Times New Roman" panose="02020603050405020304" pitchFamily="18" charset="0"/>
              </a:rPr>
              <a:t>Тээвэрлэлтийн болон хөдөлгөөний аюулгүй байдлыг хангах</a:t>
            </a:r>
            <a:endParaRPr lang="en-US" sz="1600" dirty="0">
              <a:solidFill>
                <a:schemeClr val="tx1"/>
              </a:solidFill>
            </a:endParaRPr>
          </a:p>
        </p:txBody>
      </p:sp>
      <p:sp>
        <p:nvSpPr>
          <p:cNvPr id="11" name="Rectangle 10">
            <a:extLst>
              <a:ext uri="{FF2B5EF4-FFF2-40B4-BE49-F238E27FC236}">
                <a16:creationId xmlns:a16="http://schemas.microsoft.com/office/drawing/2014/main" id="{7FC3A05B-534E-413D-963E-7DFA2E0F044C}"/>
              </a:ext>
            </a:extLst>
          </p:cNvPr>
          <p:cNvSpPr/>
          <p:nvPr/>
        </p:nvSpPr>
        <p:spPr>
          <a:xfrm>
            <a:off x="6002886" y="3565396"/>
            <a:ext cx="2565123" cy="531973"/>
          </a:xfrm>
          <a:prstGeom prst="rect">
            <a:avLst/>
          </a:prstGeom>
          <a:solidFill>
            <a:schemeClr val="accent1">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dirty="0">
                <a:solidFill>
                  <a:schemeClr val="tx1"/>
                </a:solidFill>
                <a:latin typeface="Arial" panose="020B0604020202020204" pitchFamily="34" charset="0"/>
                <a:ea typeface="Times New Roman" panose="02020603050405020304" pitchFamily="18" charset="0"/>
                <a:cs typeface="Arial" panose="020B0604020202020204" pitchFamily="34" charset="0"/>
              </a:rPr>
              <a:t>Авто замын ашиглагч</a:t>
            </a:r>
            <a:endParaRPr lang="en-US" sz="16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519787B-DC3D-47E9-8075-241D1CA16A53}"/>
              </a:ext>
            </a:extLst>
          </p:cNvPr>
          <p:cNvSpPr/>
          <p:nvPr/>
        </p:nvSpPr>
        <p:spPr>
          <a:xfrm>
            <a:off x="9150608" y="3565396"/>
            <a:ext cx="2565123" cy="531973"/>
          </a:xfrm>
          <a:prstGeom prst="rect">
            <a:avLst/>
          </a:prstGeom>
          <a:solidFill>
            <a:schemeClr val="accent4">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dirty="0">
                <a:solidFill>
                  <a:schemeClr val="tx1"/>
                </a:solidFill>
                <a:latin typeface="Arial" panose="020B0604020202020204" pitchFamily="34" charset="0"/>
                <a:ea typeface="Times New Roman" panose="02020603050405020304" pitchFamily="18" charset="0"/>
                <a:cs typeface="Arial" panose="020B0604020202020204" pitchFamily="34" charset="0"/>
              </a:rPr>
              <a:t>Авто замын хариуцагч</a:t>
            </a:r>
            <a:endParaRPr lang="en-US" sz="16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46CBB505-E24B-447E-A2BE-81121883D1EE}"/>
              </a:ext>
            </a:extLst>
          </p:cNvPr>
          <p:cNvSpPr/>
          <p:nvPr/>
        </p:nvSpPr>
        <p:spPr>
          <a:xfrm>
            <a:off x="6002886" y="4392343"/>
            <a:ext cx="2604499" cy="531973"/>
          </a:xfrm>
          <a:prstGeom prst="rect">
            <a:avLst/>
          </a:prstGeom>
          <a:solidFill>
            <a:schemeClr val="accent2">
              <a:lumMod val="40000"/>
              <a:lumOff val="6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dirty="0">
                <a:solidFill>
                  <a:schemeClr val="tx1"/>
                </a:solidFill>
                <a:latin typeface="Arial" panose="020B0604020202020204" pitchFamily="34" charset="0"/>
                <a:ea typeface="Times New Roman" panose="02020603050405020304" pitchFamily="18" charset="0"/>
                <a:cs typeface="Arial" panose="020B0604020202020204" pitchFamily="34" charset="0"/>
              </a:rPr>
              <a:t>Автотээврийн холбогдох байгууллага</a:t>
            </a:r>
            <a:endParaRPr lang="en-US" sz="1600"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A35FAD9-25C3-438A-91DB-1BDE11FEBDCF}"/>
              </a:ext>
            </a:extLst>
          </p:cNvPr>
          <p:cNvSpPr/>
          <p:nvPr/>
        </p:nvSpPr>
        <p:spPr>
          <a:xfrm>
            <a:off x="9150608" y="4362146"/>
            <a:ext cx="2604499" cy="531973"/>
          </a:xfrm>
          <a:prstGeom prst="rect">
            <a:avLst/>
          </a:prstGeom>
          <a:solidFill>
            <a:schemeClr val="accent3">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dirty="0">
                <a:solidFill>
                  <a:schemeClr val="tx1"/>
                </a:solidFill>
                <a:latin typeface="Arial" panose="020B0604020202020204" pitchFamily="34" charset="0"/>
                <a:ea typeface="Times New Roman" panose="02020603050405020304" pitchFamily="18" charset="0"/>
                <a:cs typeface="Arial" panose="020B0604020202020204" pitchFamily="34" charset="0"/>
              </a:rPr>
              <a:t>Албан тушаалтан</a:t>
            </a:r>
            <a:endParaRPr lang="en-US" sz="16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F9BF5BC-D661-4848-8B3D-A1833BDDC998}"/>
              </a:ext>
            </a:extLst>
          </p:cNvPr>
          <p:cNvSpPr/>
          <p:nvPr/>
        </p:nvSpPr>
        <p:spPr>
          <a:xfrm>
            <a:off x="5983197" y="5162750"/>
            <a:ext cx="2604499" cy="531973"/>
          </a:xfrm>
          <a:prstGeom prst="rect">
            <a:avLst/>
          </a:prstGeom>
          <a:solidFill>
            <a:schemeClr val="bg2">
              <a:lumMod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dirty="0">
                <a:solidFill>
                  <a:schemeClr val="tx1"/>
                </a:solidFill>
                <a:latin typeface="Arial" panose="020B0604020202020204" pitchFamily="34" charset="0"/>
                <a:cs typeface="Arial" panose="020B0604020202020204" pitchFamily="34" charset="0"/>
              </a:rPr>
              <a:t>Жолооч</a:t>
            </a:r>
            <a:endParaRPr lang="en-US" sz="1600"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4C18B22-D515-42C7-A46E-E4EB5434DCF1}"/>
              </a:ext>
            </a:extLst>
          </p:cNvPr>
          <p:cNvSpPr/>
          <p:nvPr/>
        </p:nvSpPr>
        <p:spPr>
          <a:xfrm>
            <a:off x="7566717" y="5928547"/>
            <a:ext cx="2604499" cy="531973"/>
          </a:xfrm>
          <a:prstGeom prst="rect">
            <a:avLst/>
          </a:prstGeom>
          <a:solidFill>
            <a:schemeClr val="accent5">
              <a:lumMod val="7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dirty="0">
                <a:solidFill>
                  <a:schemeClr val="tx1"/>
                </a:solidFill>
                <a:latin typeface="Arial" panose="020B0604020202020204" pitchFamily="34" charset="0"/>
                <a:cs typeface="Arial" panose="020B0604020202020204" pitchFamily="34" charset="0"/>
              </a:rPr>
              <a:t>Хяналт шалгалтын байгууллага</a:t>
            </a:r>
            <a:endParaRPr lang="en-US" sz="16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E9EEBFC1-803F-45A8-89F3-8403232A3C4B}"/>
              </a:ext>
            </a:extLst>
          </p:cNvPr>
          <p:cNvSpPr/>
          <p:nvPr/>
        </p:nvSpPr>
        <p:spPr>
          <a:xfrm>
            <a:off x="9150608" y="5162750"/>
            <a:ext cx="2604499" cy="531973"/>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dirty="0">
                <a:solidFill>
                  <a:schemeClr val="tx1"/>
                </a:solidFill>
                <a:latin typeface="Arial" panose="020B0604020202020204" pitchFamily="34" charset="0"/>
                <a:cs typeface="Arial" panose="020B0604020202020204" pitchFamily="34" charset="0"/>
              </a:rPr>
              <a:t>Зорчигч</a:t>
            </a:r>
            <a:endParaRPr lang="en-US" sz="1600"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B785FE6-8ECB-43F6-8B58-4550C38BC4FC}"/>
              </a:ext>
            </a:extLst>
          </p:cNvPr>
          <p:cNvSpPr/>
          <p:nvPr/>
        </p:nvSpPr>
        <p:spPr>
          <a:xfrm>
            <a:off x="7441022" y="663937"/>
            <a:ext cx="2856630" cy="1190388"/>
          </a:xfrm>
          <a:prstGeom prst="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tx1"/>
                </a:solidFill>
                <a:latin typeface="Arial" panose="020B0604020202020204" pitchFamily="34" charset="0"/>
                <a:ea typeface="Times New Roman" panose="02020603050405020304" pitchFamily="18" charset="0"/>
              </a:rPr>
              <a:t>Иргэдийн амь нас, эрүүл мэнд, эд хөрөнгийг болзошгүй гамшгаас урьдчилан сэргийлэх </a:t>
            </a:r>
            <a:endParaRPr lang="en-US" dirty="0">
              <a:solidFill>
                <a:schemeClr val="tx1"/>
              </a:solidFill>
            </a:endParaRPr>
          </a:p>
        </p:txBody>
      </p:sp>
      <p:cxnSp>
        <p:nvCxnSpPr>
          <p:cNvPr id="23" name="Straight Connector 22">
            <a:extLst>
              <a:ext uri="{FF2B5EF4-FFF2-40B4-BE49-F238E27FC236}">
                <a16:creationId xmlns:a16="http://schemas.microsoft.com/office/drawing/2014/main" id="{73250BB2-D34A-4219-A2CC-306F1DBCD7E4}"/>
              </a:ext>
            </a:extLst>
          </p:cNvPr>
          <p:cNvCxnSpPr>
            <a:stCxn id="11" idx="3"/>
            <a:endCxn id="12" idx="1"/>
          </p:cNvCxnSpPr>
          <p:nvPr/>
        </p:nvCxnSpPr>
        <p:spPr>
          <a:xfrm>
            <a:off x="8568009" y="3831383"/>
            <a:ext cx="58259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86D11BB-176E-4EA9-9AF4-73DCE880C081}"/>
              </a:ext>
            </a:extLst>
          </p:cNvPr>
          <p:cNvPicPr>
            <a:picLocks noChangeAspect="1"/>
          </p:cNvPicPr>
          <p:nvPr/>
        </p:nvPicPr>
        <p:blipFill>
          <a:blip r:embed="rId4"/>
          <a:stretch>
            <a:fillRect/>
          </a:stretch>
        </p:blipFill>
        <p:spPr>
          <a:xfrm>
            <a:off x="543434" y="457665"/>
            <a:ext cx="1099740" cy="1079780"/>
          </a:xfrm>
          <a:prstGeom prst="rect">
            <a:avLst/>
          </a:prstGeom>
        </p:spPr>
      </p:pic>
      <p:sp>
        <p:nvSpPr>
          <p:cNvPr id="22" name="Rectangle 21">
            <a:extLst>
              <a:ext uri="{FF2B5EF4-FFF2-40B4-BE49-F238E27FC236}">
                <a16:creationId xmlns:a16="http://schemas.microsoft.com/office/drawing/2014/main" id="{DEA48820-A510-4AD0-9180-246867302AF8}"/>
              </a:ext>
            </a:extLst>
          </p:cNvPr>
          <p:cNvSpPr/>
          <p:nvPr/>
        </p:nvSpPr>
        <p:spPr>
          <a:xfrm>
            <a:off x="0" y="1432153"/>
            <a:ext cx="2186608" cy="77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accent1">
                    <a:lumMod val="50000"/>
                  </a:schemeClr>
                </a:solidFill>
                <a:latin typeface="Arial" panose="020B0604020202020204" pitchFamily="34" charset="0"/>
                <a:cs typeface="Arial" panose="020B0604020202020204" pitchFamily="34" charset="0"/>
              </a:rPr>
              <a:t>ЗАМ, ТЭЭВРИЙН ХӨГЖЛИЙН ЯАМ</a:t>
            </a:r>
            <a:endParaRPr lang="en-US" sz="14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69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5F69DC-9BC6-4EDC-A835-8BDA0BF1A3E7}"/>
              </a:ext>
            </a:extLst>
          </p:cNvPr>
          <p:cNvSpPr/>
          <p:nvPr/>
        </p:nvSpPr>
        <p:spPr>
          <a:xfrm>
            <a:off x="0" y="-6476"/>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EFCCD8B9-E548-44CA-8EC3-2FABE144B7A4}"/>
              </a:ext>
            </a:extLst>
          </p:cNvPr>
          <p:cNvSpPr/>
          <p:nvPr/>
        </p:nvSpPr>
        <p:spPr>
          <a:xfrm>
            <a:off x="6218444" y="333067"/>
            <a:ext cx="5801240" cy="338554"/>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dirty="0">
                <a:ln>
                  <a:noFill/>
                </a:ln>
                <a:solidFill>
                  <a:srgbClr val="4472C4"/>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600" b="0" i="0" u="none" strike="noStrike" kern="1200" cap="none" spc="0" normalizeH="0" baseline="0" noProof="0" dirty="0">
              <a:ln>
                <a:noFill/>
              </a:ln>
              <a:solidFill>
                <a:srgbClr val="4472C4"/>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F08F12C3-4509-4C40-ADEC-4FD7C7BC1A77}"/>
              </a:ext>
            </a:extLst>
          </p:cNvPr>
          <p:cNvSpPr/>
          <p:nvPr/>
        </p:nvSpPr>
        <p:spPr>
          <a:xfrm>
            <a:off x="2187017" y="286088"/>
            <a:ext cx="9537704" cy="2893100"/>
          </a:xfrm>
          <a:prstGeom prst="rect">
            <a:avLst/>
          </a:prstGeom>
          <a:solidFill>
            <a:schemeClr val="accent4">
              <a:lumMod val="60000"/>
              <a:lumOff val="40000"/>
            </a:schemeClr>
          </a:solidFill>
          <a:ln>
            <a:solidFill>
              <a:schemeClr val="accent4">
                <a:lumMod val="75000"/>
              </a:schemeClr>
            </a:solidFill>
          </a:ln>
        </p:spPr>
        <p:txBody>
          <a:bodyPr wrap="square">
            <a:spAutoFit/>
          </a:bodyPr>
          <a:lstStyle/>
          <a:p>
            <a:pPr marL="0" marR="0" lvl="0" indent="457200" algn="just" defTabSz="914400" rtl="0" eaLnBrk="1" fontAlgn="auto" latinLnBrk="0" hangingPunct="1">
              <a:lnSpc>
                <a:spcPct val="100000"/>
              </a:lnSpc>
              <a:spcBef>
                <a:spcPts val="0"/>
              </a:spcBef>
              <a:spcAft>
                <a:spcPts val="600"/>
              </a:spcAft>
              <a:buClrTx/>
              <a:buSzTx/>
              <a:buFontTx/>
              <a:buNone/>
              <a:tabLst/>
              <a:defRPr/>
            </a:pPr>
            <a:r>
              <a:rPr kumimoji="0" lang="mn-MN" sz="1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Тээврийн байгууллагуудаас </a:t>
            </a:r>
            <a:r>
              <a:rPr kumimoji="0" lang="mn-MN" sz="2400" b="0" i="1"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тээвэрчдэд</a:t>
            </a:r>
            <a:r>
              <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a:t>
            </a:r>
          </a:p>
          <a:p>
            <a:pPr marL="1200150" marR="0" lvl="2" indent="-285750" algn="just" defTabSz="914400" rtl="0" eaLnBrk="1" fontAlgn="auto" latinLnBrk="0" hangingPunct="1">
              <a:lnSpc>
                <a:spcPct val="100000"/>
              </a:lnSpc>
              <a:spcBef>
                <a:spcPts val="0"/>
              </a:spcBef>
              <a:spcAft>
                <a:spcPts val="600"/>
              </a:spcAft>
              <a:buClr>
                <a:srgbClr val="C00000"/>
              </a:buClr>
              <a:buSzTx/>
              <a:buFont typeface="Wingdings" panose="05000000000000000000" pitchFamily="2" charset="2"/>
              <a:buChar char="§"/>
              <a:tabLst/>
              <a:defRPr/>
            </a:pPr>
            <a:r>
              <a:rPr kumimoji="0" lang="mn-MN" sz="1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Ав</a:t>
            </a:r>
            <a:r>
              <a:rPr kumimoji="0" lang="en-US" sz="1800" b="0" i="0" u="none" strike="noStrike" kern="1200" cap="none" spc="0" normalizeH="0" baseline="0" noProof="0" dirty="0" err="1">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то</a:t>
            </a:r>
            <a:r>
              <a:rPr kumimoji="0" lang="en-US" sz="1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зам</a:t>
            </a:r>
            <a:r>
              <a:rPr kumimoji="0" lang="en-US" sz="1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замын</a:t>
            </a:r>
            <a:r>
              <a:rPr kumimoji="0" lang="en-US" sz="1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байгууламжийг</a:t>
            </a:r>
            <a:r>
              <a:rPr kumimoji="0" lang="en-US" sz="1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техникийн</a:t>
            </a:r>
            <a:r>
              <a:rPr kumimoji="0" lang="en-US" sz="1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нөхцөл</a:t>
            </a:r>
            <a:r>
              <a:rPr kumimoji="0" lang="en-US" sz="1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шаардлагын</a:t>
            </a:r>
            <a:r>
              <a:rPr kumimoji="0" lang="en-US" sz="1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дагуу</a:t>
            </a:r>
            <a:r>
              <a:rPr kumimoji="0" lang="en-US" sz="1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ашиглах</a:t>
            </a:r>
            <a:endParaRPr kumimoji="0" lang="mn-MN" sz="1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Times New Roman" panose="02020603050405020304" pitchFamily="18" charset="0"/>
              <a:cs typeface="+mn-cs"/>
            </a:endParaRPr>
          </a:p>
          <a:p>
            <a:pPr marL="1200150" marR="0" lvl="2" indent="-285750" algn="just" defTabSz="914400" rtl="0" eaLnBrk="1" fontAlgn="auto" latinLnBrk="0" hangingPunct="1">
              <a:lnSpc>
                <a:spcPct val="100000"/>
              </a:lnSpc>
              <a:spcBef>
                <a:spcPts val="0"/>
              </a:spcBef>
              <a:spcAft>
                <a:spcPts val="600"/>
              </a:spcAft>
              <a:buClr>
                <a:srgbClr val="C00000"/>
              </a:buClr>
              <a:buSzTx/>
              <a:buFont typeface="Wingdings" panose="05000000000000000000" pitchFamily="2" charset="2"/>
              <a:buChar char="§"/>
              <a:tabLst/>
              <a:defRPr/>
            </a:pPr>
            <a:r>
              <a:rPr kumimoji="0" lang="mn-MN" sz="1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Гүүрээр түүний тооцоот хурд, даацад тохирсон жинтэй тээврийн хэрэгслээр тээвэрлэлт гүйцэтгэх</a:t>
            </a:r>
          </a:p>
          <a:p>
            <a:pPr marL="1200150" marR="0" lvl="2" indent="-285750" algn="just" defTabSz="914400" rtl="0" eaLnBrk="1" fontAlgn="auto" latinLnBrk="0" hangingPunct="1">
              <a:lnSpc>
                <a:spcPct val="100000"/>
              </a:lnSpc>
              <a:spcBef>
                <a:spcPts val="0"/>
              </a:spcBef>
              <a:spcAft>
                <a:spcPts val="600"/>
              </a:spcAft>
              <a:buClr>
                <a:srgbClr val="C00000"/>
              </a:buClr>
              <a:buSzTx/>
              <a:buFont typeface="Wingdings" panose="05000000000000000000" pitchFamily="2" charset="2"/>
              <a:buChar char="§"/>
              <a:tabLst/>
              <a:defRPr/>
            </a:pPr>
            <a:r>
              <a:rPr kumimoji="0" lang="mn-MN" sz="1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Times New Roman" panose="02020603050405020304" pitchFamily="18" charset="0"/>
                <a:cs typeface="+mn-cs"/>
              </a:rPr>
              <a:t>Даац, суудлын тоог хэтрүүлэхгүй байх </a:t>
            </a:r>
          </a:p>
          <a:p>
            <a:pPr marL="0" marR="0" lvl="0" indent="457200" algn="l" defTabSz="914400" rtl="0" eaLnBrk="1" fontAlgn="auto" latinLnBrk="0" hangingPunct="1">
              <a:lnSpc>
                <a:spcPct val="100000"/>
              </a:lnSpc>
              <a:spcBef>
                <a:spcPts val="0"/>
              </a:spcBef>
              <a:spcAft>
                <a:spcPts val="600"/>
              </a:spcAft>
              <a:buClrTx/>
              <a:buSzTx/>
              <a:buFontTx/>
              <a:buNone/>
              <a:tabLst/>
              <a:defRPr/>
            </a:pPr>
            <a:r>
              <a:rPr kumimoji="0" lang="mn-MN"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анхааруулга, сэрэмжлүүлэг бүхий мэдээлэл сурталчилгааг        	тогтмол хийх </a:t>
            </a:r>
            <a:r>
              <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 </a:t>
            </a:r>
            <a:r>
              <a:rPr kumimoji="0" lang="mn-MN"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mn-cs"/>
              </a:rPr>
              <a:t> </a:t>
            </a:r>
            <a:endParaRPr kumimoji="0" lang="en-US" sz="1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endParaRPr>
          </a:p>
        </p:txBody>
      </p:sp>
      <p:pic>
        <p:nvPicPr>
          <p:cNvPr id="2050" name="Picture 2" descr="Image may contain: sky, bridge, cloud, outdoor and water">
            <a:extLst>
              <a:ext uri="{FF2B5EF4-FFF2-40B4-BE49-F238E27FC236}">
                <a16:creationId xmlns:a16="http://schemas.microsoft.com/office/drawing/2014/main" id="{AF98C231-E87C-44B2-A76E-20079C217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88" y="3194753"/>
            <a:ext cx="5580635" cy="34239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No photo description available.">
            <a:extLst>
              <a:ext uri="{FF2B5EF4-FFF2-40B4-BE49-F238E27FC236}">
                <a16:creationId xmlns:a16="http://schemas.microsoft.com/office/drawing/2014/main" id="{A662874D-7ADC-4118-976B-24D51C7F5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444" y="3194753"/>
            <a:ext cx="5690937" cy="34239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33F9E7B-5154-4C8D-A294-B56A0A7C8D1D}"/>
              </a:ext>
            </a:extLst>
          </p:cNvPr>
          <p:cNvPicPr>
            <a:picLocks noChangeAspect="1"/>
          </p:cNvPicPr>
          <p:nvPr/>
        </p:nvPicPr>
        <p:blipFill>
          <a:blip r:embed="rId4"/>
          <a:stretch>
            <a:fillRect/>
          </a:stretch>
        </p:blipFill>
        <p:spPr>
          <a:xfrm>
            <a:off x="543434" y="492104"/>
            <a:ext cx="1099740" cy="1079780"/>
          </a:xfrm>
          <a:prstGeom prst="rect">
            <a:avLst/>
          </a:prstGeom>
        </p:spPr>
      </p:pic>
      <p:sp>
        <p:nvSpPr>
          <p:cNvPr id="10" name="Rectangle 9">
            <a:extLst>
              <a:ext uri="{FF2B5EF4-FFF2-40B4-BE49-F238E27FC236}">
                <a16:creationId xmlns:a16="http://schemas.microsoft.com/office/drawing/2014/main" id="{3CFBE920-AF77-4D59-B7E6-8F5613AC838F}"/>
              </a:ext>
            </a:extLst>
          </p:cNvPr>
          <p:cNvSpPr/>
          <p:nvPr/>
        </p:nvSpPr>
        <p:spPr>
          <a:xfrm>
            <a:off x="0" y="1466592"/>
            <a:ext cx="2186608" cy="77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ЗАМ, ТЭЭВРИЙН ХӨГЖЛИЙН ЯАМ</a:t>
            </a:r>
            <a:endParaRPr kumimoji="0" lang="en-US" sz="1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1570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5F69DC-9BC6-4EDC-A835-8BDA0BF1A3E7}"/>
              </a:ext>
            </a:extLst>
          </p:cNvPr>
          <p:cNvSpPr/>
          <p:nvPr/>
        </p:nvSpPr>
        <p:spPr>
          <a:xfrm>
            <a:off x="0" y="-6476"/>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EFCCD8B9-E548-44CA-8EC3-2FABE144B7A4}"/>
              </a:ext>
            </a:extLst>
          </p:cNvPr>
          <p:cNvSpPr/>
          <p:nvPr/>
        </p:nvSpPr>
        <p:spPr>
          <a:xfrm>
            <a:off x="6218444" y="333067"/>
            <a:ext cx="5801240" cy="338554"/>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dirty="0">
                <a:ln>
                  <a:noFill/>
                </a:ln>
                <a:solidFill>
                  <a:srgbClr val="4472C4"/>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600" b="0" i="0" u="none" strike="noStrike" kern="1200" cap="none" spc="0" normalizeH="0" baseline="0" noProof="0" dirty="0">
              <a:ln>
                <a:noFill/>
              </a:ln>
              <a:solidFill>
                <a:srgbClr val="4472C4"/>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67BA3814-3958-44EA-81F9-BCDADB87FBF6}"/>
              </a:ext>
            </a:extLst>
          </p:cNvPr>
          <p:cNvSpPr/>
          <p:nvPr/>
        </p:nvSpPr>
        <p:spPr>
          <a:xfrm>
            <a:off x="5923684" y="333067"/>
            <a:ext cx="6096000" cy="531055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24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Times New Roman" panose="02020603050405020304" pitchFamily="18" charset="0"/>
                <a:cs typeface="+mn-cs"/>
              </a:rPr>
              <a:t>Болзошгүй эрсдэлээс урьдчилан сэргийлэх ажлын хүрээнд</a:t>
            </a:r>
            <a:r>
              <a:rPr kumimoji="0" lang="en-US" sz="24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Times New Roman" panose="02020603050405020304" pitchFamily="18" charset="0"/>
                <a:cs typeface="+mn-cs"/>
              </a:rPr>
              <a:t>:</a:t>
            </a:r>
            <a:endParaRPr kumimoji="0" lang="mn-MN" sz="24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Times New Roman" panose="02020603050405020304" pitchFamily="18" charset="0"/>
              <a:cs typeface="+mn-cs"/>
            </a:endParaRPr>
          </a:p>
          <a:p>
            <a:pPr marL="285750" marR="0" lvl="0" indent="-28575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mn-MN" sz="1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Times New Roman" panose="02020603050405020304" pitchFamily="18" charset="0"/>
                <a:cs typeface="+mn-cs"/>
              </a:rPr>
              <a:t>Аймгуудын Тээвэр, авто замын асуудал хариуцсан байгууллагууд </a:t>
            </a:r>
          </a:p>
          <a:p>
            <a:pPr marL="285750" marR="0" lvl="0" indent="-28575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mn-MN" sz="1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Times New Roman" panose="02020603050405020304" pitchFamily="18" charset="0"/>
                <a:cs typeface="+mn-cs"/>
              </a:rPr>
              <a:t>Улс, хот хооронд, орон нутгийн нийтийн тээвэр</a:t>
            </a:r>
          </a:p>
          <a:p>
            <a:pPr marL="285750" marR="0" lvl="0" indent="-28575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mn-MN" sz="1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Times New Roman" panose="02020603050405020304" pitchFamily="18" charset="0"/>
                <a:cs typeface="+mn-cs"/>
              </a:rPr>
              <a:t>Ачаа тээвэрлэлтийн үйлчилгээ эрхлэгч</a:t>
            </a:r>
          </a:p>
          <a:p>
            <a:pPr marL="285750" marR="0" lvl="0" indent="-28575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mn-MN" sz="1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Times New Roman" panose="02020603050405020304" pitchFamily="18" charset="0"/>
                <a:cs typeface="+mn-cs"/>
              </a:rPr>
              <a:t>Тээврийн хэрэгсэл бүхий иргэдийн зорчих хөдөлгөөнийг батлагдсан маршрут</a:t>
            </a:r>
          </a:p>
          <a:p>
            <a:pPr marL="285750" marR="0" lvl="0" indent="-28575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mn-MN" sz="1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Times New Roman" panose="02020603050405020304" pitchFamily="18" charset="0"/>
                <a:cs typeface="+mn-cs"/>
              </a:rPr>
              <a:t>Баталгаатай авто замаар гүйцэтгүүлэхэд хяналт, шалгалтын үйл ажиллагаагаа чиглүүлж, тээвэрлэлтийн болон хөдөлгөөний аюулгүй байдлыг сахиулах.</a:t>
            </a:r>
            <a:endParaRPr kumimoji="0" lang="en-US" sz="1800" b="0" i="0" u="none" strike="noStrike" kern="1200" cap="none" spc="0" normalizeH="0" baseline="0" noProof="0" dirty="0">
              <a:ln>
                <a:noFill/>
              </a:ln>
              <a:solidFill>
                <a:srgbClr val="E7E6E6">
                  <a:lumMod val="10000"/>
                </a:srgb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7BAE5A3-B5B5-4B02-90BB-E6A7ABED05F8}"/>
              </a:ext>
            </a:extLst>
          </p:cNvPr>
          <p:cNvPicPr>
            <a:picLocks noChangeAspect="1"/>
          </p:cNvPicPr>
          <p:nvPr/>
        </p:nvPicPr>
        <p:blipFill>
          <a:blip r:embed="rId2"/>
          <a:stretch>
            <a:fillRect/>
          </a:stretch>
        </p:blipFill>
        <p:spPr>
          <a:xfrm>
            <a:off x="607868" y="2373681"/>
            <a:ext cx="5143500" cy="3752850"/>
          </a:xfrm>
          <a:prstGeom prst="rect">
            <a:avLst/>
          </a:prstGeom>
          <a:ln>
            <a:noFill/>
          </a:ln>
          <a:effectLst>
            <a:softEdge rad="112500"/>
          </a:effectLst>
        </p:spPr>
      </p:pic>
      <p:pic>
        <p:nvPicPr>
          <p:cNvPr id="7" name="Picture 6">
            <a:extLst>
              <a:ext uri="{FF2B5EF4-FFF2-40B4-BE49-F238E27FC236}">
                <a16:creationId xmlns:a16="http://schemas.microsoft.com/office/drawing/2014/main" id="{C5AFE240-B910-4600-9DC6-7D8C52B0EB1B}"/>
              </a:ext>
            </a:extLst>
          </p:cNvPr>
          <p:cNvPicPr>
            <a:picLocks noChangeAspect="1"/>
          </p:cNvPicPr>
          <p:nvPr/>
        </p:nvPicPr>
        <p:blipFill>
          <a:blip r:embed="rId3"/>
          <a:stretch>
            <a:fillRect/>
          </a:stretch>
        </p:blipFill>
        <p:spPr>
          <a:xfrm>
            <a:off x="543434" y="447823"/>
            <a:ext cx="1099740" cy="1079780"/>
          </a:xfrm>
          <a:prstGeom prst="rect">
            <a:avLst/>
          </a:prstGeom>
        </p:spPr>
      </p:pic>
      <p:sp>
        <p:nvSpPr>
          <p:cNvPr id="8" name="Rectangle 7">
            <a:extLst>
              <a:ext uri="{FF2B5EF4-FFF2-40B4-BE49-F238E27FC236}">
                <a16:creationId xmlns:a16="http://schemas.microsoft.com/office/drawing/2014/main" id="{26A7293D-8D38-44EB-8B31-0D62E79F7388}"/>
              </a:ext>
            </a:extLst>
          </p:cNvPr>
          <p:cNvSpPr/>
          <p:nvPr/>
        </p:nvSpPr>
        <p:spPr>
          <a:xfrm>
            <a:off x="0" y="1422311"/>
            <a:ext cx="2186608" cy="77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ЗАМ, ТЭЭВРИЙН ХӨГЖЛИЙН ЯАМ</a:t>
            </a:r>
            <a:endParaRPr kumimoji="0" lang="en-US" sz="1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441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DC6CE4-D1C0-48F0-BB5B-A6E65513EE22}"/>
              </a:ext>
            </a:extLst>
          </p:cNvPr>
          <p:cNvSpPr/>
          <p:nvPr/>
        </p:nvSpPr>
        <p:spPr>
          <a:xfrm>
            <a:off x="0" y="-6476"/>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1800" b="0" i="0" u="none" strike="noStrike" kern="1200" cap="none" spc="0" normalizeH="0" baseline="0" noProof="0" dirty="0">
                <a:ln>
                  <a:noFill/>
                </a:ln>
                <a:solidFill>
                  <a:prstClr val="white"/>
                </a:solidFill>
                <a:effectLst/>
                <a:uLnTx/>
                <a:uFillTx/>
                <a:latin typeface="Calibri"/>
                <a:ea typeface="+mn-ea"/>
                <a:cs typeface="+mn-cs"/>
              </a:rPr>
              <a:t>;</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EFCCD8B9-E548-44CA-8EC3-2FABE144B7A4}"/>
              </a:ext>
            </a:extLst>
          </p:cNvPr>
          <p:cNvSpPr/>
          <p:nvPr/>
        </p:nvSpPr>
        <p:spPr>
          <a:xfrm>
            <a:off x="6218444" y="333067"/>
            <a:ext cx="5801240" cy="338554"/>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dirty="0">
                <a:ln>
                  <a:noFill/>
                </a:ln>
                <a:solidFill>
                  <a:srgbClr val="4472C4"/>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600" b="0" i="0" u="none" strike="noStrike" kern="1200" cap="none" spc="0" normalizeH="0" baseline="0" noProof="0" dirty="0">
              <a:ln>
                <a:noFill/>
              </a:ln>
              <a:solidFill>
                <a:srgbClr val="4472C4"/>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65043A00-8E42-4AEF-ACA4-22E49698D6E1}"/>
              </a:ext>
            </a:extLst>
          </p:cNvPr>
          <p:cNvSpPr/>
          <p:nvPr/>
        </p:nvSpPr>
        <p:spPr>
          <a:xfrm>
            <a:off x="2491817" y="1407082"/>
            <a:ext cx="9130340" cy="47089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Нийтийн зорчигч тээврийн үйлчилгээ эрхлэхдээ</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mn-MN"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mn-MN"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Гэрээ байгуулсан байгууллагатай тохиролцсон цагийн хуваарь, чиглэлийг баримтлах</a:t>
            </a:r>
          </a:p>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mn-MN"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Автотээврийн хэрэгслийн хэрэглээний стандартын үзүүлэлт</a:t>
            </a:r>
          </a:p>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mn-MN"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Техникийн шаардлагыг хангасан зориулалтын тээврийн хэрэгсэл</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mn-MN"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mn-MN"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Тав тухтай</a:t>
            </a:r>
          </a:p>
          <a:p>
            <a:pPr marL="742950" marR="0" lvl="1"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mn-MN"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Аюул, осолгүй тээвэрлэх</a:t>
            </a:r>
          </a:p>
          <a:p>
            <a:pPr marL="742950" marR="0" lvl="1"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mn-MN"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Тээвэрлэлтийн ажил, үйлчилгээг тухайн ангиллын тээврийн хэрэгслийн мэргэшсэн жолоочоор гүйцэтгүүлэх</a:t>
            </a:r>
          </a:p>
          <a:p>
            <a:pPr marL="742950" marR="0" lvl="1"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kumimoji="0" lang="mn-MN"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Жолоочийн ажил, амралтын зохицуулалтын байдалд анхаарч ажиллах.</a:t>
            </a:r>
          </a:p>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mn-MN"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mn-MN"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Тээвэрлэлтийн ажил үйлчилгээнд гарахын өмнө</a:t>
            </a:r>
            <a:r>
              <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mn-M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Жолоочийн эрүүл мэндийн байдал</a:t>
            </a:r>
          </a:p>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mn-M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Тээврийн хэрэгслийн техникийн бүрэн бүтэн байдал</a:t>
            </a:r>
          </a:p>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mn-M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Тээвэрлэлтийн нөхцлийг хангасан байдал</a:t>
            </a:r>
          </a:p>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mn-M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Замын хуудсыг баталгаажуулалтыг тус тус шалгах.</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DF29E6B6-F1B7-459A-8204-A223CB2E6C3D}"/>
              </a:ext>
            </a:extLst>
          </p:cNvPr>
          <p:cNvPicPr>
            <a:picLocks noChangeAspect="1"/>
          </p:cNvPicPr>
          <p:nvPr/>
        </p:nvPicPr>
        <p:blipFill>
          <a:blip r:embed="rId2"/>
          <a:stretch>
            <a:fillRect/>
          </a:stretch>
        </p:blipFill>
        <p:spPr>
          <a:xfrm>
            <a:off x="543434" y="451934"/>
            <a:ext cx="1099740" cy="1079780"/>
          </a:xfrm>
          <a:prstGeom prst="rect">
            <a:avLst/>
          </a:prstGeom>
        </p:spPr>
      </p:pic>
      <p:sp>
        <p:nvSpPr>
          <p:cNvPr id="7" name="Rectangle 6">
            <a:extLst>
              <a:ext uri="{FF2B5EF4-FFF2-40B4-BE49-F238E27FC236}">
                <a16:creationId xmlns:a16="http://schemas.microsoft.com/office/drawing/2014/main" id="{6436A0E6-CE37-40DA-B391-177F5C9D847E}"/>
              </a:ext>
            </a:extLst>
          </p:cNvPr>
          <p:cNvSpPr/>
          <p:nvPr/>
        </p:nvSpPr>
        <p:spPr>
          <a:xfrm>
            <a:off x="0" y="1426422"/>
            <a:ext cx="2186608" cy="77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ЗАМ, ТЭЭВРИЙН ХӨГЖЛИЙН ЯАМ</a:t>
            </a:r>
            <a:endParaRPr kumimoji="0" lang="en-US" sz="1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266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5F69DC-9BC6-4EDC-A835-8BDA0BF1A3E7}"/>
              </a:ext>
            </a:extLst>
          </p:cNvPr>
          <p:cNvSpPr/>
          <p:nvPr/>
        </p:nvSpPr>
        <p:spPr>
          <a:xfrm>
            <a:off x="10716"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B263FE1-9C03-4E61-BBE6-662E0E484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63" y="3071230"/>
            <a:ext cx="5887635" cy="3676732"/>
          </a:xfrm>
          <a:prstGeom prst="rect">
            <a:avLst/>
          </a:prstGeom>
          <a:ln>
            <a:noFill/>
          </a:ln>
          <a:effectLst>
            <a:softEdge rad="112500"/>
          </a:effectLst>
        </p:spPr>
      </p:pic>
      <p:pic>
        <p:nvPicPr>
          <p:cNvPr id="10" name="Picture 9">
            <a:extLst>
              <a:ext uri="{FF2B5EF4-FFF2-40B4-BE49-F238E27FC236}">
                <a16:creationId xmlns:a16="http://schemas.microsoft.com/office/drawing/2014/main" id="{09860767-9E10-43DE-B17C-ECDD9C48F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754" y="110038"/>
            <a:ext cx="3715510" cy="2859259"/>
          </a:xfrm>
          <a:prstGeom prst="rect">
            <a:avLst/>
          </a:prstGeom>
          <a:ln>
            <a:noFill/>
          </a:ln>
          <a:effectLst>
            <a:softEdge rad="112500"/>
          </a:effectLst>
        </p:spPr>
      </p:pic>
      <p:sp>
        <p:nvSpPr>
          <p:cNvPr id="9" name="Rectangle 8">
            <a:extLst>
              <a:ext uri="{FF2B5EF4-FFF2-40B4-BE49-F238E27FC236}">
                <a16:creationId xmlns:a16="http://schemas.microsoft.com/office/drawing/2014/main" id="{EFCCD8B9-E548-44CA-8EC3-2FABE144B7A4}"/>
              </a:ext>
            </a:extLst>
          </p:cNvPr>
          <p:cNvSpPr/>
          <p:nvPr/>
        </p:nvSpPr>
        <p:spPr>
          <a:xfrm>
            <a:off x="6218444" y="333067"/>
            <a:ext cx="5801240" cy="6494085"/>
          </a:xfrm>
          <a:prstGeom prst="rect">
            <a:avLst/>
          </a:prstGeom>
        </p:spPr>
        <p:txBody>
          <a:bodyPr wrap="square">
            <a:spAutoFit/>
          </a:bodyPr>
          <a:lstStyle/>
          <a:p>
            <a:pPr indent="457200" algn="just"/>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C00000"/>
              </a:buClr>
              <a:buFont typeface="Arial" panose="020B0604020202020204" pitchFamily="34" charset="0"/>
              <a:buChar char="•"/>
            </a:pPr>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Замын зурвас газар, гүүр, хоолойн хэсэгт</a:t>
            </a:r>
            <a:r>
              <a:rPr lang="en-US"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Clr>
                <a:srgbClr val="C00000"/>
              </a:buClr>
              <a:buFont typeface="Courier New" panose="02070309020205020404" pitchFamily="49" charset="0"/>
              <a:buChar char="o"/>
            </a:pPr>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Хог хаягдал</a:t>
            </a:r>
            <a:endParaRPr lang="en-US" sz="16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Clr>
                <a:srgbClr val="C00000"/>
              </a:buClr>
              <a:buFont typeface="Courier New" panose="02070309020205020404" pitchFamily="49" charset="0"/>
              <a:buChar char="o"/>
            </a:pPr>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Малын сэг зэм</a:t>
            </a:r>
            <a:endParaRPr lang="en-US" sz="16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Clr>
                <a:srgbClr val="C00000"/>
              </a:buClr>
              <a:buFont typeface="Courier New" panose="02070309020205020404" pitchFamily="49" charset="0"/>
              <a:buChar char="o"/>
            </a:pPr>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Том жижиг хэмжээний хатуу болон зөөлөн материалын хаягдлыг цэвэрлэх</a:t>
            </a:r>
          </a:p>
          <a:p>
            <a:pPr marL="285750" indent="-285750" algn="just">
              <a:buClr>
                <a:srgbClr val="C00000"/>
              </a:buClr>
              <a:buFont typeface="Arial" panose="020B0604020202020204" pitchFamily="34" charset="0"/>
              <a:buChar char="•"/>
            </a:pPr>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Гол горхины</a:t>
            </a:r>
            <a:r>
              <a:rPr lang="en-US"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p>
          <a:p>
            <a:pPr marL="742950" lvl="1" indent="-285750" algn="just">
              <a:buClr>
                <a:srgbClr val="C00000"/>
              </a:buClr>
              <a:buFont typeface="Courier New" panose="02070309020205020404" pitchFamily="49" charset="0"/>
              <a:buChar char="o"/>
            </a:pPr>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Урсгал голдирлыг чиглүүлэн засах</a:t>
            </a:r>
            <a:endParaRPr lang="en-US" sz="16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Clr>
                <a:srgbClr val="C00000"/>
              </a:buClr>
              <a:buFont typeface="Courier New" panose="02070309020205020404" pitchFamily="49" charset="0"/>
              <a:buChar char="o"/>
            </a:pPr>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Урсгал залах далан</a:t>
            </a:r>
            <a:endParaRPr lang="en-US" sz="16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Clr>
                <a:srgbClr val="C00000"/>
              </a:buClr>
              <a:buFont typeface="Courier New" panose="02070309020205020404" pitchFamily="49" charset="0"/>
              <a:buChar char="o"/>
            </a:pPr>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Шуудууг сэргээн засварлах</a:t>
            </a:r>
          </a:p>
          <a:p>
            <a:pPr marL="285750" indent="-285750" algn="just">
              <a:buClr>
                <a:srgbClr val="C00000"/>
              </a:buClr>
              <a:buFont typeface="Arial" panose="020B0604020202020204" pitchFamily="34" charset="0"/>
              <a:buChar char="•"/>
            </a:pPr>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Мөс цөнгийн бөөгнөрөл түрэлтээс хамгаалахын тулд голдирлын доторх гүүрний тулгуур, урсгалын хурднаас хамааруулан норм, дүрэм, стандартын шаардлагын дагуу мэргэжлийн байгууллагаар мөс зүсэгчийг байршуулах, засварлах, тулгуур, мөс зүсэгчийн эргэн тойронд хөрс угаагдалтанд орохоор байвал шаардлагатай хамгаалах арга хэмжээг авах </a:t>
            </a:r>
          </a:p>
          <a:p>
            <a:pPr marL="285750" indent="-285750" algn="just">
              <a:buClr>
                <a:srgbClr val="C00000"/>
              </a:buClr>
              <a:buFont typeface="Arial" panose="020B0604020202020204" pitchFamily="34" charset="0"/>
              <a:buChar char="•"/>
            </a:pPr>
            <a:r>
              <a:rPr lang="mn-MN" sz="1600" dirty="0">
                <a:solidFill>
                  <a:schemeClr val="accent1"/>
                </a:solidFill>
                <a:latin typeface="Arial" panose="020B0604020202020204" pitchFamily="34" charset="0"/>
                <a:cs typeface="Arial" panose="020B0604020202020204" pitchFamily="34" charset="0"/>
              </a:rPr>
              <a:t>Олон улсын болон улсын чанартай авто замын хариуцагч байгууллагууд, түүний харъяа байгаа</a:t>
            </a:r>
            <a:r>
              <a:rPr lang="en-US" sz="1600" dirty="0">
                <a:solidFill>
                  <a:schemeClr val="accent1"/>
                </a:solidFill>
                <a:latin typeface="Arial" panose="020B0604020202020204" pitchFamily="34" charset="0"/>
                <a:cs typeface="Arial" panose="020B0604020202020204" pitchFamily="34" charset="0"/>
              </a:rPr>
              <a:t>:</a:t>
            </a:r>
          </a:p>
          <a:p>
            <a:pPr marL="742950" lvl="1" indent="-285750" algn="just">
              <a:buClr>
                <a:srgbClr val="C00000"/>
              </a:buClr>
              <a:buFont typeface="Courier New" panose="02070309020205020404" pitchFamily="49" charset="0"/>
              <a:buChar char="o"/>
            </a:pPr>
            <a:r>
              <a:rPr lang="mn-MN" sz="1600" dirty="0">
                <a:solidFill>
                  <a:schemeClr val="accent1"/>
                </a:solidFill>
                <a:latin typeface="Arial" panose="020B0604020202020204" pitchFamily="34" charset="0"/>
                <a:cs typeface="Arial" panose="020B0604020202020204" pitchFamily="34" charset="0"/>
              </a:rPr>
              <a:t>Шуурхай ажлын хэсгүүд</a:t>
            </a:r>
          </a:p>
          <a:p>
            <a:pPr marL="742950" lvl="1" indent="-285750" algn="just">
              <a:buClr>
                <a:srgbClr val="C00000"/>
              </a:buClr>
              <a:buFont typeface="Courier New" panose="02070309020205020404" pitchFamily="49" charset="0"/>
              <a:buChar char="o"/>
            </a:pPr>
            <a:r>
              <a:rPr lang="mn-MN" sz="1600" dirty="0">
                <a:solidFill>
                  <a:schemeClr val="accent1"/>
                </a:solidFill>
                <a:latin typeface="Arial" panose="020B0604020202020204" pitchFamily="34" charset="0"/>
                <a:cs typeface="Arial" panose="020B0604020202020204" pitchFamily="34" charset="0"/>
              </a:rPr>
              <a:t>Засвар арчлалтын ажилд шаардлагатай машин механизм</a:t>
            </a:r>
          </a:p>
          <a:p>
            <a:pPr marL="742950" lvl="1" indent="-285750" algn="just">
              <a:buClr>
                <a:srgbClr val="C00000"/>
              </a:buClr>
              <a:buFont typeface="Courier New" panose="02070309020205020404" pitchFamily="49" charset="0"/>
              <a:buChar char="o"/>
            </a:pPr>
            <a:r>
              <a:rPr lang="mn-MN" sz="1600" dirty="0">
                <a:solidFill>
                  <a:schemeClr val="accent1"/>
                </a:solidFill>
                <a:latin typeface="Arial" panose="020B0604020202020204" pitchFamily="34" charset="0"/>
                <a:cs typeface="Arial" panose="020B0604020202020204" pitchFamily="34" charset="0"/>
              </a:rPr>
              <a:t>Тоног төхөөрөмж</a:t>
            </a:r>
          </a:p>
          <a:p>
            <a:pPr marL="742950" lvl="1" indent="-285750" algn="just">
              <a:buClr>
                <a:srgbClr val="C00000"/>
              </a:buClr>
              <a:buFont typeface="Courier New" panose="02070309020205020404" pitchFamily="49" charset="0"/>
              <a:buChar char="o"/>
            </a:pPr>
            <a:r>
              <a:rPr lang="mn-MN" sz="1600" dirty="0">
                <a:solidFill>
                  <a:schemeClr val="accent1"/>
                </a:solidFill>
                <a:latin typeface="Arial" panose="020B0604020202020204" pitchFamily="34" charset="0"/>
                <a:cs typeface="Arial" panose="020B0604020202020204" pitchFamily="34" charset="0"/>
              </a:rPr>
              <a:t>Материал</a:t>
            </a:r>
          </a:p>
          <a:p>
            <a:pPr marL="742950" lvl="1" indent="-285750" algn="just">
              <a:buClr>
                <a:srgbClr val="C00000"/>
              </a:buClr>
              <a:buFont typeface="Courier New" panose="02070309020205020404" pitchFamily="49" charset="0"/>
              <a:buChar char="o"/>
            </a:pPr>
            <a:r>
              <a:rPr lang="mn-MN" sz="1600" dirty="0">
                <a:solidFill>
                  <a:schemeClr val="accent1"/>
                </a:solidFill>
                <a:latin typeface="Arial" panose="020B0604020202020204" pitchFamily="34" charset="0"/>
                <a:cs typeface="Arial" panose="020B0604020202020204" pitchFamily="34" charset="0"/>
              </a:rPr>
              <a:t>Хүн хүчийг бэлэн байлгах арга хэмжээг авч ажиллах</a:t>
            </a:r>
            <a:r>
              <a:rPr lang="en-US" sz="1600" dirty="0">
                <a:solidFill>
                  <a:schemeClr val="accent1"/>
                </a:solidFill>
                <a:latin typeface="Arial" panose="020B0604020202020204" pitchFamily="34" charset="0"/>
                <a:cs typeface="Arial" panose="020B0604020202020204" pitchFamily="34" charset="0"/>
              </a:rPr>
              <a:t> </a:t>
            </a:r>
            <a:endParaRPr lang="en-US" sz="16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9E6BAEE7-0876-4284-AF66-1E64B99262CB}"/>
              </a:ext>
            </a:extLst>
          </p:cNvPr>
          <p:cNvSpPr/>
          <p:nvPr/>
        </p:nvSpPr>
        <p:spPr>
          <a:xfrm>
            <a:off x="6849517" y="90679"/>
            <a:ext cx="4722126" cy="423080"/>
          </a:xfrm>
          <a:prstGeom prst="roundRect">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mn-MN" dirty="0">
                <a:solidFill>
                  <a:schemeClr val="tx2">
                    <a:lumMod val="50000"/>
                  </a:schemeClr>
                </a:solidFill>
                <a:latin typeface="Arial" panose="020B0604020202020204" pitchFamily="34" charset="0"/>
                <a:ea typeface="Times New Roman" panose="02020603050405020304" pitchFamily="18" charset="0"/>
              </a:rPr>
              <a:t>Авто замын хариуцагч байгууллагууд</a:t>
            </a:r>
            <a:r>
              <a:rPr lang="en-US" dirty="0">
                <a:solidFill>
                  <a:schemeClr val="tx2">
                    <a:lumMod val="50000"/>
                  </a:schemeClr>
                </a:solidFill>
                <a:latin typeface="Arial" panose="020B0604020202020204" pitchFamily="34" charset="0"/>
                <a:ea typeface="Times New Roman" panose="02020603050405020304" pitchFamily="18" charset="0"/>
              </a:rPr>
              <a:t>:</a:t>
            </a:r>
            <a:endParaRPr lang="mn-MN" dirty="0">
              <a:solidFill>
                <a:schemeClr val="tx2">
                  <a:lumMod val="50000"/>
                </a:schemeClr>
              </a:solidFill>
              <a:latin typeface="Arial" panose="020B0604020202020204" pitchFamily="34" charset="0"/>
              <a:ea typeface="Times New Roman" panose="02020603050405020304" pitchFamily="18" charset="0"/>
            </a:endParaRPr>
          </a:p>
        </p:txBody>
      </p:sp>
      <p:pic>
        <p:nvPicPr>
          <p:cNvPr id="8" name="Picture 7">
            <a:extLst>
              <a:ext uri="{FF2B5EF4-FFF2-40B4-BE49-F238E27FC236}">
                <a16:creationId xmlns:a16="http://schemas.microsoft.com/office/drawing/2014/main" id="{6B18C32C-F8F8-4BA1-BF71-7409242C0D10}"/>
              </a:ext>
            </a:extLst>
          </p:cNvPr>
          <p:cNvPicPr>
            <a:picLocks noChangeAspect="1"/>
          </p:cNvPicPr>
          <p:nvPr/>
        </p:nvPicPr>
        <p:blipFill>
          <a:blip r:embed="rId4"/>
          <a:stretch>
            <a:fillRect/>
          </a:stretch>
        </p:blipFill>
        <p:spPr>
          <a:xfrm>
            <a:off x="543434" y="513759"/>
            <a:ext cx="1099740" cy="1079780"/>
          </a:xfrm>
          <a:prstGeom prst="rect">
            <a:avLst/>
          </a:prstGeom>
        </p:spPr>
      </p:pic>
      <p:sp>
        <p:nvSpPr>
          <p:cNvPr id="13" name="Rectangle 12">
            <a:extLst>
              <a:ext uri="{FF2B5EF4-FFF2-40B4-BE49-F238E27FC236}">
                <a16:creationId xmlns:a16="http://schemas.microsoft.com/office/drawing/2014/main" id="{D2AE2C10-7CAE-4976-A264-2236A6464F47}"/>
              </a:ext>
            </a:extLst>
          </p:cNvPr>
          <p:cNvSpPr/>
          <p:nvPr/>
        </p:nvSpPr>
        <p:spPr>
          <a:xfrm>
            <a:off x="0" y="1488247"/>
            <a:ext cx="2186608" cy="77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accent1">
                    <a:lumMod val="50000"/>
                  </a:schemeClr>
                </a:solidFill>
                <a:latin typeface="Arial" panose="020B0604020202020204" pitchFamily="34" charset="0"/>
                <a:cs typeface="Arial" panose="020B0604020202020204" pitchFamily="34" charset="0"/>
              </a:rPr>
              <a:t>ЗАМ, ТЭЭВРИЙН ХӨГЖЛИЙН ЯАМ</a:t>
            </a:r>
            <a:endParaRPr lang="en-US" sz="14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11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5F69DC-9BC6-4EDC-A835-8BDA0BF1A3E7}"/>
              </a:ext>
            </a:extLst>
          </p:cNvPr>
          <p:cNvSpPr/>
          <p:nvPr/>
        </p:nvSpPr>
        <p:spPr>
          <a:xfrm>
            <a:off x="0" y="-6476"/>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FCCD8B9-E548-44CA-8EC3-2FABE144B7A4}"/>
              </a:ext>
            </a:extLst>
          </p:cNvPr>
          <p:cNvSpPr/>
          <p:nvPr/>
        </p:nvSpPr>
        <p:spPr>
          <a:xfrm>
            <a:off x="6218444" y="333067"/>
            <a:ext cx="5801240" cy="338554"/>
          </a:xfrm>
          <a:prstGeom prst="rect">
            <a:avLst/>
          </a:prstGeom>
        </p:spPr>
        <p:txBody>
          <a:bodyPr wrap="square">
            <a:spAutoFit/>
          </a:bodyPr>
          <a:lstStyle/>
          <a:p>
            <a:pPr indent="457200" algn="just"/>
            <a:r>
              <a:rPr lang="mn-MN" sz="16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2" descr="Image may contain: sky, outdoor, nature and water">
            <a:extLst>
              <a:ext uri="{FF2B5EF4-FFF2-40B4-BE49-F238E27FC236}">
                <a16:creationId xmlns:a16="http://schemas.microsoft.com/office/drawing/2014/main" id="{4958F5D9-2B4D-4FE5-86FB-B57E6711E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71" y="2279008"/>
            <a:ext cx="4383725" cy="33275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2" descr="Image may contain: sky, mountain, outdoor and nature">
            <a:extLst>
              <a:ext uri="{FF2B5EF4-FFF2-40B4-BE49-F238E27FC236}">
                <a16:creationId xmlns:a16="http://schemas.microsoft.com/office/drawing/2014/main" id="{75CFB2BA-C2D5-45F0-A60E-8ADC799C2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491" y="3820476"/>
            <a:ext cx="3599771" cy="30310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ED2F61D-D2A9-4FDD-BB82-835FF83230F2}"/>
              </a:ext>
            </a:extLst>
          </p:cNvPr>
          <p:cNvSpPr/>
          <p:nvPr/>
        </p:nvSpPr>
        <p:spPr>
          <a:xfrm>
            <a:off x="2478157" y="182906"/>
            <a:ext cx="9469302" cy="196424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spcAft>
                <a:spcPts val="600"/>
              </a:spcAft>
            </a:pPr>
            <a:r>
              <a:rPr lang="en-US" sz="2000" i="1" dirty="0" err="1">
                <a:solidFill>
                  <a:schemeClr val="accent5">
                    <a:lumMod val="50000"/>
                  </a:schemeClr>
                </a:solidFill>
                <a:latin typeface="Arial" panose="020B0604020202020204" pitchFamily="34" charset="0"/>
                <a:ea typeface="Times New Roman" panose="02020603050405020304" pitchFamily="18" charset="0"/>
              </a:rPr>
              <a:t>Авто</a:t>
            </a:r>
            <a:r>
              <a:rPr lang="en-US" sz="2000" i="1" dirty="0">
                <a:solidFill>
                  <a:schemeClr val="accent5">
                    <a:lumMod val="50000"/>
                  </a:schemeClr>
                </a:solidFill>
                <a:latin typeface="Arial" panose="020B0604020202020204" pitchFamily="34" charset="0"/>
                <a:ea typeface="Times New Roman" panose="02020603050405020304" pitchFamily="18" charset="0"/>
              </a:rPr>
              <a:t> </a:t>
            </a:r>
            <a:r>
              <a:rPr lang="en-US" sz="2000" i="1" dirty="0" err="1">
                <a:solidFill>
                  <a:schemeClr val="accent5">
                    <a:lumMod val="50000"/>
                  </a:schemeClr>
                </a:solidFill>
                <a:latin typeface="Arial" panose="020B0604020202020204" pitchFamily="34" charset="0"/>
                <a:ea typeface="Times New Roman" panose="02020603050405020304" pitchFamily="18" charset="0"/>
              </a:rPr>
              <a:t>замын</a:t>
            </a:r>
            <a:r>
              <a:rPr lang="en-US" sz="2000" i="1" dirty="0">
                <a:solidFill>
                  <a:schemeClr val="accent5">
                    <a:lumMod val="50000"/>
                  </a:schemeClr>
                </a:solidFill>
                <a:latin typeface="Arial" panose="020B0604020202020204" pitchFamily="34" charset="0"/>
                <a:ea typeface="Times New Roman" panose="02020603050405020304" pitchFamily="18" charset="0"/>
              </a:rPr>
              <a:t> </a:t>
            </a:r>
            <a:r>
              <a:rPr lang="en-US" sz="2000" i="1" dirty="0" err="1">
                <a:solidFill>
                  <a:schemeClr val="accent5">
                    <a:lumMod val="50000"/>
                  </a:schemeClr>
                </a:solidFill>
                <a:latin typeface="Arial" panose="020B0604020202020204" pitchFamily="34" charset="0"/>
                <a:ea typeface="Times New Roman" panose="02020603050405020304" pitchFamily="18" charset="0"/>
              </a:rPr>
              <a:t>арчлалт</a:t>
            </a:r>
            <a:r>
              <a:rPr lang="en-US" sz="2000" i="1" dirty="0">
                <a:solidFill>
                  <a:schemeClr val="accent5">
                    <a:lumMod val="50000"/>
                  </a:schemeClr>
                </a:solidFill>
                <a:latin typeface="Arial" panose="020B0604020202020204" pitchFamily="34" charset="0"/>
                <a:ea typeface="Times New Roman" panose="02020603050405020304" pitchFamily="18" charset="0"/>
              </a:rPr>
              <a:t>, </a:t>
            </a:r>
            <a:r>
              <a:rPr lang="en-US" sz="2000" i="1" dirty="0" err="1">
                <a:solidFill>
                  <a:schemeClr val="accent5">
                    <a:lumMod val="50000"/>
                  </a:schemeClr>
                </a:solidFill>
                <a:latin typeface="Arial" panose="020B0604020202020204" pitchFamily="34" charset="0"/>
                <a:ea typeface="Times New Roman" panose="02020603050405020304" pitchFamily="18" charset="0"/>
              </a:rPr>
              <a:t>урсгал</a:t>
            </a:r>
            <a:r>
              <a:rPr lang="en-US" sz="2000" i="1" dirty="0">
                <a:solidFill>
                  <a:schemeClr val="accent5">
                    <a:lumMod val="50000"/>
                  </a:schemeClr>
                </a:solidFill>
                <a:latin typeface="Arial" panose="020B0604020202020204" pitchFamily="34" charset="0"/>
                <a:ea typeface="Times New Roman" panose="02020603050405020304" pitchFamily="18" charset="0"/>
              </a:rPr>
              <a:t> </a:t>
            </a:r>
            <a:r>
              <a:rPr lang="en-US" sz="2000" i="1" dirty="0" err="1">
                <a:solidFill>
                  <a:schemeClr val="accent5">
                    <a:lumMod val="50000"/>
                  </a:schemeClr>
                </a:solidFill>
                <a:latin typeface="Arial" panose="020B0604020202020204" pitchFamily="34" charset="0"/>
                <a:ea typeface="Times New Roman" panose="02020603050405020304" pitchFamily="18" charset="0"/>
              </a:rPr>
              <a:t>засварыг</a:t>
            </a:r>
            <a:r>
              <a:rPr lang="en-US" sz="2000" i="1" dirty="0">
                <a:solidFill>
                  <a:schemeClr val="accent5">
                    <a:lumMod val="50000"/>
                  </a:schemeClr>
                </a:solidFill>
                <a:latin typeface="Arial" panose="020B0604020202020204" pitchFamily="34" charset="0"/>
                <a:ea typeface="Times New Roman" panose="02020603050405020304" pitchFamily="18" charset="0"/>
              </a:rPr>
              <a:t> </a:t>
            </a:r>
            <a:r>
              <a:rPr lang="en-US" sz="2000" i="1" dirty="0" err="1">
                <a:solidFill>
                  <a:schemeClr val="accent5">
                    <a:lumMod val="50000"/>
                  </a:schemeClr>
                </a:solidFill>
                <a:latin typeface="Arial" panose="020B0604020202020204" pitchFamily="34" charset="0"/>
                <a:ea typeface="Times New Roman" panose="02020603050405020304" pitchFamily="18" charset="0"/>
              </a:rPr>
              <a:t>хариуцагч</a:t>
            </a:r>
            <a:r>
              <a:rPr lang="en-US" sz="2000" i="1" dirty="0">
                <a:solidFill>
                  <a:schemeClr val="accent5">
                    <a:lumMod val="50000"/>
                  </a:schemeClr>
                </a:solidFill>
                <a:latin typeface="Arial" panose="020B0604020202020204" pitchFamily="34" charset="0"/>
                <a:ea typeface="Times New Roman" panose="02020603050405020304" pitchFamily="18" charset="0"/>
              </a:rPr>
              <a:t> </a:t>
            </a:r>
            <a:r>
              <a:rPr lang="mn-MN" sz="2000" i="1" dirty="0">
                <a:solidFill>
                  <a:schemeClr val="accent5">
                    <a:lumMod val="50000"/>
                  </a:schemeClr>
                </a:solidFill>
                <a:latin typeface="Arial" panose="020B0604020202020204" pitchFamily="34" charset="0"/>
                <a:ea typeface="Times New Roman" panose="02020603050405020304" pitchFamily="18" charset="0"/>
              </a:rPr>
              <a:t>болон захиалагч </a:t>
            </a:r>
            <a:r>
              <a:rPr lang="en-US" sz="2000" i="1" dirty="0" err="1">
                <a:solidFill>
                  <a:schemeClr val="accent5">
                    <a:lumMod val="50000"/>
                  </a:schemeClr>
                </a:solidFill>
                <a:latin typeface="Arial" panose="020B0604020202020204" pitchFamily="34" charset="0"/>
                <a:ea typeface="Times New Roman" panose="02020603050405020304" pitchFamily="18" charset="0"/>
              </a:rPr>
              <a:t>байгууллаг</a:t>
            </a:r>
            <a:r>
              <a:rPr lang="mn-MN" sz="2000" i="1" dirty="0">
                <a:solidFill>
                  <a:schemeClr val="accent5">
                    <a:lumMod val="50000"/>
                  </a:schemeClr>
                </a:solidFill>
                <a:latin typeface="Arial" panose="020B0604020202020204" pitchFamily="34" charset="0"/>
                <a:ea typeface="Times New Roman" panose="02020603050405020304" pitchFamily="18" charset="0"/>
              </a:rPr>
              <a:t>ууд </a:t>
            </a:r>
            <a:r>
              <a:rPr lang="mn-MN" dirty="0">
                <a:solidFill>
                  <a:schemeClr val="tx1"/>
                </a:solidFill>
                <a:latin typeface="Arial" panose="020B0604020202020204" pitchFamily="34" charset="0"/>
                <a:ea typeface="Times New Roman" panose="02020603050405020304" pitchFamily="18" charset="0"/>
              </a:rPr>
              <a:t>тухайн хариуцсан зам, гүүрний нөхцөл байдлын талаарх мэдээллийг жолооч нарт тогтмол өгч, </a:t>
            </a:r>
            <a:r>
              <a:rPr lang="en-US" dirty="0" err="1">
                <a:solidFill>
                  <a:schemeClr val="tx1"/>
                </a:solidFill>
                <a:latin typeface="Arial" panose="020B0604020202020204" pitchFamily="34" charset="0"/>
                <a:ea typeface="Times New Roman" panose="02020603050405020304" pitchFamily="18" charset="0"/>
              </a:rPr>
              <a:t>авто</a:t>
            </a:r>
            <a:r>
              <a:rPr lang="en-US" dirty="0">
                <a:solidFill>
                  <a:schemeClr val="tx1"/>
                </a:solidFill>
                <a:latin typeface="Arial" panose="020B0604020202020204" pitchFamily="34" charset="0"/>
                <a:ea typeface="Times New Roman" panose="02020603050405020304" pitchFamily="18" charset="0"/>
              </a:rPr>
              <a:t> </a:t>
            </a:r>
            <a:r>
              <a:rPr lang="en-US" dirty="0" err="1">
                <a:solidFill>
                  <a:schemeClr val="tx1"/>
                </a:solidFill>
                <a:latin typeface="Arial" panose="020B0604020202020204" pitchFamily="34" charset="0"/>
                <a:ea typeface="Times New Roman" panose="02020603050405020304" pitchFamily="18" charset="0"/>
              </a:rPr>
              <a:t>замаар</a:t>
            </a:r>
            <a:r>
              <a:rPr lang="en-US" dirty="0">
                <a:solidFill>
                  <a:schemeClr val="tx1"/>
                </a:solidFill>
                <a:latin typeface="Arial" panose="020B0604020202020204" pitchFamily="34" charset="0"/>
                <a:ea typeface="Times New Roman" panose="02020603050405020304" pitchFamily="18" charset="0"/>
              </a:rPr>
              <a:t> </a:t>
            </a:r>
            <a:r>
              <a:rPr lang="mn-MN" dirty="0">
                <a:solidFill>
                  <a:schemeClr val="tx1"/>
                </a:solidFill>
                <a:latin typeface="Arial" panose="020B0604020202020204" pitchFamily="34" charset="0"/>
                <a:ea typeface="Times New Roman" panose="02020603050405020304" pitchFamily="18" charset="0"/>
              </a:rPr>
              <a:t>зорчиж буй иргэд, </a:t>
            </a:r>
            <a:r>
              <a:rPr lang="en-US" dirty="0" err="1">
                <a:solidFill>
                  <a:schemeClr val="tx1"/>
                </a:solidFill>
                <a:latin typeface="Arial" panose="020B0604020202020204" pitchFamily="34" charset="0"/>
                <a:ea typeface="Times New Roman" panose="02020603050405020304" pitchFamily="18" charset="0"/>
              </a:rPr>
              <a:t>зорчигчдоос</a:t>
            </a:r>
            <a:r>
              <a:rPr lang="en-US" dirty="0">
                <a:solidFill>
                  <a:schemeClr val="tx1"/>
                </a:solidFill>
                <a:latin typeface="Arial" panose="020B0604020202020204" pitchFamily="34" charset="0"/>
                <a:ea typeface="Times New Roman" panose="02020603050405020304" pitchFamily="18" charset="0"/>
              </a:rPr>
              <a:t> </a:t>
            </a:r>
            <a:r>
              <a:rPr lang="en-US" dirty="0" err="1">
                <a:solidFill>
                  <a:schemeClr val="tx1"/>
                </a:solidFill>
                <a:latin typeface="Arial" panose="020B0604020202020204" pitchFamily="34" charset="0"/>
                <a:ea typeface="Times New Roman" panose="02020603050405020304" pitchFamily="18" charset="0"/>
              </a:rPr>
              <a:t>зам</a:t>
            </a:r>
            <a:r>
              <a:rPr lang="en-US" dirty="0">
                <a:solidFill>
                  <a:schemeClr val="tx1"/>
                </a:solidFill>
                <a:latin typeface="Arial" panose="020B0604020202020204" pitchFamily="34" charset="0"/>
                <a:ea typeface="Times New Roman" panose="02020603050405020304" pitchFamily="18" charset="0"/>
              </a:rPr>
              <a:t>, </a:t>
            </a:r>
            <a:r>
              <a:rPr lang="en-US" dirty="0" err="1">
                <a:solidFill>
                  <a:schemeClr val="tx1"/>
                </a:solidFill>
                <a:latin typeface="Arial" panose="020B0604020202020204" pitchFamily="34" charset="0"/>
                <a:ea typeface="Times New Roman" panose="02020603050405020304" pitchFamily="18" charset="0"/>
              </a:rPr>
              <a:t>замын</a:t>
            </a:r>
            <a:r>
              <a:rPr lang="en-US" dirty="0">
                <a:solidFill>
                  <a:schemeClr val="tx1"/>
                </a:solidFill>
                <a:latin typeface="Arial" panose="020B0604020202020204" pitchFamily="34" charset="0"/>
                <a:ea typeface="Times New Roman" panose="02020603050405020304" pitchFamily="18" charset="0"/>
              </a:rPr>
              <a:t> </a:t>
            </a:r>
            <a:r>
              <a:rPr lang="en-US" dirty="0" err="1">
                <a:solidFill>
                  <a:schemeClr val="tx1"/>
                </a:solidFill>
                <a:latin typeface="Arial" panose="020B0604020202020204" pitchFamily="34" charset="0"/>
                <a:ea typeface="Times New Roman" panose="02020603050405020304" pitchFamily="18" charset="0"/>
              </a:rPr>
              <a:t>байгууламжийн</a:t>
            </a:r>
            <a:r>
              <a:rPr lang="en-US" dirty="0">
                <a:solidFill>
                  <a:schemeClr val="tx1"/>
                </a:solidFill>
                <a:latin typeface="Arial" panose="020B0604020202020204" pitchFamily="34" charset="0"/>
                <a:ea typeface="Times New Roman" panose="02020603050405020304" pitchFamily="18" charset="0"/>
              </a:rPr>
              <a:t> </a:t>
            </a:r>
            <a:r>
              <a:rPr lang="en-US" dirty="0" err="1">
                <a:solidFill>
                  <a:schemeClr val="tx1"/>
                </a:solidFill>
                <a:latin typeface="Arial" panose="020B0604020202020204" pitchFamily="34" charset="0"/>
                <a:ea typeface="Times New Roman" panose="02020603050405020304" pitchFamily="18" charset="0"/>
              </a:rPr>
              <a:t>эвдрэл</a:t>
            </a:r>
            <a:r>
              <a:rPr lang="en-US" dirty="0">
                <a:solidFill>
                  <a:schemeClr val="tx1"/>
                </a:solidFill>
                <a:latin typeface="Arial" panose="020B0604020202020204" pitchFamily="34" charset="0"/>
                <a:ea typeface="Times New Roman" panose="02020603050405020304" pitchFamily="18" charset="0"/>
              </a:rPr>
              <a:t> </a:t>
            </a:r>
            <a:r>
              <a:rPr lang="en-US" dirty="0" err="1">
                <a:solidFill>
                  <a:schemeClr val="tx1"/>
                </a:solidFill>
                <a:latin typeface="Arial" panose="020B0604020202020204" pitchFamily="34" charset="0"/>
                <a:ea typeface="Times New Roman" panose="02020603050405020304" pitchFamily="18" charset="0"/>
              </a:rPr>
              <a:t>гэмтлийн</a:t>
            </a:r>
            <a:r>
              <a:rPr lang="en-US" dirty="0">
                <a:solidFill>
                  <a:schemeClr val="tx1"/>
                </a:solidFill>
                <a:latin typeface="Arial" panose="020B0604020202020204" pitchFamily="34" charset="0"/>
                <a:ea typeface="Times New Roman" panose="02020603050405020304" pitchFamily="18" charset="0"/>
              </a:rPr>
              <a:t> </a:t>
            </a:r>
            <a:r>
              <a:rPr lang="en-US" dirty="0" err="1">
                <a:solidFill>
                  <a:schemeClr val="tx1"/>
                </a:solidFill>
                <a:latin typeface="Arial" panose="020B0604020202020204" pitchFamily="34" charset="0"/>
                <a:ea typeface="Times New Roman" panose="02020603050405020304" pitchFamily="18" charset="0"/>
              </a:rPr>
              <a:t>талаар</a:t>
            </a:r>
            <a:r>
              <a:rPr lang="mn-MN" dirty="0">
                <a:solidFill>
                  <a:schemeClr val="tx1"/>
                </a:solidFill>
                <a:latin typeface="Arial" panose="020B0604020202020204" pitchFamily="34" charset="0"/>
                <a:ea typeface="Times New Roman" panose="02020603050405020304" pitchFamily="18" charset="0"/>
              </a:rPr>
              <a:t>х</a:t>
            </a:r>
            <a:r>
              <a:rPr lang="en-US" dirty="0">
                <a:solidFill>
                  <a:schemeClr val="tx1"/>
                </a:solidFill>
                <a:latin typeface="Arial" panose="020B0604020202020204" pitchFamily="34" charset="0"/>
                <a:ea typeface="Times New Roman" panose="02020603050405020304" pitchFamily="18" charset="0"/>
              </a:rPr>
              <a:t> </a:t>
            </a:r>
            <a:r>
              <a:rPr lang="en-US" dirty="0" err="1">
                <a:solidFill>
                  <a:schemeClr val="tx1"/>
                </a:solidFill>
                <a:latin typeface="Arial" panose="020B0604020202020204" pitchFamily="34" charset="0"/>
                <a:ea typeface="Times New Roman" panose="02020603050405020304" pitchFamily="18" charset="0"/>
              </a:rPr>
              <a:t>мэдээл</a:t>
            </a:r>
            <a:r>
              <a:rPr lang="mn-MN" dirty="0">
                <a:solidFill>
                  <a:schemeClr val="tx1"/>
                </a:solidFill>
                <a:latin typeface="Arial" panose="020B0604020202020204" pitchFamily="34" charset="0"/>
                <a:ea typeface="Times New Roman" panose="02020603050405020304" pitchFamily="18" charset="0"/>
              </a:rPr>
              <a:t>лийг авч</a:t>
            </a:r>
            <a:r>
              <a:rPr lang="en-US" dirty="0">
                <a:solidFill>
                  <a:schemeClr val="tx1"/>
                </a:solidFill>
                <a:latin typeface="Arial" panose="020B0604020202020204" pitchFamily="34" charset="0"/>
                <a:ea typeface="Times New Roman" panose="02020603050405020304" pitchFamily="18" charset="0"/>
              </a:rPr>
              <a:t>, </a:t>
            </a:r>
            <a:r>
              <a:rPr lang="en-US" dirty="0" err="1">
                <a:solidFill>
                  <a:schemeClr val="tx1"/>
                </a:solidFill>
                <a:latin typeface="Arial" panose="020B0604020202020204" pitchFamily="34" charset="0"/>
                <a:ea typeface="Times New Roman" panose="02020603050405020304" pitchFamily="18" charset="0"/>
              </a:rPr>
              <a:t>шуурхай</a:t>
            </a:r>
            <a:r>
              <a:rPr lang="en-US" dirty="0">
                <a:solidFill>
                  <a:schemeClr val="tx1"/>
                </a:solidFill>
                <a:latin typeface="Arial" panose="020B0604020202020204" pitchFamily="34" charset="0"/>
                <a:ea typeface="Times New Roman" panose="02020603050405020304" pitchFamily="18" charset="0"/>
              </a:rPr>
              <a:t> </a:t>
            </a:r>
            <a:r>
              <a:rPr lang="en-US" dirty="0" err="1">
                <a:solidFill>
                  <a:schemeClr val="tx1"/>
                </a:solidFill>
                <a:latin typeface="Arial" panose="020B0604020202020204" pitchFamily="34" charset="0"/>
                <a:ea typeface="Times New Roman" panose="02020603050405020304" pitchFamily="18" charset="0"/>
              </a:rPr>
              <a:t>арга</a:t>
            </a:r>
            <a:r>
              <a:rPr lang="en-US" dirty="0">
                <a:solidFill>
                  <a:schemeClr val="tx1"/>
                </a:solidFill>
                <a:latin typeface="Arial" panose="020B0604020202020204" pitchFamily="34" charset="0"/>
                <a:ea typeface="Times New Roman" panose="02020603050405020304" pitchFamily="18" charset="0"/>
              </a:rPr>
              <a:t> </a:t>
            </a:r>
            <a:r>
              <a:rPr lang="en-US" dirty="0" err="1">
                <a:solidFill>
                  <a:schemeClr val="tx1"/>
                </a:solidFill>
                <a:latin typeface="Arial" panose="020B0604020202020204" pitchFamily="34" charset="0"/>
                <a:ea typeface="Times New Roman" panose="02020603050405020304" pitchFamily="18" charset="0"/>
              </a:rPr>
              <a:t>хэмжээ</a:t>
            </a:r>
            <a:r>
              <a:rPr lang="mn-MN" dirty="0">
                <a:solidFill>
                  <a:schemeClr val="tx1"/>
                </a:solidFill>
                <a:latin typeface="Arial" panose="020B0604020202020204" pitchFamily="34" charset="0"/>
                <a:ea typeface="Times New Roman" panose="02020603050405020304" pitchFamily="18" charset="0"/>
              </a:rPr>
              <a:t>г зохион байгуулах</a:t>
            </a:r>
            <a:endParaRPr lang="en-US" dirty="0">
              <a:solidFill>
                <a:schemeClr val="tx1"/>
              </a:solidFill>
              <a:latin typeface="Times New Roman" panose="02020603050405020304" pitchFamily="18" charset="0"/>
              <a:ea typeface="Times New Roman" panose="02020603050405020304" pitchFamily="18" charset="0"/>
            </a:endParaRPr>
          </a:p>
        </p:txBody>
      </p:sp>
      <p:pic>
        <p:nvPicPr>
          <p:cNvPr id="16" name="Picture 2" descr="Image may contain: sky, outdoor, nature and water">
            <a:extLst>
              <a:ext uri="{FF2B5EF4-FFF2-40B4-BE49-F238E27FC236}">
                <a16:creationId xmlns:a16="http://schemas.microsoft.com/office/drawing/2014/main" id="{9CA4462E-13CF-448F-B116-E4E4A28819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6931" y="4178300"/>
            <a:ext cx="3551432" cy="2679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descr="Image may contain: sky, ocean, mountain, outdoor, nature and water">
            <a:extLst>
              <a:ext uri="{FF2B5EF4-FFF2-40B4-BE49-F238E27FC236}">
                <a16:creationId xmlns:a16="http://schemas.microsoft.com/office/drawing/2014/main" id="{F6BEC430-C1A3-40B6-98EE-AEE75739D9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3860" y="2215025"/>
            <a:ext cx="2793454" cy="21813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2" descr="Image may contain: mountain, outdoor, nature and water">
            <a:extLst>
              <a:ext uri="{FF2B5EF4-FFF2-40B4-BE49-F238E27FC236}">
                <a16:creationId xmlns:a16="http://schemas.microsoft.com/office/drawing/2014/main" id="{DFD0ED62-6442-46F3-BFC1-96947140FC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5678" y="2314029"/>
            <a:ext cx="3650317" cy="30310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2C122A5-6318-44DF-A8E8-ACAB91263583}"/>
              </a:ext>
            </a:extLst>
          </p:cNvPr>
          <p:cNvPicPr>
            <a:picLocks noChangeAspect="1"/>
          </p:cNvPicPr>
          <p:nvPr/>
        </p:nvPicPr>
        <p:blipFill>
          <a:blip r:embed="rId7"/>
          <a:stretch>
            <a:fillRect/>
          </a:stretch>
        </p:blipFill>
        <p:spPr>
          <a:xfrm>
            <a:off x="543434" y="475586"/>
            <a:ext cx="1099740" cy="1079780"/>
          </a:xfrm>
          <a:prstGeom prst="rect">
            <a:avLst/>
          </a:prstGeom>
        </p:spPr>
      </p:pic>
      <p:sp>
        <p:nvSpPr>
          <p:cNvPr id="19" name="Rectangle 18">
            <a:extLst>
              <a:ext uri="{FF2B5EF4-FFF2-40B4-BE49-F238E27FC236}">
                <a16:creationId xmlns:a16="http://schemas.microsoft.com/office/drawing/2014/main" id="{74028846-A354-4B61-B9AF-54409DDE4A27}"/>
              </a:ext>
            </a:extLst>
          </p:cNvPr>
          <p:cNvSpPr/>
          <p:nvPr/>
        </p:nvSpPr>
        <p:spPr>
          <a:xfrm>
            <a:off x="0" y="1450074"/>
            <a:ext cx="2186608" cy="77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accent1">
                    <a:lumMod val="50000"/>
                  </a:schemeClr>
                </a:solidFill>
                <a:latin typeface="Arial" panose="020B0604020202020204" pitchFamily="34" charset="0"/>
                <a:cs typeface="Arial" panose="020B0604020202020204" pitchFamily="34" charset="0"/>
              </a:rPr>
              <a:t>ЗАМ, ТЭЭВРИЙН ХӨГЖЛИЙН ЯАМ</a:t>
            </a:r>
            <a:endParaRPr lang="en-US" sz="14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606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803</Words>
  <Application>Microsoft Office PowerPoint</Application>
  <PresentationFormat>Widescreen</PresentationFormat>
  <Paragraphs>128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Telmen Khurelbat</dc:creator>
  <cp:lastModifiedBy>Saraa</cp:lastModifiedBy>
  <cp:revision>50</cp:revision>
  <dcterms:created xsi:type="dcterms:W3CDTF">2019-03-04T01:39:00Z</dcterms:created>
  <dcterms:modified xsi:type="dcterms:W3CDTF">2023-02-28T08:26:47Z</dcterms:modified>
</cp:coreProperties>
</file>