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58" r:id="rId4"/>
    <p:sldId id="259" r:id="rId5"/>
    <p:sldId id="261" r:id="rId6"/>
    <p:sldId id="262" r:id="rId7"/>
    <p:sldId id="267" r:id="rId8"/>
    <p:sldId id="268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E08D66-E2E7-49E5-9BEF-CEE6EB7ED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A99749E-C47B-4D1F-ACEA-FDE0ABF95C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585" y="448660"/>
            <a:ext cx="11315700" cy="5372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28993" y="448660"/>
            <a:ext cx="3184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143000" y="430924"/>
            <a:ext cx="9875520" cy="1356360"/>
          </a:xfrm>
        </p:spPr>
        <p:txBody>
          <a:bodyPr/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1141687" y="1546512"/>
            <a:ext cx="6783114" cy="1738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TEL: +86-10-5168 5457 / +86-10-5168 5456 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FAX: +86-10-5168 5258 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QQ: 3176204588  WeChat: </a:t>
            </a:r>
            <a:r>
              <a:rPr lang="en-US" altLang="zh-CN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AdmissionBJTU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bjtuadmission@foxmail.com 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1686" y="4401038"/>
            <a:ext cx="781312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BJTU Home Page: http://www.bjtu.edu.cn </a:t>
            </a:r>
            <a:endParaRPr lang="en-US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BJTU International Student Service System: </a:t>
            </a:r>
            <a:r>
              <a:rPr lang="en-US" altLang="zh-CN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http://bjtu.17gz.org </a:t>
            </a:r>
            <a:endParaRPr lang="en-US" altLang="zh-CN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BJTU College of International Education Portal: http://cie.bjtu.edu.cn</a:t>
            </a:r>
            <a:endParaRPr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1686" y="3631597"/>
            <a:ext cx="2686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WEBSITE</a:t>
            </a:r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d11111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9790" y="286385"/>
            <a:ext cx="10158730" cy="6170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2222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8705" y="609600"/>
            <a:ext cx="9632315" cy="5212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4444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8050" y="832485"/>
            <a:ext cx="10376535" cy="5194300"/>
          </a:xfrm>
          <a:prstGeom prst="rect">
            <a:avLst/>
          </a:prstGeom>
        </p:spPr>
      </p:pic>
      <p:pic>
        <p:nvPicPr>
          <p:cNvPr id="3" name="图片 2" descr="222222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25"/>
            <a:ext cx="121920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1111111111111111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0" y="2437765"/>
            <a:ext cx="987298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33333333333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9370" y="2057400"/>
            <a:ext cx="953897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44444444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0" y="2607945"/>
            <a:ext cx="9872980" cy="2936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777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4775" y="242570"/>
            <a:ext cx="9441815" cy="6372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0351" y="302873"/>
            <a:ext cx="9875520" cy="1356360"/>
          </a:xfrm>
        </p:spPr>
        <p:txBody>
          <a:bodyPr/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List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8"/>
          <p:cNvGraphicFramePr/>
          <p:nvPr/>
        </p:nvGraphicFramePr>
        <p:xfrm>
          <a:off x="878106" y="1459537"/>
          <a:ext cx="10346942" cy="44475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2205"/>
                <a:gridCol w="5709786"/>
                <a:gridCol w="4014951"/>
              </a:tblGrid>
              <a:tr h="450295">
                <a:tc>
                  <a:txBody>
                    <a:bodyPr/>
                    <a:lstStyle/>
                    <a:p>
                      <a:pPr algn="l"/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TYPE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0621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Passport (Page with photo)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Please ensure that your passport is within the validity period.</a:t>
                      </a:r>
                      <a:endParaRPr lang="en-US" altLang="zh-CN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0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Study Certificate from Home University</a:t>
                      </a:r>
                      <a:endParaRPr lang="zh-CN" altLang="en-US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Please provide the original document and Chinese/English translation.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0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Transcripts of Records from Home University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cPr/>
                </a:tc>
              </a:tr>
              <a:tr h="450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Examination Record for Foreigner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Download at http://cie.bjtu.edu.cn/contentType/7.htm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0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Certificate of No</a:t>
                      </a:r>
                      <a:r>
                        <a:rPr lang="en-GB" altLang="zh-C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Criminal Record 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official certificate from the local public security authorities is required.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10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Valid Report of Chinese or English Language Proficiency Tests(HSK; For English Medium: IELTS or TOEFL)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Please upload your HSK level certificate, or Chinese study transcript.</a:t>
                      </a:r>
                      <a:endParaRPr lang="zh-CN" altLang="en-US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基础">
  <a:themeElements>
    <a:clrScheme name="基础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础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础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0</TotalTime>
  <Words>1062</Words>
  <Application>WPS 演示</Application>
  <PresentationFormat>宽屏</PresentationFormat>
  <Paragraphs>56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Corbel</vt:lpstr>
      <vt:lpstr>Times New Roman</vt:lpstr>
      <vt:lpstr>微软雅黑</vt:lpstr>
      <vt:lpstr>Arial Unicode MS</vt:lpstr>
      <vt:lpstr>Calibri</vt:lpstr>
      <vt:lpstr>基础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Documents List</vt:lpstr>
      <vt:lpstr>CONTACT INFORMATION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application process</dc:title>
  <dc:creator>Windows User</dc:creator>
  <cp:lastModifiedBy>张芮溪FLORA</cp:lastModifiedBy>
  <cp:revision>15</cp:revision>
  <dcterms:created xsi:type="dcterms:W3CDTF">2022-04-07T08:11:00Z</dcterms:created>
  <dcterms:modified xsi:type="dcterms:W3CDTF">2026-06-16T06:14:30Z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7B215A9A995A4CEE85348ADEBFB5A2AC_13</vt:lpwstr>
  </property>
  <property fmtid="{D5CDD505-2E9C-101B-9397-08002B2CF9AE}" pid="3" name="KSOProductBuildVer">
    <vt:lpwstr>2052-12.1.0.26895</vt:lpwstr>
  </property>
</Properties>
</file>