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68" r:id="rId3"/>
    <p:sldId id="369" r:id="rId4"/>
    <p:sldId id="259" r:id="rId5"/>
    <p:sldId id="371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8" r:id="rId14"/>
    <p:sldId id="386" r:id="rId15"/>
    <p:sldId id="372" r:id="rId16"/>
    <p:sldId id="375" r:id="rId17"/>
    <p:sldId id="387" r:id="rId18"/>
    <p:sldId id="389" r:id="rId19"/>
    <p:sldId id="373" r:id="rId20"/>
    <p:sldId id="374" r:id="rId21"/>
    <p:sldId id="376" r:id="rId22"/>
    <p:sldId id="270" r:id="rId23"/>
    <p:sldId id="266" r:id="rId24"/>
  </p:sldIdLst>
  <p:sldSz cx="12192000" cy="6858000"/>
  <p:notesSz cx="7053263" cy="9309100"/>
  <p:defaultTextStyle>
    <a:defPPr>
      <a:defRPr lang="mn-M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EMHEE'S%20FILE\AAAAA-NEMHEE\Medee-statistic\&#1058;&#1101;&#1101;&#1074;&#1088;&#1080;&#1081;&#1085;%20&#1093;&#1101;&#1088;&#1101;&#1075;&#1089;&#1101;&#1083;\&#1090;&#1101;&#1101;&#1074;&#1088;&#1080;&#1081;&#1085;%20&#1093;&#1101;&#1088;&#1101;&#1075;&#1089;&#1101;&#1083;-&#1075;&#1072;&#1072;&#1083;&#1100;-&#1101;&#1074;&#1076;&#1088;&#1101;&#1083;&#1090;&#1101;&#1081;\&#1075;&#1088;&#1072;&#1092;&#1080;&#1082;-&#1090;&#1101;&#1101;&#1074;&#1088;&#1080;&#1081;&#1085;%20&#1093;&#1101;&#1088;&#1101;&#1075;&#1089;&#1101;&#108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EMHEE'S%20FILE\AAAAA-NEMHEE\Medee-statistic\&#1058;&#1101;&#1101;&#1074;&#1088;&#1080;&#1081;&#1085;%20&#1093;&#1101;&#1088;&#1101;&#1075;&#1089;&#1101;&#1083;\&#1090;&#1101;&#1101;&#1074;&#1088;&#1080;&#1081;&#1085;%20&#1093;&#1101;&#1088;&#1101;&#1075;&#1089;&#1101;&#1083;-&#1075;&#1072;&#1072;&#1083;&#1100;-&#1101;&#1074;&#1076;&#1088;&#1101;&#1083;&#1090;&#1101;&#1081;\&#1075;&#1088;&#1072;&#1092;&#1080;&#1082;-&#1090;&#1101;&#1101;&#1074;&#1088;&#1080;&#1081;&#1085;%20&#1093;&#1101;&#1088;&#1101;&#1075;&#1089;&#1101;&#1083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EMHEE'S%20FILE\AAAAA-NEMHEE\Medee-statistic\&#1058;&#1101;&#1101;&#1074;&#1088;&#1080;&#1081;&#1085;%20&#1093;&#1101;&#1088;&#1101;&#1075;&#1089;&#1101;&#1083;\&#1090;&#1101;&#1101;&#1074;&#1088;&#1080;&#1081;&#1085;%20&#1093;&#1101;&#1088;&#1101;&#1075;&#1089;&#1101;&#1083;-&#1075;&#1072;&#1072;&#1083;&#1100;-&#1101;&#1074;&#1076;&#1088;&#1101;&#1083;&#1090;&#1101;&#1081;\&#1075;&#1088;&#1072;&#1092;&#1080;&#1082;-&#1090;&#1101;&#1101;&#1074;&#1088;&#1080;&#1081;&#1085;%20&#1093;&#1101;&#1088;&#1101;&#1075;&#1089;&#1101;&#1083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Global competitiveness index-Infrastructure</a:t>
            </a:r>
          </a:p>
        </c:rich>
      </c:tx>
      <c:layout>
        <c:manualLayout>
          <c:xMode val="edge"/>
          <c:yMode val="edge"/>
          <c:x val="0.15921680326939547"/>
          <c:y val="5.890022800388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620637998088491E-2"/>
          <c:y val="0.23954367314059197"/>
          <c:w val="0.88471816448901208"/>
          <c:h val="0.62568494630178084"/>
        </c:manualLayout>
      </c:layout>
      <c:lineChart>
        <c:grouping val="standard"/>
        <c:varyColors val="0"/>
        <c:ser>
          <c:idx val="0"/>
          <c:order val="0"/>
          <c:tx>
            <c:strRef>
              <c:f>'total-2008-2019'!$B$6</c:f>
              <c:strCache>
                <c:ptCount val="1"/>
                <c:pt idx="0">
                  <c:v>Монгол Улсын Замын чанар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1.9572066758499051E-2"/>
                  <c:y val="2.6345095551018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D7-4575-85E2-259ECF91C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'total-2008-2019'!$C$5:$G$5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'total-2008-2019'!$C$6:$G$6</c:f>
              <c:numCache>
                <c:formatCode>General</c:formatCode>
                <c:ptCount val="4"/>
                <c:pt idx="0">
                  <c:v>109</c:v>
                </c:pt>
                <c:pt idx="1">
                  <c:v>102</c:v>
                </c:pt>
                <c:pt idx="2">
                  <c:v>110</c:v>
                </c:pt>
                <c:pt idx="3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D7-4575-85E2-259ECF91C7D7}"/>
            </c:ext>
          </c:extLst>
        </c:ser>
        <c:ser>
          <c:idx val="1"/>
          <c:order val="1"/>
          <c:tx>
            <c:strRef>
              <c:f>'total-2008-2019'!$B$7</c:f>
              <c:strCache>
                <c:ptCount val="1"/>
                <c:pt idx="0">
                  <c:v>Төмөр замын тээврийн дэд бүтцийн чанар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'total-2008-2019'!$C$5:$G$5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'total-2008-2019'!$C$7:$G$7</c:f>
              <c:numCache>
                <c:formatCode>General</c:formatCode>
                <c:ptCount val="4"/>
                <c:pt idx="0">
                  <c:v>69</c:v>
                </c:pt>
                <c:pt idx="1">
                  <c:v>69</c:v>
                </c:pt>
                <c:pt idx="2">
                  <c:v>62</c:v>
                </c:pt>
                <c:pt idx="3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D7-4575-85E2-259ECF91C7D7}"/>
            </c:ext>
          </c:extLst>
        </c:ser>
        <c:ser>
          <c:idx val="2"/>
          <c:order val="2"/>
          <c:tx>
            <c:strRef>
              <c:f>'total-2008-2019'!$B$8</c:f>
              <c:strCache>
                <c:ptCount val="1"/>
                <c:pt idx="0">
                  <c:v>Усан замын тээврийн дэд бүтцийн чанар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5.8681681639238391E-4"/>
                  <c:y val="-1.36476518838559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D7-4575-85E2-259ECF91C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'total-2008-2019'!$C$5:$G$5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'total-2008-2019'!$C$8:$G$8</c:f>
              <c:numCache>
                <c:formatCode>General</c:formatCode>
                <c:ptCount val="4"/>
                <c:pt idx="0">
                  <c:v>137</c:v>
                </c:pt>
                <c:pt idx="1">
                  <c:v>136</c:v>
                </c:pt>
                <c:pt idx="2">
                  <c:v>137</c:v>
                </c:pt>
                <c:pt idx="3">
                  <c:v>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D7-4575-85E2-259ECF91C7D7}"/>
            </c:ext>
          </c:extLst>
        </c:ser>
        <c:ser>
          <c:idx val="3"/>
          <c:order val="3"/>
          <c:tx>
            <c:strRef>
              <c:f>'total-2008-2019'!$B$9</c:f>
              <c:strCache>
                <c:ptCount val="1"/>
                <c:pt idx="0">
                  <c:v>Агаарын тээврийн дэд бүтцийн чанар</c:v>
                </c:pt>
              </c:strCache>
            </c:strRef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6475794010174029E-2"/>
                  <c:y val="-2.3532653779908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D7-4575-85E2-259ECF91C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'total-2008-2019'!$C$5:$G$5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'total-2008-2019'!$C$9:$G$9</c:f>
              <c:numCache>
                <c:formatCode>General</c:formatCode>
                <c:ptCount val="4"/>
                <c:pt idx="0">
                  <c:v>124</c:v>
                </c:pt>
                <c:pt idx="1">
                  <c:v>116</c:v>
                </c:pt>
                <c:pt idx="2">
                  <c:v>113</c:v>
                </c:pt>
                <c:pt idx="3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AD7-4575-85E2-259ECF91C7D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1769968"/>
        <c:axId val="481763736"/>
      </c:lineChart>
      <c:catAx>
        <c:axId val="48176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1763736"/>
        <c:crosses val="autoZero"/>
        <c:auto val="1"/>
        <c:lblAlgn val="ctr"/>
        <c:lblOffset val="100"/>
        <c:noMultiLvlLbl val="0"/>
      </c:catAx>
      <c:valAx>
        <c:axId val="481763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176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858912259709725E-2"/>
          <c:y val="0.64839140345736546"/>
          <c:w val="0.84307512248895466"/>
          <c:h val="0.1996126554419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Нийслэл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1500см3 хүртэл</c:v>
                </c:pt>
                <c:pt idx="1">
                  <c:v>1501-2500см3</c:v>
                </c:pt>
                <c:pt idx="2">
                  <c:v>2501-3500см3</c:v>
                </c:pt>
                <c:pt idx="3">
                  <c:v>3501-4500см3</c:v>
                </c:pt>
                <c:pt idx="4">
                  <c:v>4501см3-с дээш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210159</c:v>
                </c:pt>
                <c:pt idx="1">
                  <c:v>201780</c:v>
                </c:pt>
                <c:pt idx="2">
                  <c:v>59468</c:v>
                </c:pt>
                <c:pt idx="3">
                  <c:v>22787</c:v>
                </c:pt>
                <c:pt idx="4">
                  <c:v>77387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8-4DD0-9C9A-EFA7D4C124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Орон нутаг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1500см3 хүртэл</c:v>
                </c:pt>
                <c:pt idx="1">
                  <c:v>1501-2500см3</c:v>
                </c:pt>
                <c:pt idx="2">
                  <c:v>2501-3500см3</c:v>
                </c:pt>
                <c:pt idx="3">
                  <c:v>3501-4500см3</c:v>
                </c:pt>
                <c:pt idx="4">
                  <c:v>4501см3-с дээш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172643</c:v>
                </c:pt>
                <c:pt idx="1">
                  <c:v>168970</c:v>
                </c:pt>
                <c:pt idx="2">
                  <c:v>62234</c:v>
                </c:pt>
                <c:pt idx="3">
                  <c:v>16807</c:v>
                </c:pt>
                <c:pt idx="4">
                  <c:v>52808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8-4DD0-9C9A-EFA7D4C12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8569504"/>
        <c:axId val="408571464"/>
        <c:axId val="0"/>
      </c:bar3DChart>
      <c:catAx>
        <c:axId val="40856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08571464"/>
        <c:crosses val="autoZero"/>
        <c:auto val="1"/>
        <c:lblAlgn val="ctr"/>
        <c:lblOffset val="100"/>
        <c:noMultiLvlLbl val="0"/>
      </c:catAx>
      <c:valAx>
        <c:axId val="408571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8569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Нийслэл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PRIUS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120773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A-4D3E-A91D-BD7935FD21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Орон нутаг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PRIUS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37919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A-4D3E-A91D-BD7935FD2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8569896"/>
        <c:axId val="408575384"/>
        <c:axId val="0"/>
      </c:bar3DChart>
      <c:catAx>
        <c:axId val="408569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08575384"/>
        <c:crosses val="autoZero"/>
        <c:auto val="1"/>
        <c:lblAlgn val="ctr"/>
        <c:lblOffset val="100"/>
        <c:noMultiLvlLbl val="0"/>
      </c:catAx>
      <c:valAx>
        <c:axId val="408575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08569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0729712494259"/>
          <c:y val="0.81974523503804542"/>
          <c:w val="0.17240230290003078"/>
          <c:h val="0.1681808205636903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mn-MN" sz="1600" dirty="0" smtClean="0"/>
              <a:t>Импортоор </a:t>
            </a:r>
            <a:r>
              <a:rPr lang="mn-MN" sz="1600" dirty="0"/>
              <a:t>орж ирж буй нийт тээврийн </a:t>
            </a:r>
            <a:r>
              <a:rPr lang="mn-MN" sz="1600" dirty="0" smtClean="0"/>
              <a:t>хэрэгсэл,</a:t>
            </a:r>
            <a:r>
              <a:rPr lang="mn-MN" sz="1600" baseline="0" dirty="0" smtClean="0"/>
              <a:t> </a:t>
            </a:r>
            <a:r>
              <a:rPr lang="mn-MN" sz="1600" dirty="0" smtClean="0"/>
              <a:t>суудлын автомашин</a:t>
            </a:r>
            <a:endParaRPr lang="mn-MN" sz="1600" dirty="0"/>
          </a:p>
        </c:rich>
      </c:tx>
      <c:layout>
        <c:manualLayout>
          <c:xMode val="edge"/>
          <c:yMode val="edge"/>
          <c:x val="0.171303074219428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952529994783515E-2"/>
          <c:y val="0.16270711785297548"/>
          <c:w val="0.95409494001043293"/>
          <c:h val="0.5662385725704940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Sheet1!$B$13</c:f>
              <c:strCache>
                <c:ptCount val="1"/>
                <c:pt idx="0">
                  <c:v>Нийт тээврийн хэрэгсэл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249049123044035E-3"/>
                  <c:y val="2.9460455340222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64-4AC1-883D-E67BF76FA423}"/>
                </c:ext>
              </c:extLst>
            </c:dLbl>
            <c:dLbl>
              <c:idx val="1"/>
              <c:layout>
                <c:manualLayout>
                  <c:x val="6.9747147369132109E-3"/>
                  <c:y val="2.11566246214040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64-4AC1-883D-E67BF76FA423}"/>
                </c:ext>
              </c:extLst>
            </c:dLbl>
            <c:dLbl>
              <c:idx val="2"/>
              <c:layout>
                <c:manualLayout>
                  <c:x val="0"/>
                  <c:y val="2.2806821612789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64-4AC1-883D-E67BF76FA423}"/>
                </c:ext>
              </c:extLst>
            </c:dLbl>
            <c:dLbl>
              <c:idx val="3"/>
              <c:layout>
                <c:manualLayout>
                  <c:x val="0"/>
                  <c:y val="2.80699071922729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64-4AC1-883D-E67BF76FA423}"/>
                </c:ext>
              </c:extLst>
            </c:dLbl>
            <c:dLbl>
              <c:idx val="4"/>
              <c:layout>
                <c:manualLayout>
                  <c:x val="0"/>
                  <c:y val="2.3044878260649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64-4AC1-883D-E67BF76FA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Sheet1!$C$4:$G$4</c:f>
              <c:strCache>
                <c:ptCount val="5"/>
                <c:pt idx="0">
                  <c:v>2015 он</c:v>
                </c:pt>
                <c:pt idx="1">
                  <c:v>2016 он</c:v>
                </c:pt>
                <c:pt idx="2">
                  <c:v>2017 он</c:v>
                </c:pt>
                <c:pt idx="3">
                  <c:v>2018 он</c:v>
                </c:pt>
                <c:pt idx="4">
                  <c:v>2019 он</c:v>
                </c:pt>
              </c:strCache>
            </c:strRef>
          </c:cat>
          <c:val>
            <c:numRef>
              <c:f>Sheet1!$C$13:$G$13</c:f>
              <c:numCache>
                <c:formatCode>0</c:formatCode>
                <c:ptCount val="5"/>
                <c:pt idx="0">
                  <c:v>89863</c:v>
                </c:pt>
                <c:pt idx="1">
                  <c:v>87503</c:v>
                </c:pt>
                <c:pt idx="2">
                  <c:v>116092</c:v>
                </c:pt>
                <c:pt idx="3">
                  <c:v>152422</c:v>
                </c:pt>
                <c:pt idx="4">
                  <c:v>158224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64-4AC1-883D-E67BF76FA4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147728"/>
        <c:axId val="208148560"/>
      </c:barChart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Суудлын автомашин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7792CE7B-857A-46DB-B29F-CA2484A53BF9}" type="VALUE">
                      <a:rPr lang="en-US"/>
                      <a:pPr/>
                      <a:t>[VALUE]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41.3%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464-4AC1-883D-E67BF76FA4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19A7CC2-2B0E-4A68-93EE-A4C827017BA0}" type="VALUE">
                      <a:rPr lang="en-US"/>
                      <a:pPr/>
                      <a:t>[VALUE]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43.1%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464-4AC1-883D-E67BF76FA4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D8FD100-5BAC-4CC0-A221-9CAED982C893}" type="VALUE">
                      <a:rPr lang="en-US"/>
                      <a:pPr/>
                      <a:t>[VALUE]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42.1%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464-4AC1-883D-E67BF76FA4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6796CB1-CAE9-40BF-A54E-BB74A961B455}" type="VALUE">
                      <a:rPr lang="en-US"/>
                      <a:pPr/>
                      <a:t>[VALUE]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42.0%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464-4AC1-883D-E67BF76FA423}"/>
                </c:ext>
              </c:extLst>
            </c:dLbl>
            <c:dLbl>
              <c:idx val="4"/>
              <c:layout>
                <c:manualLayout>
                  <c:x val="-3.703278407334331E-2"/>
                  <c:y val="2.266746528755346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69472</a:t>
                    </a:r>
                  </a:p>
                  <a:p>
                    <a:r>
                      <a:rPr lang="en-US"/>
                      <a:t>43,9%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64-4AC1-883D-E67BF76FA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Sheet1!$C$4:$G$4</c:f>
              <c:strCache>
                <c:ptCount val="5"/>
                <c:pt idx="0">
                  <c:v>2015 он</c:v>
                </c:pt>
                <c:pt idx="1">
                  <c:v>2016 он</c:v>
                </c:pt>
                <c:pt idx="2">
                  <c:v>2017 он</c:v>
                </c:pt>
                <c:pt idx="3">
                  <c:v>2018 он</c:v>
                </c:pt>
                <c:pt idx="4">
                  <c:v>2019 он</c:v>
                </c:pt>
              </c:strCache>
            </c:strRef>
          </c:cat>
          <c:val>
            <c:numRef>
              <c:f>Sheet1!$C$6:$G$6</c:f>
              <c:numCache>
                <c:formatCode>0</c:formatCode>
                <c:ptCount val="5"/>
                <c:pt idx="0">
                  <c:v>37086</c:v>
                </c:pt>
                <c:pt idx="1">
                  <c:v>37735</c:v>
                </c:pt>
                <c:pt idx="2">
                  <c:v>48870</c:v>
                </c:pt>
                <c:pt idx="3">
                  <c:v>64039</c:v>
                </c:pt>
                <c:pt idx="4">
                  <c:v>69472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464-4AC1-883D-E67BF76FA4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147728"/>
        <c:axId val="208148560"/>
      </c:lineChart>
      <c:catAx>
        <c:axId val="20814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48560"/>
        <c:crosses val="autoZero"/>
        <c:auto val="1"/>
        <c:lblAlgn val="ctr"/>
        <c:lblOffset val="100"/>
        <c:noMultiLvlLbl val="0"/>
      </c:catAx>
      <c:valAx>
        <c:axId val="2081485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0814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98627688825027"/>
          <c:y val="0.91282330364895503"/>
          <c:w val="0.54819415178736464"/>
          <c:h val="7.8763678460845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Үнийн дүн </a:t>
            </a:r>
            <a:r>
              <a:rPr lang="en-US"/>
              <a:t>(</a:t>
            </a:r>
            <a:r>
              <a:rPr lang="mn-MN"/>
              <a:t>мян.ам.дол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0.37860073565101726"/>
          <c:y val="1.22047987442263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039123630672927E-2"/>
          <c:y val="0.14452830188679244"/>
          <c:w val="0.95409494001043293"/>
          <c:h val="0.567389689496360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Суудлын автомашин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Sheet1!$K$4:$O$4</c:f>
              <c:strCache>
                <c:ptCount val="5"/>
                <c:pt idx="0">
                  <c:v>2015 он</c:v>
                </c:pt>
                <c:pt idx="1">
                  <c:v>2016 он</c:v>
                </c:pt>
                <c:pt idx="2">
                  <c:v>2017 он</c:v>
                </c:pt>
                <c:pt idx="3">
                  <c:v>2018 он</c:v>
                </c:pt>
                <c:pt idx="4">
                  <c:v>2019 он </c:v>
                </c:pt>
              </c:strCache>
            </c:strRef>
          </c:cat>
          <c:val>
            <c:numRef>
              <c:f>Sheet1!$K$6:$O$6</c:f>
              <c:numCache>
                <c:formatCode>#,##0.0</c:formatCode>
                <c:ptCount val="5"/>
                <c:pt idx="0">
                  <c:v>209967.60628799998</c:v>
                </c:pt>
                <c:pt idx="1">
                  <c:v>219679.195962</c:v>
                </c:pt>
                <c:pt idx="2">
                  <c:v>260382.69261199998</c:v>
                </c:pt>
                <c:pt idx="3">
                  <c:v>407847</c:v>
                </c:pt>
                <c:pt idx="4">
                  <c:v>418739.5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CA-4841-9DC4-BAB0741CB5CF}"/>
            </c:ext>
          </c:extLst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Нийт тээврийн хэрэгсэл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Sheet1!$K$4:$O$4</c:f>
              <c:strCache>
                <c:ptCount val="5"/>
                <c:pt idx="0">
                  <c:v>2015 он</c:v>
                </c:pt>
                <c:pt idx="1">
                  <c:v>2016 он</c:v>
                </c:pt>
                <c:pt idx="2">
                  <c:v>2017 он</c:v>
                </c:pt>
                <c:pt idx="3">
                  <c:v>2018 он</c:v>
                </c:pt>
                <c:pt idx="4">
                  <c:v>2019 он </c:v>
                </c:pt>
              </c:strCache>
            </c:strRef>
          </c:cat>
          <c:val>
            <c:numRef>
              <c:f>Sheet1!$K$13:$O$13</c:f>
              <c:numCache>
                <c:formatCode>#,##0.0</c:formatCode>
                <c:ptCount val="5"/>
                <c:pt idx="0">
                  <c:v>406780.69715900003</c:v>
                </c:pt>
                <c:pt idx="1">
                  <c:v>388926.33415200002</c:v>
                </c:pt>
                <c:pt idx="2">
                  <c:v>629782.30723299994</c:v>
                </c:pt>
                <c:pt idx="3">
                  <c:v>809234.24208900018</c:v>
                </c:pt>
                <c:pt idx="4">
                  <c:v>1177234.7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CA-4841-9DC4-BAB0741CB5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7661968"/>
        <c:axId val="257665296"/>
      </c:lineChart>
      <c:catAx>
        <c:axId val="25766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665296"/>
        <c:crosses val="autoZero"/>
        <c:auto val="1"/>
        <c:lblAlgn val="ctr"/>
        <c:lblOffset val="100"/>
        <c:noMultiLvlLbl val="0"/>
      </c:catAx>
      <c:valAx>
        <c:axId val="25766529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576619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946668057949517"/>
          <c:y val="0.91243437401147098"/>
          <c:w val="0.54819415178736464"/>
          <c:h val="7.9599613727529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accent5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>
                <a:solidFill>
                  <a:schemeClr val="accent5">
                    <a:lumMod val="50000"/>
                  </a:schemeClr>
                </a:solidFill>
              </a:rPr>
              <a:t>Импортоор орж ирж буй тээврийн хэрэгслийн төрөл, 2019 он</a:t>
            </a:r>
          </a:p>
        </c:rich>
      </c:tx>
      <c:layout>
        <c:manualLayout>
          <c:xMode val="edge"/>
          <c:yMode val="edge"/>
          <c:x val="0.13800786588926162"/>
          <c:y val="1.667871972116640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90038832565385"/>
          <c:y val="0.28536274052989063"/>
          <c:w val="0.85783555357467112"/>
          <c:h val="0.67517890772128042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A7A-430F-8460-9795DB89F20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A7A-430F-8460-9795DB89F20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A7A-430F-8460-9795DB89F20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A7A-430F-8460-9795DB89F20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A7A-430F-8460-9795DB89F20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A7A-430F-8460-9795DB89F20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CA7A-430F-8460-9795DB89F200}"/>
              </c:ext>
            </c:extLst>
          </c:dPt>
          <c:dLbls>
            <c:dLbl>
              <c:idx val="0"/>
              <c:layout>
                <c:manualLayout>
                  <c:x val="1.14588801399824E-2"/>
                  <c:y val="0.165797608632254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7A-430F-8460-9795DB89F2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A7A-430F-8460-9795DB89F200}"/>
                </c:ext>
              </c:extLst>
            </c:dLbl>
            <c:dLbl>
              <c:idx val="2"/>
              <c:layout>
                <c:manualLayout>
                  <c:x val="0.10361587635316785"/>
                  <c:y val="-0.213738075279504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7A-430F-8460-9795DB89F200}"/>
                </c:ext>
              </c:extLst>
            </c:dLbl>
            <c:dLbl>
              <c:idx val="3"/>
              <c:layout>
                <c:manualLayout>
                  <c:x val="1.3605971128608924E-2"/>
                  <c:y val="8.6660469524642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7A-430F-8460-9795DB89F200}"/>
                </c:ext>
              </c:extLst>
            </c:dLbl>
            <c:dLbl>
              <c:idx val="4"/>
              <c:layout>
                <c:manualLayout>
                  <c:x val="-2.6933508311461067E-2"/>
                  <c:y val="-1.37667687372411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7A-430F-8460-9795DB89F200}"/>
                </c:ext>
              </c:extLst>
            </c:dLbl>
            <c:dLbl>
              <c:idx val="5"/>
              <c:layout>
                <c:manualLayout>
                  <c:x val="1.4916885389326335E-3"/>
                  <c:y val="-3.24424030329541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A7A-430F-8460-9795DB89F200}"/>
                </c:ext>
              </c:extLst>
            </c:dLbl>
            <c:dLbl>
              <c:idx val="6"/>
              <c:layout>
                <c:manualLayout>
                  <c:x val="0.1145255905511811"/>
                  <c:y val="-0.17759842519685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7A-430F-8460-9795DB89F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Sheet1!$B$6:$B$12</c:f>
              <c:strCache>
                <c:ptCount val="7"/>
                <c:pt idx="0">
                  <c:v>Суудлын автомашин </c:v>
                </c:pt>
                <c:pt idx="1">
                  <c:v>Мотоцикл, дугуйт тэрэг </c:v>
                </c:pt>
                <c:pt idx="2">
                  <c:v>Ачааны автомашин</c:v>
                </c:pt>
                <c:pt idx="3">
                  <c:v>Унадаг дугуй.</c:v>
                </c:pt>
                <c:pt idx="4">
                  <c:v>Хүнд машин механизм</c:v>
                </c:pt>
                <c:pt idx="5">
                  <c:v>Тусгай/трактор, нийтийн/</c:v>
                </c:pt>
                <c:pt idx="6">
                  <c:v>Бусад</c:v>
                </c:pt>
              </c:strCache>
            </c:strRef>
          </c:cat>
          <c:val>
            <c:numRef>
              <c:f>Sheet1!$G$6:$G$12</c:f>
              <c:numCache>
                <c:formatCode>0</c:formatCode>
                <c:ptCount val="7"/>
                <c:pt idx="0">
                  <c:v>69472</c:v>
                </c:pt>
                <c:pt idx="1">
                  <c:v>39341</c:v>
                </c:pt>
                <c:pt idx="2">
                  <c:v>23050</c:v>
                </c:pt>
                <c:pt idx="3">
                  <c:v>12220</c:v>
                </c:pt>
                <c:pt idx="4">
                  <c:v>11165</c:v>
                </c:pt>
                <c:pt idx="5">
                  <c:v>2699</c:v>
                </c:pt>
                <c:pt idx="6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A7A-430F-8460-9795DB89F200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Япон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66172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7-4143-BA47-4C257A797A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Герман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7-4143-BA47-4C257A797A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Солонгос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19422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8-42EA-89BC-515D4D4764B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Америк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8-42EA-89BC-515D4D4764B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Англи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8-42EA-89BC-515D4D4764B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Орос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68-42EA-89BC-515D4D4764B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Франц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68-42EA-89BC-515D4D4764B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Хятад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68-42EA-89BC-515D4D476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8570288"/>
        <c:axId val="408571072"/>
        <c:axId val="0"/>
      </c:bar3DChart>
      <c:catAx>
        <c:axId val="40857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71072"/>
        <c:crosses val="autoZero"/>
        <c:auto val="1"/>
        <c:lblAlgn val="ctr"/>
        <c:lblOffset val="100"/>
        <c:noMultiLvlLbl val="0"/>
      </c:catAx>
      <c:valAx>
        <c:axId val="40857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57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Нийслэл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19-4ED6-8E4C-CFE4224D7A2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219-4ED6-8E4C-CFE4224D7A2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219-4ED6-8E4C-CFE4224D7A2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219-4ED6-8E4C-CFE4224D7A2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219-4ED6-8E4C-CFE4224D7A2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219-4ED6-8E4C-CFE4224D7A2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572 926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19-4ED6-8E4C-CFE4224D7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Тээврийн хэрэгсэл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560218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19-4ED6-8E4C-CFE4224D7A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Орон нутаг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476 548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82-48AC-8211-F2B9C763C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Тээврийн хэрэгсэл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464199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4-4FF2-A1D1-24330D6729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1184616"/>
        <c:axId val="311181872"/>
      </c:barChart>
      <c:catAx>
        <c:axId val="311184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1872"/>
        <c:crosses val="autoZero"/>
        <c:auto val="1"/>
        <c:lblAlgn val="ctr"/>
        <c:lblOffset val="100"/>
        <c:noMultiLvlLbl val="0"/>
      </c:catAx>
      <c:valAx>
        <c:axId val="3111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4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Нийслэл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Суудал </c:v>
                </c:pt>
                <c:pt idx="1">
                  <c:v>Ачаа</c:v>
                </c:pt>
                <c:pt idx="2">
                  <c:v>Автобус</c:v>
                </c:pt>
                <c:pt idx="3">
                  <c:v>Тусгай</c:v>
                </c:pt>
                <c:pt idx="4">
                  <c:v>Цистерн</c:v>
                </c:pt>
                <c:pt idx="5">
                  <c:v>Зүтгүүр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420331</c:v>
                </c:pt>
                <c:pt idx="1">
                  <c:v>78520</c:v>
                </c:pt>
                <c:pt idx="2">
                  <c:v>11263</c:v>
                </c:pt>
                <c:pt idx="3">
                  <c:v>7486</c:v>
                </c:pt>
                <c:pt idx="4">
                  <c:v>2546</c:v>
                </c:pt>
                <c:pt idx="5">
                  <c:v>13467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0-4F33-9624-F0D69CBCA2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Орон нутаг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Суудал </c:v>
                </c:pt>
                <c:pt idx="1">
                  <c:v>Ачаа</c:v>
                </c:pt>
                <c:pt idx="2">
                  <c:v>Автобус</c:v>
                </c:pt>
                <c:pt idx="3">
                  <c:v>Тусгай</c:v>
                </c:pt>
                <c:pt idx="4">
                  <c:v>Цистерн</c:v>
                </c:pt>
                <c:pt idx="5">
                  <c:v>Зүтгүүр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251418</c:v>
                </c:pt>
                <c:pt idx="1">
                  <c:v>125665</c:v>
                </c:pt>
                <c:pt idx="2">
                  <c:v>8840</c:v>
                </c:pt>
                <c:pt idx="3">
                  <c:v>6158</c:v>
                </c:pt>
                <c:pt idx="4">
                  <c:v>3954</c:v>
                </c:pt>
                <c:pt idx="5">
                  <c:v>10573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0-4F33-9624-F0D69CBCA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179520"/>
        <c:axId val="311185792"/>
        <c:axId val="0"/>
      </c:bar3DChart>
      <c:catAx>
        <c:axId val="311179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5792"/>
        <c:crosses val="autoZero"/>
        <c:auto val="1"/>
        <c:lblAlgn val="ctr"/>
        <c:lblOffset val="100"/>
        <c:noMultiLvlLbl val="0"/>
      </c:catAx>
      <c:valAx>
        <c:axId val="31118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1117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Нийслэл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Механизм </c:v>
                </c:pt>
                <c:pt idx="1">
                  <c:v>Чиргүүл</c:v>
                </c:pt>
                <c:pt idx="2">
                  <c:v>Мотоцикл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10184</c:v>
                </c:pt>
                <c:pt idx="1">
                  <c:v>23390</c:v>
                </c:pt>
                <c:pt idx="2">
                  <c:v>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2-4818-A5CA-05F06ADDB1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Орон нутаг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Механизм </c:v>
                </c:pt>
                <c:pt idx="1">
                  <c:v>Чиргүүл</c:v>
                </c:pt>
                <c:pt idx="2">
                  <c:v>Мотоцикл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3489</c:v>
                </c:pt>
                <c:pt idx="1">
                  <c:v>25192</c:v>
                </c:pt>
                <c:pt idx="2">
                  <c:v>41259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2-4818-A5CA-05F06ADDB1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1180304"/>
        <c:axId val="311183440"/>
      </c:barChart>
      <c:catAx>
        <c:axId val="31118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3440"/>
        <c:crosses val="autoZero"/>
        <c:auto val="1"/>
        <c:lblAlgn val="ctr"/>
        <c:lblOffset val="100"/>
        <c:noMultiLvlLbl val="0"/>
      </c:catAx>
      <c:valAx>
        <c:axId val="31118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Зүүн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400-40AB-AD43-82CA04740F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400-40AB-AD43-82CA04740F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400-40AB-AD43-82CA04740F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400-40AB-AD43-82CA04740F6B}"/>
              </c:ext>
            </c:extLst>
          </c:dPt>
          <c:dLbls>
            <c:dLbl>
              <c:idx val="0"/>
              <c:layout>
                <c:manualLayout>
                  <c:x val="-5.7319247617175127E-2"/>
                  <c:y val="-0.136519871972309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00-40AB-AD43-82CA04740F6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400-40AB-AD43-82CA04740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Нийслэл</c:v>
                </c:pt>
                <c:pt idx="1">
                  <c:v>Орон нутаг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189894</c:v>
                </c:pt>
                <c:pt idx="1">
                  <c:v>225363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00-40AB-AD43-82CA04740F6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Баруун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59C-472B-B47D-EA5173B171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59C-472B-B47D-EA5173B171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59C-472B-B47D-EA5173B171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59C-472B-B47D-EA5173B1719D}"/>
              </c:ext>
            </c:extLst>
          </c:dPt>
          <c:dLbls>
            <c:dLbl>
              <c:idx val="0"/>
              <c:layout>
                <c:manualLayout>
                  <c:x val="-2.8659623808587564E-2"/>
                  <c:y val="0.1649615119665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9C-472B-B47D-EA5173B1719D}"/>
                </c:ext>
              </c:extLst>
            </c:dLbl>
            <c:dLbl>
              <c:idx val="1"/>
              <c:layout>
                <c:manualLayout>
                  <c:x val="-1.7912264880367235E-2"/>
                  <c:y val="-1.70649839965386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9C-472B-B47D-EA5173B17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Нийслэл</c:v>
                </c:pt>
                <c:pt idx="1">
                  <c:v>Орон нутаг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343460</c:v>
                </c:pt>
                <c:pt idx="1">
                  <c:v>181133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9C-472B-B47D-EA5173B1719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Нийслэл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0-3</c:v>
                </c:pt>
                <c:pt idx="1">
                  <c:v>4-6</c:v>
                </c:pt>
                <c:pt idx="2">
                  <c:v>7-9</c:v>
                </c:pt>
                <c:pt idx="3">
                  <c:v>10 ба дээш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16717</c:v>
                </c:pt>
                <c:pt idx="1">
                  <c:v>16891</c:v>
                </c:pt>
                <c:pt idx="2">
                  <c:v>114570</c:v>
                </c:pt>
                <c:pt idx="3">
                  <c:v>424754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7-4A33-940C-014FE63228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Орон нутаг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0-3</c:v>
                </c:pt>
                <c:pt idx="1">
                  <c:v>4-6</c:v>
                </c:pt>
                <c:pt idx="2">
                  <c:v>7-9</c:v>
                </c:pt>
                <c:pt idx="3">
                  <c:v>10 ба дээш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16926</c:v>
                </c:pt>
                <c:pt idx="1">
                  <c:v>16035</c:v>
                </c:pt>
                <c:pt idx="2">
                  <c:v>63465</c:v>
                </c:pt>
                <c:pt idx="3">
                  <c:v>380127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7-4A33-940C-014FE6322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179912"/>
        <c:axId val="311185400"/>
        <c:axId val="0"/>
      </c:bar3DChart>
      <c:catAx>
        <c:axId val="311179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5400"/>
        <c:crosses val="autoZero"/>
        <c:auto val="1"/>
        <c:lblAlgn val="ctr"/>
        <c:lblOffset val="100"/>
        <c:noMultiLvlLbl val="0"/>
      </c:catAx>
      <c:valAx>
        <c:axId val="31118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79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Нийслэл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Бензин</c:v>
                </c:pt>
                <c:pt idx="1">
                  <c:v>Дизель</c:v>
                </c:pt>
                <c:pt idx="2">
                  <c:v>Цахилгаан</c:v>
                </c:pt>
                <c:pt idx="3">
                  <c:v>Газ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329322</c:v>
                </c:pt>
                <c:pt idx="1">
                  <c:v>105239</c:v>
                </c:pt>
                <c:pt idx="2">
                  <c:v>248</c:v>
                </c:pt>
                <c:pt idx="3">
                  <c:v>10290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9-4099-B660-5A50D7565E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Орон нутаг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Бензин</c:v>
                </c:pt>
                <c:pt idx="1">
                  <c:v>Дизель</c:v>
                </c:pt>
                <c:pt idx="2">
                  <c:v>Цахилгаан</c:v>
                </c:pt>
                <c:pt idx="3">
                  <c:v>Газ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250676</c:v>
                </c:pt>
                <c:pt idx="1">
                  <c:v>124313</c:v>
                </c:pt>
                <c:pt idx="2">
                  <c:v>34</c:v>
                </c:pt>
                <c:pt idx="3">
                  <c:v>6769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9-4099-B660-5A50D7565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180696"/>
        <c:axId val="311181088"/>
        <c:axId val="0"/>
      </c:bar3DChart>
      <c:catAx>
        <c:axId val="311180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1088"/>
        <c:crosses val="autoZero"/>
        <c:auto val="1"/>
        <c:lblAlgn val="ctr"/>
        <c:lblOffset val="100"/>
        <c:noMultiLvlLbl val="0"/>
      </c:catAx>
      <c:valAx>
        <c:axId val="31118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Нийслэл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1500см3 хүртэл</c:v>
                </c:pt>
                <c:pt idx="1">
                  <c:v>1501-2500см3</c:v>
                </c:pt>
                <c:pt idx="2">
                  <c:v>2501-3500см3</c:v>
                </c:pt>
                <c:pt idx="3">
                  <c:v>3501-4500см3</c:v>
                </c:pt>
                <c:pt idx="4">
                  <c:v>4501см3-с дээш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210159</c:v>
                </c:pt>
                <c:pt idx="1">
                  <c:v>201780</c:v>
                </c:pt>
                <c:pt idx="2">
                  <c:v>59468</c:v>
                </c:pt>
                <c:pt idx="3">
                  <c:v>22787</c:v>
                </c:pt>
                <c:pt idx="4">
                  <c:v>77387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8-4DD0-9C9A-EFA7D4C124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Орон нутаг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1500см3 хүртэл</c:v>
                </c:pt>
                <c:pt idx="1">
                  <c:v>1501-2500см3</c:v>
                </c:pt>
                <c:pt idx="2">
                  <c:v>2501-3500см3</c:v>
                </c:pt>
                <c:pt idx="3">
                  <c:v>3501-4500см3</c:v>
                </c:pt>
                <c:pt idx="4">
                  <c:v>4501см3-с дээш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172643</c:v>
                </c:pt>
                <c:pt idx="1">
                  <c:v>168970</c:v>
                </c:pt>
                <c:pt idx="2">
                  <c:v>62234</c:v>
                </c:pt>
                <c:pt idx="3">
                  <c:v>16807</c:v>
                </c:pt>
                <c:pt idx="4">
                  <c:v>52808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8-4DD0-9C9A-EFA7D4C12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8569504"/>
        <c:axId val="408571464"/>
        <c:axId val="0"/>
      </c:bar3DChart>
      <c:catAx>
        <c:axId val="40856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08571464"/>
        <c:crosses val="autoZero"/>
        <c:auto val="1"/>
        <c:lblAlgn val="ctr"/>
        <c:lblOffset val="100"/>
        <c:noMultiLvlLbl val="0"/>
      </c:catAx>
      <c:valAx>
        <c:axId val="408571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8569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0.6525</cdr:x>
      <cdr:y>0.54106</cdr:y>
    </cdr:from>
    <cdr:to>
      <cdr:x>0.85729</cdr:x>
      <cdr:y>0.72945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F5E9777-A393-45C0-BD87-2B01843FC5D3}"/>
            </a:ext>
          </a:extLst>
        </cdr:cNvPr>
        <cdr:cNvSpPr txBox="1"/>
      </cdr:nvSpPr>
      <cdr:spPr>
        <a:xfrm xmlns:a="http://schemas.openxmlformats.org/drawingml/2006/main">
          <a:off x="3421534" y="1630055"/>
          <a:ext cx="1073866" cy="567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45.3%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0.20945</cdr:x>
      <cdr:y>0.31034</cdr:y>
    </cdr:from>
    <cdr:to>
      <cdr:x>0.47118</cdr:x>
      <cdr:y>0.48501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D38702F-4357-4A6A-875F-825E56E7404B}"/>
            </a:ext>
          </a:extLst>
        </cdr:cNvPr>
        <cdr:cNvSpPr txBox="1"/>
      </cdr:nvSpPr>
      <cdr:spPr>
        <a:xfrm xmlns:a="http://schemas.openxmlformats.org/drawingml/2006/main">
          <a:off x="742519" y="692887"/>
          <a:ext cx="927847" cy="389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25363</a:t>
          </a:r>
        </a:p>
      </cdr:txBody>
    </cdr:sp>
  </cdr:relSizeAnchor>
  <cdr:relSizeAnchor xmlns:cdr="http://schemas.openxmlformats.org/drawingml/2006/chartDrawing">
    <cdr:from>
      <cdr:x>0.60205</cdr:x>
      <cdr:y>0.30733</cdr:y>
    </cdr:from>
    <cdr:to>
      <cdr:x>0.84102</cdr:x>
      <cdr:y>0.45489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9CC8084-210A-4731-BC1B-02FFDC06537C}"/>
            </a:ext>
          </a:extLst>
        </cdr:cNvPr>
        <cdr:cNvSpPr txBox="1"/>
      </cdr:nvSpPr>
      <cdr:spPr>
        <a:xfrm xmlns:a="http://schemas.openxmlformats.org/drawingml/2006/main">
          <a:off x="2134290" y="686163"/>
          <a:ext cx="847165" cy="329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18</a:t>
          </a:r>
          <a:r>
            <a: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9894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0.55538</cdr:x>
      <cdr:y>0.35853</cdr:y>
    </cdr:from>
    <cdr:to>
      <cdr:x>0.79245</cdr:x>
      <cdr:y>0.5603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5FAA8E7-E990-402C-A5F6-81FE4187168D}"/>
            </a:ext>
          </a:extLst>
        </cdr:cNvPr>
        <cdr:cNvSpPr txBox="1"/>
      </cdr:nvSpPr>
      <cdr:spPr>
        <a:xfrm xmlns:a="http://schemas.openxmlformats.org/drawingml/2006/main">
          <a:off x="1968856" y="800463"/>
          <a:ext cx="840441" cy="450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43460</a:t>
          </a:r>
        </a:p>
      </cdr:txBody>
    </cdr:sp>
  </cdr:relSizeAnchor>
  <cdr:relSizeAnchor xmlns:cdr="http://schemas.openxmlformats.org/drawingml/2006/chartDrawing">
    <cdr:from>
      <cdr:x>0.21779</cdr:x>
      <cdr:y>0.23807</cdr:y>
    </cdr:from>
    <cdr:to>
      <cdr:x>0.43779</cdr:x>
      <cdr:y>0.36455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256DE0A-06F9-4C6F-A8A8-86C24DA1594A}"/>
            </a:ext>
          </a:extLst>
        </cdr:cNvPr>
        <cdr:cNvSpPr txBox="1"/>
      </cdr:nvSpPr>
      <cdr:spPr>
        <a:xfrm xmlns:a="http://schemas.openxmlformats.org/drawingml/2006/main">
          <a:off x="772068" y="531522"/>
          <a:ext cx="779929" cy="28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81133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0.31333</cdr:x>
      <cdr:y>0.46722</cdr:y>
    </cdr:from>
    <cdr:to>
      <cdr:x>0.49014</cdr:x>
      <cdr:y>0.67635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6496" y="1351788"/>
          <a:ext cx="991192" cy="605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200" b="1" dirty="0">
              <a:latin typeface="Times New Roman" pitchFamily="18" charset="0"/>
              <a:cs typeface="Times New Roman" pitchFamily="18" charset="0"/>
            </a:rPr>
            <a:t>Нийслэл 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en-US" sz="1200" b="1" dirty="0">
              <a:latin typeface="Times New Roman" pitchFamily="18" charset="0"/>
              <a:cs typeface="Times New Roman" pitchFamily="18" charset="0"/>
            </a:rPr>
            <a:t>    </a:t>
          </a:r>
          <a:r>
            <a:rPr lang="mn-MN" sz="12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1" dirty="0">
              <a:latin typeface="Times New Roman" pitchFamily="18" charset="0"/>
              <a:cs typeface="Times New Roman" pitchFamily="18" charset="0"/>
            </a:rPr>
            <a:t>77.1%</a:t>
          </a:r>
        </a:p>
      </cdr:txBody>
    </cdr:sp>
  </cdr:relSizeAnchor>
  <cdr:relSizeAnchor xmlns:cdr="http://schemas.openxmlformats.org/drawingml/2006/chartDrawing">
    <cdr:from>
      <cdr:x>0.44793</cdr:x>
      <cdr:y>0.65154</cdr:y>
    </cdr:from>
    <cdr:to>
      <cdr:x>0.62108</cdr:x>
      <cdr:y>0.80713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11083" y="1885071"/>
          <a:ext cx="970671" cy="450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000" b="1" dirty="0">
              <a:latin typeface="Times New Roman" pitchFamily="18" charset="0"/>
              <a:cs typeface="Times New Roman" pitchFamily="18" charset="0"/>
            </a:rPr>
            <a:t>Орон нутаг 2</a:t>
          </a:r>
          <a:r>
            <a:rPr lang="en-US" sz="1000" b="1" dirty="0">
              <a:latin typeface="Times New Roman" pitchFamily="18" charset="0"/>
              <a:cs typeface="Times New Roman" pitchFamily="18" charset="0"/>
            </a:rPr>
            <a:t>2.9%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DD2A0A4-8CA6-45FD-8E4D-073144C1870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6BD6DB9-BF27-4567-B116-3962ABACE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4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DC64-3E28-44AD-A591-564308675BA1}" type="slidenum">
              <a:rPr lang="mn-MN" smtClean="0"/>
              <a:t>3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05925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423075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96966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81360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12057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6"/>
            <a:ext cx="12192000" cy="77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8093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6"/>
            <a:ext cx="12192000" cy="77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274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6"/>
            <a:ext cx="12192000" cy="77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61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6"/>
            <a:ext cx="12192000" cy="77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183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45869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42507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37413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06981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41444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62254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73547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n-M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4119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n-M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11EF-73AE-4800-99C3-24FC86FAD204}" type="datetimeFigureOut">
              <a:rPr lang="mn-MN" smtClean="0"/>
              <a:t>2020.02.10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A76F-1597-4AD3-8B4E-BF90CA1356DE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65741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n-M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5666"/>
            <a:ext cx="12192000" cy="67670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6000">
                <a:schemeClr val="bg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30A94-85F2-4D30-99CA-8C8581DB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73">
            <a:off x="353053" y="3688554"/>
            <a:ext cx="6933195" cy="2898075"/>
          </a:xfrm>
          <a:prstGeom prst="rect">
            <a:avLst/>
          </a:prstGeom>
        </p:spPr>
      </p:pic>
      <p:sp>
        <p:nvSpPr>
          <p:cNvPr id="12" name="Subtitle 11">
            <a:extLst>
              <a:ext uri="{FF2B5EF4-FFF2-40B4-BE49-F238E27FC236}">
                <a16:creationId xmlns:a16="http://schemas.microsoft.com/office/drawing/2014/main" id="{3B9FAE31-1A77-48AD-8DDF-38B8A9043E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801156" y="5506514"/>
            <a:ext cx="1941494" cy="65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УЛААНБААТАР ХОТ</a:t>
            </a:r>
          </a:p>
          <a:p>
            <a:pPr algn="ctr">
              <a:lnSpc>
                <a:spcPct val="100000"/>
              </a:lnSpc>
            </a:pP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63530" y="2597634"/>
            <a:ext cx="4592712" cy="553487"/>
          </a:xfrm>
        </p:spPr>
        <p:txBody>
          <a:bodyPr>
            <a:normAutofit/>
          </a:bodyPr>
          <a:lstStyle/>
          <a:p>
            <a:r>
              <a:rPr lang="mn-MN" sz="2000" b="1" dirty="0">
                <a:solidFill>
                  <a:srgbClr val="1C3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ЗАМ, ТЭЭВРИЙН</a:t>
            </a:r>
            <a:r>
              <a:rPr lang="en-US" sz="2000" b="1" dirty="0">
                <a:solidFill>
                  <a:srgbClr val="1C3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b="1" dirty="0">
                <a:solidFill>
                  <a:srgbClr val="1C3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САЛБАР </a:t>
            </a:r>
            <a:endParaRPr lang="mn-MN" sz="2000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7571399-B907-484A-BB5C-B16231F5A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26" y="647358"/>
            <a:ext cx="1778466" cy="711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EE873-B417-4874-BFE8-8D404FBB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70" y="523944"/>
            <a:ext cx="4856799" cy="30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>
            <a:extLst>
              <a:ext uri="{FF2B5EF4-FFF2-40B4-BE49-F238E27FC236}">
                <a16:creationId xmlns:a16="http://schemas.microsoft.com/office/drawing/2014/main" id="{B7AC8B96-BC29-4E6A-8A52-98D5774FEF00}"/>
              </a:ext>
            </a:extLst>
          </p:cNvPr>
          <p:cNvSpPr txBox="1"/>
          <p:nvPr/>
        </p:nvSpPr>
        <p:spPr>
          <a:xfrm>
            <a:off x="6252555" y="2660217"/>
            <a:ext cx="50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8878DC9-E2D4-441C-B617-410C7E5529FE}"/>
              </a:ext>
            </a:extLst>
          </p:cNvPr>
          <p:cNvSpPr txBox="1"/>
          <p:nvPr/>
        </p:nvSpPr>
        <p:spPr>
          <a:xfrm>
            <a:off x="6252555" y="3310130"/>
            <a:ext cx="50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46" name="Content Placeholder 3">
            <a:extLst>
              <a:ext uri="{FF2B5EF4-FFF2-40B4-BE49-F238E27FC236}">
                <a16:creationId xmlns:a16="http://schemas.microsoft.com/office/drawing/2014/main" id="{B3692A05-E8FC-4563-822B-84FBEFD96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829896"/>
              </p:ext>
            </p:extLst>
          </p:nvPr>
        </p:nvGraphicFramePr>
        <p:xfrm>
          <a:off x="531457" y="2844883"/>
          <a:ext cx="5719108" cy="358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모서리가 둥근 직사각형 36">
            <a:extLst>
              <a:ext uri="{FF2B5EF4-FFF2-40B4-BE49-F238E27FC236}">
                <a16:creationId xmlns:a16="http://schemas.microsoft.com/office/drawing/2014/main" id="{627D5752-8457-4CC6-B45F-AB8AE090FFFD}"/>
              </a:ext>
            </a:extLst>
          </p:cNvPr>
          <p:cNvSpPr/>
          <p:nvPr/>
        </p:nvSpPr>
        <p:spPr>
          <a:xfrm>
            <a:off x="6790828" y="2043489"/>
            <a:ext cx="3977657" cy="5941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모서리가 둥근 직사각형 36">
            <a:extLst>
              <a:ext uri="{FF2B5EF4-FFF2-40B4-BE49-F238E27FC236}">
                <a16:creationId xmlns:a16="http://schemas.microsoft.com/office/drawing/2014/main" id="{49ABBA46-8344-4265-9C14-B7BD10B874E7}"/>
              </a:ext>
            </a:extLst>
          </p:cNvPr>
          <p:cNvSpPr/>
          <p:nvPr/>
        </p:nvSpPr>
        <p:spPr>
          <a:xfrm>
            <a:off x="6784281" y="3028568"/>
            <a:ext cx="3971112" cy="6189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모서리가 둥근 직사각형 36">
            <a:extLst>
              <a:ext uri="{FF2B5EF4-FFF2-40B4-BE49-F238E27FC236}">
                <a16:creationId xmlns:a16="http://schemas.microsoft.com/office/drawing/2014/main" id="{6C511BFB-733B-4999-B7E0-1BB0A596D505}"/>
              </a:ext>
            </a:extLst>
          </p:cNvPr>
          <p:cNvSpPr/>
          <p:nvPr/>
        </p:nvSpPr>
        <p:spPr>
          <a:xfrm>
            <a:off x="6754886" y="3992338"/>
            <a:ext cx="3987036" cy="572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모서리가 둥근 직사각형 36">
            <a:extLst>
              <a:ext uri="{FF2B5EF4-FFF2-40B4-BE49-F238E27FC236}">
                <a16:creationId xmlns:a16="http://schemas.microsoft.com/office/drawing/2014/main" id="{BCA34903-82ED-4221-857C-63BB9F81AA20}"/>
              </a:ext>
            </a:extLst>
          </p:cNvPr>
          <p:cNvSpPr/>
          <p:nvPr/>
        </p:nvSpPr>
        <p:spPr>
          <a:xfrm>
            <a:off x="6780627" y="4844465"/>
            <a:ext cx="3987037" cy="5677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4" name="Group 52">
            <a:extLst>
              <a:ext uri="{FF2B5EF4-FFF2-40B4-BE49-F238E27FC236}">
                <a16:creationId xmlns:a16="http://schemas.microsoft.com/office/drawing/2014/main" id="{74F573C6-3A1D-4547-993C-AA417D288D1D}"/>
              </a:ext>
            </a:extLst>
          </p:cNvPr>
          <p:cNvGrpSpPr/>
          <p:nvPr/>
        </p:nvGrpSpPr>
        <p:grpSpPr>
          <a:xfrm>
            <a:off x="8121667" y="2006904"/>
            <a:ext cx="4321237" cy="580034"/>
            <a:chOff x="6324699" y="2393463"/>
            <a:chExt cx="2737089" cy="38395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CCE2DD-C97B-4E08-A521-A0BCC3C89C7F}"/>
                </a:ext>
              </a:extLst>
            </p:cNvPr>
            <p:cNvSpPr txBox="1"/>
            <p:nvPr/>
          </p:nvSpPr>
          <p:spPr>
            <a:xfrm>
              <a:off x="6325484" y="2553311"/>
              <a:ext cx="2736304" cy="22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r>
                <a:rPr lang="mn-MN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Орон нутаг 1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6 926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/1.8%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609688-798A-4695-B7BC-ADE077B8E522}"/>
                </a:ext>
              </a:extLst>
            </p:cNvPr>
            <p:cNvSpPr txBox="1"/>
            <p:nvPr/>
          </p:nvSpPr>
          <p:spPr>
            <a:xfrm>
              <a:off x="6324699" y="2393463"/>
              <a:ext cx="2736304" cy="22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Нийслэл 1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6717    /1.7%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D0133EF2-77E8-4998-8839-8E0172CA8FCB}"/>
              </a:ext>
            </a:extLst>
          </p:cNvPr>
          <p:cNvSpPr txBox="1"/>
          <p:nvPr/>
        </p:nvSpPr>
        <p:spPr>
          <a:xfrm>
            <a:off x="6866295" y="2029083"/>
            <a:ext cx="85130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0-3</a:t>
            </a:r>
            <a:endParaRPr lang="ko-KR" altLang="en-US" sz="26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C0DA29-2AB7-4281-8985-FD6A5CD68CA6}"/>
              </a:ext>
            </a:extLst>
          </p:cNvPr>
          <p:cNvSpPr txBox="1"/>
          <p:nvPr/>
        </p:nvSpPr>
        <p:spPr>
          <a:xfrm>
            <a:off x="6884837" y="3083384"/>
            <a:ext cx="85130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4-6</a:t>
            </a:r>
            <a:endParaRPr lang="ko-KR" altLang="en-US" sz="26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D1D8390-CB73-4A01-9F68-00A8B017C905}"/>
              </a:ext>
            </a:extLst>
          </p:cNvPr>
          <p:cNvSpPr txBox="1"/>
          <p:nvPr/>
        </p:nvSpPr>
        <p:spPr>
          <a:xfrm>
            <a:off x="6884837" y="4031619"/>
            <a:ext cx="9158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7-9</a:t>
            </a:r>
            <a:endParaRPr lang="ko-KR" altLang="en-US" sz="26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2" name="Group 52">
            <a:extLst>
              <a:ext uri="{FF2B5EF4-FFF2-40B4-BE49-F238E27FC236}">
                <a16:creationId xmlns:a16="http://schemas.microsoft.com/office/drawing/2014/main" id="{D3A4A220-214D-4CE3-8BC1-0DC9B48657B9}"/>
              </a:ext>
            </a:extLst>
          </p:cNvPr>
          <p:cNvGrpSpPr/>
          <p:nvPr/>
        </p:nvGrpSpPr>
        <p:grpSpPr>
          <a:xfrm>
            <a:off x="8143499" y="2985003"/>
            <a:ext cx="4321237" cy="601081"/>
            <a:chOff x="6324699" y="2379531"/>
            <a:chExt cx="2737089" cy="39788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1AA5E2E-3A80-40DE-BCD0-119C83673078}"/>
                </a:ext>
              </a:extLst>
            </p:cNvPr>
            <p:cNvSpPr txBox="1"/>
            <p:nvPr/>
          </p:nvSpPr>
          <p:spPr>
            <a:xfrm>
              <a:off x="6325484" y="2553311"/>
              <a:ext cx="2736304" cy="22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r>
                <a:rPr lang="mn-MN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Орон нутаг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16 035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/2.0%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6C67342-0CF5-4C98-897D-4F205762E736}"/>
                </a:ext>
              </a:extLst>
            </p:cNvPr>
            <p:cNvSpPr txBox="1"/>
            <p:nvPr/>
          </p:nvSpPr>
          <p:spPr>
            <a:xfrm>
              <a:off x="6324699" y="2379531"/>
              <a:ext cx="2736304" cy="22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Нийслэл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16891     /2.5%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Group 52">
            <a:extLst>
              <a:ext uri="{FF2B5EF4-FFF2-40B4-BE49-F238E27FC236}">
                <a16:creationId xmlns:a16="http://schemas.microsoft.com/office/drawing/2014/main" id="{28C94ADF-78E2-4B37-B972-059DCF96E808}"/>
              </a:ext>
            </a:extLst>
          </p:cNvPr>
          <p:cNvGrpSpPr/>
          <p:nvPr/>
        </p:nvGrpSpPr>
        <p:grpSpPr>
          <a:xfrm>
            <a:off x="8143499" y="4801058"/>
            <a:ext cx="4321237" cy="601081"/>
            <a:chOff x="6324699" y="2379531"/>
            <a:chExt cx="2737089" cy="39788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52F7490-3ACF-40D3-B609-BB5808F6266E}"/>
                </a:ext>
              </a:extLst>
            </p:cNvPr>
            <p:cNvSpPr txBox="1"/>
            <p:nvPr/>
          </p:nvSpPr>
          <p:spPr>
            <a:xfrm>
              <a:off x="6325484" y="2553311"/>
              <a:ext cx="2736304" cy="22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r>
                <a:rPr lang="mn-MN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Орон нутаг 3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80 127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/37.1%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1E32023-5F38-4A45-B396-08E377CE3062}"/>
                </a:ext>
              </a:extLst>
            </p:cNvPr>
            <p:cNvSpPr txBox="1"/>
            <p:nvPr/>
          </p:nvSpPr>
          <p:spPr>
            <a:xfrm>
              <a:off x="6324699" y="2379531"/>
              <a:ext cx="2736304" cy="22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Нийслэл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424754    /40.7%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8" name="Group 52">
            <a:extLst>
              <a:ext uri="{FF2B5EF4-FFF2-40B4-BE49-F238E27FC236}">
                <a16:creationId xmlns:a16="http://schemas.microsoft.com/office/drawing/2014/main" id="{12A39712-693D-41DD-9047-C2E2A53E1F31}"/>
              </a:ext>
            </a:extLst>
          </p:cNvPr>
          <p:cNvGrpSpPr/>
          <p:nvPr/>
        </p:nvGrpSpPr>
        <p:grpSpPr>
          <a:xfrm>
            <a:off x="8306242" y="3970636"/>
            <a:ext cx="4506093" cy="601078"/>
            <a:chOff x="6324698" y="2379533"/>
            <a:chExt cx="2737091" cy="397886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CEA835B-F070-4B2A-8E9B-59D4DB752756}"/>
                </a:ext>
              </a:extLst>
            </p:cNvPr>
            <p:cNvSpPr txBox="1"/>
            <p:nvPr/>
          </p:nvSpPr>
          <p:spPr>
            <a:xfrm>
              <a:off x="6325485" y="2553312"/>
              <a:ext cx="2736304" cy="22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Орон нутаг 6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3 465  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/5.2%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C3BFD57-E132-4680-857C-C319E8D04FFD}"/>
                </a:ext>
              </a:extLst>
            </p:cNvPr>
            <p:cNvSpPr txBox="1"/>
            <p:nvPr/>
          </p:nvSpPr>
          <p:spPr>
            <a:xfrm>
              <a:off x="6324698" y="2379533"/>
              <a:ext cx="2736304" cy="22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Нийслэл 1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14570       /8.7%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07C0F70F-F54E-445A-B5B0-934D8D68F00D}"/>
              </a:ext>
            </a:extLst>
          </p:cNvPr>
          <p:cNvSpPr txBox="1"/>
          <p:nvPr/>
        </p:nvSpPr>
        <p:spPr>
          <a:xfrm>
            <a:off x="6866296" y="4817325"/>
            <a:ext cx="101193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10-</a:t>
            </a:r>
            <a:endParaRPr lang="ko-KR" altLang="en-US" sz="26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5BBD1716-94B3-416E-A104-AE339ABEE90D}"/>
              </a:ext>
            </a:extLst>
          </p:cNvPr>
          <p:cNvSpPr/>
          <p:nvPr/>
        </p:nvSpPr>
        <p:spPr>
          <a:xfrm>
            <a:off x="7532166" y="4978553"/>
            <a:ext cx="183116" cy="2550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2" name="Straight Connector 70">
            <a:extLst>
              <a:ext uri="{FF2B5EF4-FFF2-40B4-BE49-F238E27FC236}">
                <a16:creationId xmlns:a16="http://schemas.microsoft.com/office/drawing/2014/main" id="{B85CA1F4-E84D-432E-9B8A-69D1B42C3C52}"/>
              </a:ext>
            </a:extLst>
          </p:cNvPr>
          <p:cNvCxnSpPr>
            <a:cxnSpLocks/>
          </p:cNvCxnSpPr>
          <p:nvPr/>
        </p:nvCxnSpPr>
        <p:spPr>
          <a:xfrm flipV="1">
            <a:off x="7882213" y="5128358"/>
            <a:ext cx="2676427" cy="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70">
            <a:extLst>
              <a:ext uri="{FF2B5EF4-FFF2-40B4-BE49-F238E27FC236}">
                <a16:creationId xmlns:a16="http://schemas.microsoft.com/office/drawing/2014/main" id="{8AE9F514-B223-41BF-AC94-53CF9506F348}"/>
              </a:ext>
            </a:extLst>
          </p:cNvPr>
          <p:cNvCxnSpPr>
            <a:cxnSpLocks/>
          </p:cNvCxnSpPr>
          <p:nvPr/>
        </p:nvCxnSpPr>
        <p:spPr>
          <a:xfrm>
            <a:off x="7878232" y="4270808"/>
            <a:ext cx="2681056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70">
            <a:extLst>
              <a:ext uri="{FF2B5EF4-FFF2-40B4-BE49-F238E27FC236}">
                <a16:creationId xmlns:a16="http://schemas.microsoft.com/office/drawing/2014/main" id="{9F2D7B2B-9F89-4D80-BC37-9591D7ABDC7C}"/>
              </a:ext>
            </a:extLst>
          </p:cNvPr>
          <p:cNvCxnSpPr>
            <a:cxnSpLocks/>
          </p:cNvCxnSpPr>
          <p:nvPr/>
        </p:nvCxnSpPr>
        <p:spPr>
          <a:xfrm flipV="1">
            <a:off x="7722488" y="3329944"/>
            <a:ext cx="2735797" cy="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70">
            <a:extLst>
              <a:ext uri="{FF2B5EF4-FFF2-40B4-BE49-F238E27FC236}">
                <a16:creationId xmlns:a16="http://schemas.microsoft.com/office/drawing/2014/main" id="{F85DA994-2777-4ED7-87E7-EA7BB7515DA3}"/>
              </a:ext>
            </a:extLst>
          </p:cNvPr>
          <p:cNvCxnSpPr>
            <a:cxnSpLocks/>
          </p:cNvCxnSpPr>
          <p:nvPr/>
        </p:nvCxnSpPr>
        <p:spPr>
          <a:xfrm>
            <a:off x="7763341" y="2295857"/>
            <a:ext cx="269494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54">
            <a:extLst>
              <a:ext uri="{FF2B5EF4-FFF2-40B4-BE49-F238E27FC236}">
                <a16:creationId xmlns:a16="http://schemas.microsoft.com/office/drawing/2014/main" id="{D58C47D9-8BFE-4B67-B90D-0FB5203F28D0}"/>
              </a:ext>
            </a:extLst>
          </p:cNvPr>
          <p:cNvSpPr/>
          <p:nvPr/>
        </p:nvSpPr>
        <p:spPr>
          <a:xfrm>
            <a:off x="1449476" y="1136915"/>
            <a:ext cx="4025341" cy="147747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9992A7-E644-4EFD-B7B2-13CDA4888FD8}"/>
              </a:ext>
            </a:extLst>
          </p:cNvPr>
          <p:cNvSpPr txBox="1"/>
          <p:nvPr/>
        </p:nvSpPr>
        <p:spPr>
          <a:xfrm>
            <a:off x="565897" y="1240824"/>
            <a:ext cx="5874019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mn-MN" sz="2400" b="1" dirty="0" smtClean="0">
                <a:latin typeface="Times New Roman" pitchFamily="18" charset="0"/>
                <a:cs typeface="Times New Roman" pitchFamily="18" charset="0"/>
              </a:rPr>
              <a:t>Нийт:1 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mn-M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85</a:t>
            </a:r>
            <a:endParaRPr lang="mn-M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2400" b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mn-MN" sz="2133" b="1" dirty="0">
                <a:latin typeface="Times New Roman" pitchFamily="18" charset="0"/>
                <a:cs typeface="Times New Roman" pitchFamily="18" charset="0"/>
              </a:rPr>
              <a:t>Нийслэл: 5</a:t>
            </a:r>
            <a:r>
              <a:rPr lang="en-US" sz="2133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mn-MN" sz="2133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smtClean="0">
                <a:latin typeface="Times New Roman" pitchFamily="18" charset="0"/>
                <a:cs typeface="Times New Roman" pitchFamily="18" charset="0"/>
              </a:rPr>
              <a:t>932</a:t>
            </a:r>
            <a:r>
              <a:rPr lang="mn-MN" sz="2133" b="1" dirty="0" smtClean="0">
                <a:latin typeface="Times New Roman" pitchFamily="18" charset="0"/>
                <a:cs typeface="Times New Roman" pitchFamily="18" charset="0"/>
              </a:rPr>
              <a:t>  /</a:t>
            </a:r>
            <a:r>
              <a:rPr lang="mn-MN" sz="2133" b="1" dirty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.6%</a:t>
            </a:r>
            <a:endParaRPr lang="mn-MN" sz="2133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2133" b="1" dirty="0">
                <a:latin typeface="Times New Roman" pitchFamily="18" charset="0"/>
                <a:cs typeface="Times New Roman" pitchFamily="18" charset="0"/>
              </a:rPr>
              <a:t>	  Орон нутаг: 4</a:t>
            </a:r>
            <a:r>
              <a:rPr lang="en-US" sz="2133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mn-MN" sz="2133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 smtClean="0">
                <a:latin typeface="Times New Roman" pitchFamily="18" charset="0"/>
                <a:cs typeface="Times New Roman" pitchFamily="18" charset="0"/>
              </a:rPr>
              <a:t>553 </a:t>
            </a:r>
            <a:r>
              <a:rPr lang="en-US" sz="2133" b="1" dirty="0">
                <a:latin typeface="Times New Roman" pitchFamily="18" charset="0"/>
                <a:cs typeface="Times New Roman" pitchFamily="18" charset="0"/>
              </a:rPr>
              <a:t>/46.3%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35" name="Group 34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ТЭЭВРИЙН ХЭРЭГСЛИЙН НАСЖИЛТ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, 2019</a:t>
              </a:r>
              <a:r>
                <a:rPr lang="mn-MN" sz="24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он</a:t>
              </a:r>
              <a:endParaRPr lang="ru-RU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15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38B2F-AB19-4373-9194-EBEB9449256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6309" y="1424759"/>
          <a:ext cx="6452793" cy="475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66">
            <a:extLst>
              <a:ext uri="{FF2B5EF4-FFF2-40B4-BE49-F238E27FC236}">
                <a16:creationId xmlns:a16="http://schemas.microsoft.com/office/drawing/2014/main" id="{C5435E5B-0387-448B-96E8-1DC4C816A2D4}"/>
              </a:ext>
            </a:extLst>
          </p:cNvPr>
          <p:cNvGrpSpPr/>
          <p:nvPr/>
        </p:nvGrpSpPr>
        <p:grpSpPr>
          <a:xfrm>
            <a:off x="8334730" y="1863057"/>
            <a:ext cx="3147789" cy="504169"/>
            <a:chOff x="6324699" y="2409576"/>
            <a:chExt cx="2736305" cy="5041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8ED6B4-D6E2-45CD-AA84-75D6145D62F3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Орон нутаг 250676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/</a:t>
              </a:r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	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AD4F0D-169D-4040-9BD4-633A1AC8124A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Нийслэл 329322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/</a:t>
              </a:r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39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Rectangle 69">
            <a:extLst>
              <a:ext uri="{FF2B5EF4-FFF2-40B4-BE49-F238E27FC236}">
                <a16:creationId xmlns:a16="http://schemas.microsoft.com/office/drawing/2014/main" id="{E244FE83-203E-49F3-8FF4-068A36FA13CB}"/>
              </a:ext>
            </a:extLst>
          </p:cNvPr>
          <p:cNvSpPr/>
          <p:nvPr/>
        </p:nvSpPr>
        <p:spPr>
          <a:xfrm>
            <a:off x="6697271" y="1937835"/>
            <a:ext cx="1549291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65">
            <a:extLst>
              <a:ext uri="{FF2B5EF4-FFF2-40B4-BE49-F238E27FC236}">
                <a16:creationId xmlns:a16="http://schemas.microsoft.com/office/drawing/2014/main" id="{BBEAAA02-EA8B-4B47-ACB3-84D3E792565E}"/>
              </a:ext>
            </a:extLst>
          </p:cNvPr>
          <p:cNvCxnSpPr/>
          <p:nvPr/>
        </p:nvCxnSpPr>
        <p:spPr>
          <a:xfrm flipV="1">
            <a:off x="7338032" y="2469770"/>
            <a:ext cx="4608000" cy="9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81">
            <a:extLst>
              <a:ext uri="{FF2B5EF4-FFF2-40B4-BE49-F238E27FC236}">
                <a16:creationId xmlns:a16="http://schemas.microsoft.com/office/drawing/2014/main" id="{6695616A-8136-4439-B1E2-FA25EF9F42FD}"/>
              </a:ext>
            </a:extLst>
          </p:cNvPr>
          <p:cNvSpPr/>
          <p:nvPr/>
        </p:nvSpPr>
        <p:spPr>
          <a:xfrm>
            <a:off x="6682687" y="2697741"/>
            <a:ext cx="1563875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77">
            <a:extLst>
              <a:ext uri="{FF2B5EF4-FFF2-40B4-BE49-F238E27FC236}">
                <a16:creationId xmlns:a16="http://schemas.microsoft.com/office/drawing/2014/main" id="{12167F9E-76AF-42F8-BA41-3EE8A10797CA}"/>
              </a:ext>
            </a:extLst>
          </p:cNvPr>
          <p:cNvCxnSpPr/>
          <p:nvPr/>
        </p:nvCxnSpPr>
        <p:spPr>
          <a:xfrm flipV="1">
            <a:off x="7338032" y="3215030"/>
            <a:ext cx="4608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20D0444-DD2D-4467-BC7D-C71862689E1B}"/>
              </a:ext>
            </a:extLst>
          </p:cNvPr>
          <p:cNvSpPr txBox="1"/>
          <p:nvPr/>
        </p:nvSpPr>
        <p:spPr>
          <a:xfrm>
            <a:off x="6844383" y="1949801"/>
            <a:ext cx="180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2400" b="1" dirty="0">
                <a:latin typeface="Arial" pitchFamily="34" charset="0"/>
                <a:cs typeface="Arial" pitchFamily="34" charset="0"/>
              </a:rPr>
              <a:t>Бензин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BC21B2-FF95-4A29-B77A-3C0B24AABD57}"/>
              </a:ext>
            </a:extLst>
          </p:cNvPr>
          <p:cNvSpPr txBox="1"/>
          <p:nvPr/>
        </p:nvSpPr>
        <p:spPr>
          <a:xfrm>
            <a:off x="6679581" y="2639177"/>
            <a:ext cx="180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2400" b="1" dirty="0">
                <a:latin typeface="Arial" pitchFamily="34" charset="0"/>
                <a:cs typeface="Arial" pitchFamily="34" charset="0"/>
              </a:rPr>
              <a:t>Дизель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9">
            <a:extLst>
              <a:ext uri="{FF2B5EF4-FFF2-40B4-BE49-F238E27FC236}">
                <a16:creationId xmlns:a16="http://schemas.microsoft.com/office/drawing/2014/main" id="{6462404A-A0F3-40C1-BA1C-4BFBCD6232F1}"/>
              </a:ext>
            </a:extLst>
          </p:cNvPr>
          <p:cNvSpPr/>
          <p:nvPr/>
        </p:nvSpPr>
        <p:spPr>
          <a:xfrm>
            <a:off x="6711853" y="4154812"/>
            <a:ext cx="1549292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77">
            <a:extLst>
              <a:ext uri="{FF2B5EF4-FFF2-40B4-BE49-F238E27FC236}">
                <a16:creationId xmlns:a16="http://schemas.microsoft.com/office/drawing/2014/main" id="{CC031AB3-8A0F-48C7-AAA3-7CC5FA93C704}"/>
              </a:ext>
            </a:extLst>
          </p:cNvPr>
          <p:cNvCxnSpPr/>
          <p:nvPr/>
        </p:nvCxnSpPr>
        <p:spPr>
          <a:xfrm flipV="1">
            <a:off x="7338032" y="4685383"/>
            <a:ext cx="4608000" cy="9524"/>
          </a:xfrm>
          <a:prstGeom prst="line">
            <a:avLst/>
          </a:prstGeom>
          <a:ln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D06AA44-13C9-4C1D-84C4-38CB8A035396}"/>
              </a:ext>
            </a:extLst>
          </p:cNvPr>
          <p:cNvSpPr txBox="1"/>
          <p:nvPr/>
        </p:nvSpPr>
        <p:spPr>
          <a:xfrm>
            <a:off x="6750505" y="4133953"/>
            <a:ext cx="180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2400" b="1" dirty="0">
                <a:latin typeface="Arial" pitchFamily="34" charset="0"/>
                <a:cs typeface="Arial" pitchFamily="34" charset="0"/>
              </a:rPr>
              <a:t>Газ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71">
            <a:extLst>
              <a:ext uri="{FF2B5EF4-FFF2-40B4-BE49-F238E27FC236}">
                <a16:creationId xmlns:a16="http://schemas.microsoft.com/office/drawing/2014/main" id="{A5C6F2F9-066A-4FF9-933C-DF0A3118226E}"/>
              </a:ext>
            </a:extLst>
          </p:cNvPr>
          <p:cNvGrpSpPr/>
          <p:nvPr/>
        </p:nvGrpSpPr>
        <p:grpSpPr>
          <a:xfrm>
            <a:off x="8320147" y="2642890"/>
            <a:ext cx="3197888" cy="504169"/>
            <a:chOff x="6324699" y="2409576"/>
            <a:chExt cx="2736305" cy="50416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A6D132-1C61-4847-949D-0FF28ED810FB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Орон нутаг 124313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/1</a:t>
              </a:r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8349A4-7E3B-4325-A909-B74D20AAE4D3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Нийслэл 105239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/12.7%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" name="Group 71">
            <a:extLst>
              <a:ext uri="{FF2B5EF4-FFF2-40B4-BE49-F238E27FC236}">
                <a16:creationId xmlns:a16="http://schemas.microsoft.com/office/drawing/2014/main" id="{F7DEC634-7450-4C56-A853-DF1393F50087}"/>
              </a:ext>
            </a:extLst>
          </p:cNvPr>
          <p:cNvGrpSpPr/>
          <p:nvPr/>
        </p:nvGrpSpPr>
        <p:grpSpPr>
          <a:xfrm>
            <a:off x="8299796" y="4041109"/>
            <a:ext cx="3197888" cy="504169"/>
            <a:chOff x="6324699" y="2409576"/>
            <a:chExt cx="2736305" cy="5041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5A2F706-EF1A-4E5D-BBAF-F9B54887B6BA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Орон нутаг 6769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/0.</a:t>
              </a:r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78EC90-279E-4283-94F4-6844FDFA2202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Нийслэл 10290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/1.</a:t>
              </a:r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1" name="Rectangle 49">
            <a:extLst>
              <a:ext uri="{FF2B5EF4-FFF2-40B4-BE49-F238E27FC236}">
                <a16:creationId xmlns:a16="http://schemas.microsoft.com/office/drawing/2014/main" id="{D58A4638-217A-426A-8B25-1670E98B9123}"/>
              </a:ext>
            </a:extLst>
          </p:cNvPr>
          <p:cNvSpPr/>
          <p:nvPr/>
        </p:nvSpPr>
        <p:spPr>
          <a:xfrm>
            <a:off x="6711851" y="3377577"/>
            <a:ext cx="1549293" cy="540000"/>
          </a:xfrm>
          <a:prstGeom prst="rect">
            <a:avLst/>
          </a:prstGeom>
          <a:solidFill>
            <a:srgbClr val="4D8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Connector 77">
            <a:extLst>
              <a:ext uri="{FF2B5EF4-FFF2-40B4-BE49-F238E27FC236}">
                <a16:creationId xmlns:a16="http://schemas.microsoft.com/office/drawing/2014/main" id="{38C96EF5-51A3-48DD-B454-97DDA5DF9033}"/>
              </a:ext>
            </a:extLst>
          </p:cNvPr>
          <p:cNvCxnSpPr/>
          <p:nvPr/>
        </p:nvCxnSpPr>
        <p:spPr>
          <a:xfrm flipV="1">
            <a:off x="7338032" y="3894446"/>
            <a:ext cx="4608000" cy="9524"/>
          </a:xfrm>
          <a:prstGeom prst="line">
            <a:avLst/>
          </a:prstGeom>
          <a:ln>
            <a:solidFill>
              <a:srgbClr val="4D8CB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05C9C47-4AB4-44B7-92FD-02A1309BC474}"/>
              </a:ext>
            </a:extLst>
          </p:cNvPr>
          <p:cNvSpPr txBox="1"/>
          <p:nvPr/>
        </p:nvSpPr>
        <p:spPr>
          <a:xfrm>
            <a:off x="6660255" y="3449716"/>
            <a:ext cx="184244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2133" b="1" dirty="0">
                <a:latin typeface="Arial" pitchFamily="34" charset="0"/>
                <a:cs typeface="Arial" pitchFamily="34" charset="0"/>
              </a:rPr>
              <a:t>Цахилгаан</a:t>
            </a:r>
            <a:endParaRPr lang="ko-KR" altLang="en-US" sz="2133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71">
            <a:extLst>
              <a:ext uri="{FF2B5EF4-FFF2-40B4-BE49-F238E27FC236}">
                <a16:creationId xmlns:a16="http://schemas.microsoft.com/office/drawing/2014/main" id="{352FB439-9D09-459D-84DE-BB55615B8A4D}"/>
              </a:ext>
            </a:extLst>
          </p:cNvPr>
          <p:cNvGrpSpPr/>
          <p:nvPr/>
        </p:nvGrpSpPr>
        <p:grpSpPr>
          <a:xfrm>
            <a:off x="8334729" y="3345773"/>
            <a:ext cx="3197888" cy="504169"/>
            <a:chOff x="6324699" y="2409576"/>
            <a:chExt cx="2736305" cy="50416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82BD714-84C1-4D7A-AA18-FAB4E0F20812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Орон нутаг 3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             /0%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082979F-CA06-42B7-B4C4-134AF6549843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Нийслэл 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48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/0%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АВТОМАШИНЫ 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ШАТАХУУНЫ ТӨРӨЛ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, 2019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он</a:t>
              </a:r>
              <a:endParaRPr lang="ru-RU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11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Straight Connector 45">
            <a:extLst>
              <a:ext uri="{FF2B5EF4-FFF2-40B4-BE49-F238E27FC236}">
                <a16:creationId xmlns:a16="http://schemas.microsoft.com/office/drawing/2014/main" id="{2DCA2DB5-65A4-4CEB-A3EC-6B3540831919}"/>
              </a:ext>
            </a:extLst>
          </p:cNvPr>
          <p:cNvCxnSpPr>
            <a:cxnSpLocks/>
          </p:cNvCxnSpPr>
          <p:nvPr/>
        </p:nvCxnSpPr>
        <p:spPr>
          <a:xfrm flipV="1">
            <a:off x="6694237" y="2437409"/>
            <a:ext cx="4608000" cy="14553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49">
            <a:extLst>
              <a:ext uri="{FF2B5EF4-FFF2-40B4-BE49-F238E27FC236}">
                <a16:creationId xmlns:a16="http://schemas.microsoft.com/office/drawing/2014/main" id="{938DB1D8-A4AD-45C3-A694-47F78517AADB}"/>
              </a:ext>
            </a:extLst>
          </p:cNvPr>
          <p:cNvSpPr/>
          <p:nvPr/>
        </p:nvSpPr>
        <p:spPr>
          <a:xfrm>
            <a:off x="6229053" y="1917591"/>
            <a:ext cx="187393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4" name="Straight Connector 51">
            <a:extLst>
              <a:ext uri="{FF2B5EF4-FFF2-40B4-BE49-F238E27FC236}">
                <a16:creationId xmlns:a16="http://schemas.microsoft.com/office/drawing/2014/main" id="{E719EDCE-AFB4-415D-A8E6-A2FC7CB6A0F2}"/>
              </a:ext>
            </a:extLst>
          </p:cNvPr>
          <p:cNvCxnSpPr>
            <a:cxnSpLocks/>
          </p:cNvCxnSpPr>
          <p:nvPr/>
        </p:nvCxnSpPr>
        <p:spPr>
          <a:xfrm flipV="1">
            <a:off x="6694237" y="3082549"/>
            <a:ext cx="4608000" cy="1455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52">
            <a:extLst>
              <a:ext uri="{FF2B5EF4-FFF2-40B4-BE49-F238E27FC236}">
                <a16:creationId xmlns:a16="http://schemas.microsoft.com/office/drawing/2014/main" id="{8F96DADC-6A88-4668-AABE-39754CFD91D3}"/>
              </a:ext>
            </a:extLst>
          </p:cNvPr>
          <p:cNvGrpSpPr/>
          <p:nvPr/>
        </p:nvGrpSpPr>
        <p:grpSpPr>
          <a:xfrm>
            <a:off x="7322584" y="2565009"/>
            <a:ext cx="4320000" cy="483714"/>
            <a:chOff x="6324699" y="2409576"/>
            <a:chExt cx="2736305" cy="483713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FD189F9-3D61-46E5-BA84-465D735C6816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Орон нутаг 16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8 970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/17.5%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3C035B4-218E-4592-975B-BC6C5A84214C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Нийслэл 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201 780             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/20.6%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8" name="Rectangle 58">
            <a:extLst>
              <a:ext uri="{FF2B5EF4-FFF2-40B4-BE49-F238E27FC236}">
                <a16:creationId xmlns:a16="http://schemas.microsoft.com/office/drawing/2014/main" id="{58095CA5-9D17-4D81-8520-CA425C7E8720}"/>
              </a:ext>
            </a:extLst>
          </p:cNvPr>
          <p:cNvSpPr/>
          <p:nvPr/>
        </p:nvSpPr>
        <p:spPr>
          <a:xfrm>
            <a:off x="6229053" y="2574883"/>
            <a:ext cx="1873936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5B7B889-1362-41A8-A053-A8D4CF972ACF}"/>
              </a:ext>
            </a:extLst>
          </p:cNvPr>
          <p:cNvSpPr txBox="1"/>
          <p:nvPr/>
        </p:nvSpPr>
        <p:spPr>
          <a:xfrm>
            <a:off x="6252554" y="2010302"/>
            <a:ext cx="185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1500см3 хүртэл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7AC8B96-BC29-4E6A-8A52-98D5774FEF00}"/>
              </a:ext>
            </a:extLst>
          </p:cNvPr>
          <p:cNvSpPr txBox="1"/>
          <p:nvPr/>
        </p:nvSpPr>
        <p:spPr>
          <a:xfrm>
            <a:off x="6229053" y="2660217"/>
            <a:ext cx="174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1501-2500см3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71" name="Straight Connector 65">
            <a:extLst>
              <a:ext uri="{FF2B5EF4-FFF2-40B4-BE49-F238E27FC236}">
                <a16:creationId xmlns:a16="http://schemas.microsoft.com/office/drawing/2014/main" id="{C7058AB9-BBFD-4229-B9F4-24DB9ED060B4}"/>
              </a:ext>
            </a:extLst>
          </p:cNvPr>
          <p:cNvCxnSpPr/>
          <p:nvPr/>
        </p:nvCxnSpPr>
        <p:spPr>
          <a:xfrm flipV="1">
            <a:off x="6694237" y="3737491"/>
            <a:ext cx="4608000" cy="9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66">
            <a:extLst>
              <a:ext uri="{FF2B5EF4-FFF2-40B4-BE49-F238E27FC236}">
                <a16:creationId xmlns:a16="http://schemas.microsoft.com/office/drawing/2014/main" id="{FC1AFEEB-1B39-4441-A404-944B955605E8}"/>
              </a:ext>
            </a:extLst>
          </p:cNvPr>
          <p:cNvGrpSpPr/>
          <p:nvPr/>
        </p:nvGrpSpPr>
        <p:grpSpPr>
          <a:xfrm>
            <a:off x="7322584" y="3238058"/>
            <a:ext cx="4370096" cy="483713"/>
            <a:chOff x="6324699" y="2409577"/>
            <a:chExt cx="2736305" cy="483712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4588279-1C55-499C-B9A2-5781F84B30AD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	Орон нутаг 6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2 234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/7.2%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C8104C76-15FD-47E9-B6BC-C46116CBA186}"/>
                </a:ext>
              </a:extLst>
            </p:cNvPr>
            <p:cNvSpPr txBox="1"/>
            <p:nvPr/>
          </p:nvSpPr>
          <p:spPr>
            <a:xfrm>
              <a:off x="6324699" y="2409577"/>
              <a:ext cx="273630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Нийслэл </a:t>
              </a:r>
              <a:r>
                <a:rPr lang="mn-MN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59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468                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/6.8%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5" name="Rectangle 69">
            <a:extLst>
              <a:ext uri="{FF2B5EF4-FFF2-40B4-BE49-F238E27FC236}">
                <a16:creationId xmlns:a16="http://schemas.microsoft.com/office/drawing/2014/main" id="{B2AD5E48-6977-4152-9E87-E426E891088C}"/>
              </a:ext>
            </a:extLst>
          </p:cNvPr>
          <p:cNvSpPr/>
          <p:nvPr/>
        </p:nvSpPr>
        <p:spPr>
          <a:xfrm>
            <a:off x="6229053" y="3224796"/>
            <a:ext cx="1873936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6" name="Straight Connector 70">
            <a:extLst>
              <a:ext uri="{FF2B5EF4-FFF2-40B4-BE49-F238E27FC236}">
                <a16:creationId xmlns:a16="http://schemas.microsoft.com/office/drawing/2014/main" id="{1277ACFD-8177-4B1C-B440-1D9FF2DC1B37}"/>
              </a:ext>
            </a:extLst>
          </p:cNvPr>
          <p:cNvCxnSpPr/>
          <p:nvPr/>
        </p:nvCxnSpPr>
        <p:spPr>
          <a:xfrm flipV="1">
            <a:off x="6694237" y="4387405"/>
            <a:ext cx="4608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71">
            <a:extLst>
              <a:ext uri="{FF2B5EF4-FFF2-40B4-BE49-F238E27FC236}">
                <a16:creationId xmlns:a16="http://schemas.microsoft.com/office/drawing/2014/main" id="{C6E6FF8F-09E5-438E-9CDA-63C218854DA9}"/>
              </a:ext>
            </a:extLst>
          </p:cNvPr>
          <p:cNvGrpSpPr/>
          <p:nvPr/>
        </p:nvGrpSpPr>
        <p:grpSpPr>
          <a:xfrm>
            <a:off x="7322582" y="3860064"/>
            <a:ext cx="4370096" cy="483714"/>
            <a:chOff x="6324699" y="2409576"/>
            <a:chExt cx="2736305" cy="483713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D3DC856-8321-4F60-802C-FA616496C52A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Орон нутаг </a:t>
              </a:r>
              <a:r>
                <a:rPr lang="mn-MN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807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/1.6%</a:t>
              </a:r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5A22D2D4-A408-42E3-9112-FDD7D874602D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Нийслэл 2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2 787                  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/2.4%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0" name="Rectangle 74">
            <a:extLst>
              <a:ext uri="{FF2B5EF4-FFF2-40B4-BE49-F238E27FC236}">
                <a16:creationId xmlns:a16="http://schemas.microsoft.com/office/drawing/2014/main" id="{593BD01B-7070-4FE4-BF41-48242491EFB0}"/>
              </a:ext>
            </a:extLst>
          </p:cNvPr>
          <p:cNvSpPr/>
          <p:nvPr/>
        </p:nvSpPr>
        <p:spPr>
          <a:xfrm>
            <a:off x="6229053" y="3874711"/>
            <a:ext cx="1873936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8878DC9-E2D4-441C-B617-410C7E5529FE}"/>
              </a:ext>
            </a:extLst>
          </p:cNvPr>
          <p:cNvSpPr txBox="1"/>
          <p:nvPr/>
        </p:nvSpPr>
        <p:spPr>
          <a:xfrm>
            <a:off x="6252555" y="3310130"/>
            <a:ext cx="171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2501-3500см3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37AF902-892F-4D21-AF23-01BC0B959C32}"/>
              </a:ext>
            </a:extLst>
          </p:cNvPr>
          <p:cNvSpPr txBox="1"/>
          <p:nvPr/>
        </p:nvSpPr>
        <p:spPr>
          <a:xfrm>
            <a:off x="6252555" y="3960045"/>
            <a:ext cx="171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3501-4500см3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83" name="Straight Connector 77">
            <a:extLst>
              <a:ext uri="{FF2B5EF4-FFF2-40B4-BE49-F238E27FC236}">
                <a16:creationId xmlns:a16="http://schemas.microsoft.com/office/drawing/2014/main" id="{2B7AB724-59C0-4245-BB33-80B16BE20663}"/>
              </a:ext>
            </a:extLst>
          </p:cNvPr>
          <p:cNvCxnSpPr/>
          <p:nvPr/>
        </p:nvCxnSpPr>
        <p:spPr>
          <a:xfrm flipV="1">
            <a:off x="6694237" y="5037319"/>
            <a:ext cx="4608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 78">
            <a:extLst>
              <a:ext uri="{FF2B5EF4-FFF2-40B4-BE49-F238E27FC236}">
                <a16:creationId xmlns:a16="http://schemas.microsoft.com/office/drawing/2014/main" id="{A08A0825-B829-4CC6-A4FC-5F4F5B2379C7}"/>
              </a:ext>
            </a:extLst>
          </p:cNvPr>
          <p:cNvGrpSpPr/>
          <p:nvPr/>
        </p:nvGrpSpPr>
        <p:grpSpPr>
          <a:xfrm>
            <a:off x="7347629" y="4516767"/>
            <a:ext cx="4320000" cy="483714"/>
            <a:chOff x="6324699" y="2409576"/>
            <a:chExt cx="2736305" cy="483713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CAAB5E4B-4AA5-41F0-A3D6-CB7DF2C3319B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Орон нутаг 5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2 808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/4.4%	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70A33D1-F59C-4DEF-8EEB-817124400883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Нийслэл 7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7 387                 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/6.1%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7" name="Rectangle 81">
            <a:extLst>
              <a:ext uri="{FF2B5EF4-FFF2-40B4-BE49-F238E27FC236}">
                <a16:creationId xmlns:a16="http://schemas.microsoft.com/office/drawing/2014/main" id="{2A290801-FD10-40A6-AEC9-A3803AF7FCF2}"/>
              </a:ext>
            </a:extLst>
          </p:cNvPr>
          <p:cNvSpPr/>
          <p:nvPr/>
        </p:nvSpPr>
        <p:spPr>
          <a:xfrm>
            <a:off x="6229053" y="4524625"/>
            <a:ext cx="1873936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AD4AABE-8E77-4EA8-83D7-9FC94F9A7213}"/>
              </a:ext>
            </a:extLst>
          </p:cNvPr>
          <p:cNvSpPr txBox="1"/>
          <p:nvPr/>
        </p:nvSpPr>
        <p:spPr>
          <a:xfrm>
            <a:off x="6266723" y="4631149"/>
            <a:ext cx="170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4501см3-дээш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4" name="Group 52">
            <a:extLst>
              <a:ext uri="{FF2B5EF4-FFF2-40B4-BE49-F238E27FC236}">
                <a16:creationId xmlns:a16="http://schemas.microsoft.com/office/drawing/2014/main" id="{014B2ACF-D36F-49BB-BE51-0DEB2876AE17}"/>
              </a:ext>
            </a:extLst>
          </p:cNvPr>
          <p:cNvGrpSpPr/>
          <p:nvPr/>
        </p:nvGrpSpPr>
        <p:grpSpPr>
          <a:xfrm>
            <a:off x="7322586" y="1949767"/>
            <a:ext cx="4320000" cy="483714"/>
            <a:chOff x="6324699" y="2409576"/>
            <a:chExt cx="2736305" cy="483713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80456CD-756E-4331-8527-BDF89C3A6BA1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Орон нутаг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172 643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/12.2%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7A9BA3E-BD6E-44F2-830C-65D6C4B3EFAF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Нийслэл 2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10 159              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/20.7%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46" name="Content Placeholder 3">
            <a:extLst>
              <a:ext uri="{FF2B5EF4-FFF2-40B4-BE49-F238E27FC236}">
                <a16:creationId xmlns:a16="http://schemas.microsoft.com/office/drawing/2014/main" id="{5A7C1703-451B-4013-8030-A5D77188A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237729"/>
              </p:ext>
            </p:extLst>
          </p:nvPr>
        </p:nvGraphicFramePr>
        <p:xfrm>
          <a:off x="203310" y="2612920"/>
          <a:ext cx="5936567" cy="356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Rounded Rectangle 54">
            <a:extLst>
              <a:ext uri="{FF2B5EF4-FFF2-40B4-BE49-F238E27FC236}">
                <a16:creationId xmlns:a16="http://schemas.microsoft.com/office/drawing/2014/main" id="{56F593EA-C7D6-4FD0-9760-71F081260AC0}"/>
              </a:ext>
            </a:extLst>
          </p:cNvPr>
          <p:cNvSpPr/>
          <p:nvPr/>
        </p:nvSpPr>
        <p:spPr>
          <a:xfrm>
            <a:off x="1106043" y="1105717"/>
            <a:ext cx="4516305" cy="116417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ko-KR" alt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48B057-D1D8-45B3-97AA-0EF65A67A300}"/>
              </a:ext>
            </a:extLst>
          </p:cNvPr>
          <p:cNvSpPr txBox="1"/>
          <p:nvPr/>
        </p:nvSpPr>
        <p:spPr>
          <a:xfrm>
            <a:off x="720801" y="122226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>
                <a:latin typeface="Times New Roman" pitchFamily="18" charset="0"/>
                <a:cs typeface="Times New Roman" pitchFamily="18" charset="0"/>
              </a:rPr>
              <a:t>                  Нийслэл: 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71 581</a:t>
            </a:r>
            <a:endParaRPr lang="mn-M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2400" b="1" dirty="0">
                <a:latin typeface="Times New Roman" pitchFamily="18" charset="0"/>
                <a:cs typeface="Times New Roman" pitchFamily="18" charset="0"/>
              </a:rPr>
              <a:t>	  Орон нутаг: 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73 462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38" name="Group 37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АВТОМАШИНЫ 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ХӨДӨЛГҮҮРИЙН БАГТААМЖ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, 2019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он</a:t>
              </a:r>
              <a:endParaRPr lang="ru-RU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48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Straight Connector 45">
            <a:extLst>
              <a:ext uri="{FF2B5EF4-FFF2-40B4-BE49-F238E27FC236}">
                <a16:creationId xmlns:a16="http://schemas.microsoft.com/office/drawing/2014/main" id="{2DCA2DB5-65A4-4CEB-A3EC-6B3540831919}"/>
              </a:ext>
            </a:extLst>
          </p:cNvPr>
          <p:cNvCxnSpPr>
            <a:cxnSpLocks/>
          </p:cNvCxnSpPr>
          <p:nvPr/>
        </p:nvCxnSpPr>
        <p:spPr>
          <a:xfrm flipV="1">
            <a:off x="6694237" y="2437409"/>
            <a:ext cx="4608000" cy="14553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49">
            <a:extLst>
              <a:ext uri="{FF2B5EF4-FFF2-40B4-BE49-F238E27FC236}">
                <a16:creationId xmlns:a16="http://schemas.microsoft.com/office/drawing/2014/main" id="{938DB1D8-A4AD-45C3-A694-47F78517AADB}"/>
              </a:ext>
            </a:extLst>
          </p:cNvPr>
          <p:cNvSpPr/>
          <p:nvPr/>
        </p:nvSpPr>
        <p:spPr>
          <a:xfrm>
            <a:off x="6229053" y="1917591"/>
            <a:ext cx="1873937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4" name="Straight Connector 51">
            <a:extLst>
              <a:ext uri="{FF2B5EF4-FFF2-40B4-BE49-F238E27FC236}">
                <a16:creationId xmlns:a16="http://schemas.microsoft.com/office/drawing/2014/main" id="{E719EDCE-AFB4-415D-A8E6-A2FC7CB6A0F2}"/>
              </a:ext>
            </a:extLst>
          </p:cNvPr>
          <p:cNvCxnSpPr>
            <a:cxnSpLocks/>
          </p:cNvCxnSpPr>
          <p:nvPr/>
        </p:nvCxnSpPr>
        <p:spPr>
          <a:xfrm flipV="1">
            <a:off x="6694237" y="3082549"/>
            <a:ext cx="4608000" cy="1455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52">
            <a:extLst>
              <a:ext uri="{FF2B5EF4-FFF2-40B4-BE49-F238E27FC236}">
                <a16:creationId xmlns:a16="http://schemas.microsoft.com/office/drawing/2014/main" id="{8F96DADC-6A88-4668-AABE-39754CFD91D3}"/>
              </a:ext>
            </a:extLst>
          </p:cNvPr>
          <p:cNvGrpSpPr/>
          <p:nvPr/>
        </p:nvGrpSpPr>
        <p:grpSpPr>
          <a:xfrm>
            <a:off x="7322584" y="2565009"/>
            <a:ext cx="4320000" cy="483714"/>
            <a:chOff x="6324699" y="2409576"/>
            <a:chExt cx="2736305" cy="483713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FD189F9-3D61-46E5-BA84-465D735C6816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Орон нутаг 16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8 970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/17.5%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3C035B4-218E-4592-975B-BC6C5A84214C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Нийслэл 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201 780             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/20.6%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8" name="Rectangle 58">
            <a:extLst>
              <a:ext uri="{FF2B5EF4-FFF2-40B4-BE49-F238E27FC236}">
                <a16:creationId xmlns:a16="http://schemas.microsoft.com/office/drawing/2014/main" id="{58095CA5-9D17-4D81-8520-CA425C7E8720}"/>
              </a:ext>
            </a:extLst>
          </p:cNvPr>
          <p:cNvSpPr/>
          <p:nvPr/>
        </p:nvSpPr>
        <p:spPr>
          <a:xfrm>
            <a:off x="6229053" y="2574883"/>
            <a:ext cx="1873936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5B7B889-1362-41A8-A053-A8D4CF972ACF}"/>
              </a:ext>
            </a:extLst>
          </p:cNvPr>
          <p:cNvSpPr txBox="1"/>
          <p:nvPr/>
        </p:nvSpPr>
        <p:spPr>
          <a:xfrm>
            <a:off x="6252554" y="2010302"/>
            <a:ext cx="185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1500см3 хүртэл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7AC8B96-BC29-4E6A-8A52-98D5774FEF00}"/>
              </a:ext>
            </a:extLst>
          </p:cNvPr>
          <p:cNvSpPr txBox="1"/>
          <p:nvPr/>
        </p:nvSpPr>
        <p:spPr>
          <a:xfrm>
            <a:off x="6229053" y="2660217"/>
            <a:ext cx="174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1501-2500см3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71" name="Straight Connector 65">
            <a:extLst>
              <a:ext uri="{FF2B5EF4-FFF2-40B4-BE49-F238E27FC236}">
                <a16:creationId xmlns:a16="http://schemas.microsoft.com/office/drawing/2014/main" id="{C7058AB9-BBFD-4229-B9F4-24DB9ED060B4}"/>
              </a:ext>
            </a:extLst>
          </p:cNvPr>
          <p:cNvCxnSpPr/>
          <p:nvPr/>
        </p:nvCxnSpPr>
        <p:spPr>
          <a:xfrm flipV="1">
            <a:off x="6694237" y="3737491"/>
            <a:ext cx="4608000" cy="9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66">
            <a:extLst>
              <a:ext uri="{FF2B5EF4-FFF2-40B4-BE49-F238E27FC236}">
                <a16:creationId xmlns:a16="http://schemas.microsoft.com/office/drawing/2014/main" id="{FC1AFEEB-1B39-4441-A404-944B955605E8}"/>
              </a:ext>
            </a:extLst>
          </p:cNvPr>
          <p:cNvGrpSpPr/>
          <p:nvPr/>
        </p:nvGrpSpPr>
        <p:grpSpPr>
          <a:xfrm>
            <a:off x="7322584" y="3238058"/>
            <a:ext cx="4370096" cy="483713"/>
            <a:chOff x="6324699" y="2409577"/>
            <a:chExt cx="2736305" cy="483712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4588279-1C55-499C-B9A2-5781F84B30AD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	Орон нутаг 6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2 234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/7.2%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C8104C76-15FD-47E9-B6BC-C46116CBA186}"/>
                </a:ext>
              </a:extLst>
            </p:cNvPr>
            <p:cNvSpPr txBox="1"/>
            <p:nvPr/>
          </p:nvSpPr>
          <p:spPr>
            <a:xfrm>
              <a:off x="6324699" y="2409577"/>
              <a:ext cx="273630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Нийслэл </a:t>
              </a:r>
              <a:r>
                <a:rPr lang="mn-MN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59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468                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/6.8%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5" name="Rectangle 69">
            <a:extLst>
              <a:ext uri="{FF2B5EF4-FFF2-40B4-BE49-F238E27FC236}">
                <a16:creationId xmlns:a16="http://schemas.microsoft.com/office/drawing/2014/main" id="{B2AD5E48-6977-4152-9E87-E426E891088C}"/>
              </a:ext>
            </a:extLst>
          </p:cNvPr>
          <p:cNvSpPr/>
          <p:nvPr/>
        </p:nvSpPr>
        <p:spPr>
          <a:xfrm>
            <a:off x="6229053" y="3224796"/>
            <a:ext cx="1873936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6" name="Straight Connector 70">
            <a:extLst>
              <a:ext uri="{FF2B5EF4-FFF2-40B4-BE49-F238E27FC236}">
                <a16:creationId xmlns:a16="http://schemas.microsoft.com/office/drawing/2014/main" id="{1277ACFD-8177-4B1C-B440-1D9FF2DC1B37}"/>
              </a:ext>
            </a:extLst>
          </p:cNvPr>
          <p:cNvCxnSpPr/>
          <p:nvPr/>
        </p:nvCxnSpPr>
        <p:spPr>
          <a:xfrm flipV="1">
            <a:off x="6694237" y="4387405"/>
            <a:ext cx="4608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71">
            <a:extLst>
              <a:ext uri="{FF2B5EF4-FFF2-40B4-BE49-F238E27FC236}">
                <a16:creationId xmlns:a16="http://schemas.microsoft.com/office/drawing/2014/main" id="{C6E6FF8F-09E5-438E-9CDA-63C218854DA9}"/>
              </a:ext>
            </a:extLst>
          </p:cNvPr>
          <p:cNvGrpSpPr/>
          <p:nvPr/>
        </p:nvGrpSpPr>
        <p:grpSpPr>
          <a:xfrm>
            <a:off x="7322582" y="3860064"/>
            <a:ext cx="4370096" cy="483714"/>
            <a:chOff x="6324699" y="2409576"/>
            <a:chExt cx="2736305" cy="483713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D3DC856-8321-4F60-802C-FA616496C52A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Орон нутаг </a:t>
              </a:r>
              <a:r>
                <a:rPr lang="mn-MN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807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/1.6%</a:t>
              </a:r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5A22D2D4-A408-42E3-9112-FDD7D874602D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Нийслэл 2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2 787                  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/2.4%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0" name="Rectangle 74">
            <a:extLst>
              <a:ext uri="{FF2B5EF4-FFF2-40B4-BE49-F238E27FC236}">
                <a16:creationId xmlns:a16="http://schemas.microsoft.com/office/drawing/2014/main" id="{593BD01B-7070-4FE4-BF41-48242491EFB0}"/>
              </a:ext>
            </a:extLst>
          </p:cNvPr>
          <p:cNvSpPr/>
          <p:nvPr/>
        </p:nvSpPr>
        <p:spPr>
          <a:xfrm>
            <a:off x="6229053" y="3874711"/>
            <a:ext cx="1873936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8878DC9-E2D4-441C-B617-410C7E5529FE}"/>
              </a:ext>
            </a:extLst>
          </p:cNvPr>
          <p:cNvSpPr txBox="1"/>
          <p:nvPr/>
        </p:nvSpPr>
        <p:spPr>
          <a:xfrm>
            <a:off x="6252555" y="3310130"/>
            <a:ext cx="171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2501-3500см3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37AF902-892F-4D21-AF23-01BC0B959C32}"/>
              </a:ext>
            </a:extLst>
          </p:cNvPr>
          <p:cNvSpPr txBox="1"/>
          <p:nvPr/>
        </p:nvSpPr>
        <p:spPr>
          <a:xfrm>
            <a:off x="6252555" y="3960045"/>
            <a:ext cx="171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3501-4500см3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83" name="Straight Connector 77">
            <a:extLst>
              <a:ext uri="{FF2B5EF4-FFF2-40B4-BE49-F238E27FC236}">
                <a16:creationId xmlns:a16="http://schemas.microsoft.com/office/drawing/2014/main" id="{2B7AB724-59C0-4245-BB33-80B16BE20663}"/>
              </a:ext>
            </a:extLst>
          </p:cNvPr>
          <p:cNvCxnSpPr/>
          <p:nvPr/>
        </p:nvCxnSpPr>
        <p:spPr>
          <a:xfrm flipV="1">
            <a:off x="6694237" y="5037319"/>
            <a:ext cx="4608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 78">
            <a:extLst>
              <a:ext uri="{FF2B5EF4-FFF2-40B4-BE49-F238E27FC236}">
                <a16:creationId xmlns:a16="http://schemas.microsoft.com/office/drawing/2014/main" id="{A08A0825-B829-4CC6-A4FC-5F4F5B2379C7}"/>
              </a:ext>
            </a:extLst>
          </p:cNvPr>
          <p:cNvGrpSpPr/>
          <p:nvPr/>
        </p:nvGrpSpPr>
        <p:grpSpPr>
          <a:xfrm>
            <a:off x="7347629" y="4516767"/>
            <a:ext cx="4320000" cy="483714"/>
            <a:chOff x="6324699" y="2409576"/>
            <a:chExt cx="2736305" cy="483713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CAAB5E4B-4AA5-41F0-A3D6-CB7DF2C3319B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Орон нутаг 5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2 808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/4.4%	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70A33D1-F59C-4DEF-8EEB-817124400883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Нийслэл 7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7 387                 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/6.1%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7" name="Rectangle 81">
            <a:extLst>
              <a:ext uri="{FF2B5EF4-FFF2-40B4-BE49-F238E27FC236}">
                <a16:creationId xmlns:a16="http://schemas.microsoft.com/office/drawing/2014/main" id="{2A290801-FD10-40A6-AEC9-A3803AF7FCF2}"/>
              </a:ext>
            </a:extLst>
          </p:cNvPr>
          <p:cNvSpPr/>
          <p:nvPr/>
        </p:nvSpPr>
        <p:spPr>
          <a:xfrm>
            <a:off x="6229053" y="4524625"/>
            <a:ext cx="1873936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AD4AABE-8E77-4EA8-83D7-9FC94F9A7213}"/>
              </a:ext>
            </a:extLst>
          </p:cNvPr>
          <p:cNvSpPr txBox="1"/>
          <p:nvPr/>
        </p:nvSpPr>
        <p:spPr>
          <a:xfrm>
            <a:off x="6266723" y="4631149"/>
            <a:ext cx="170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4501см3-дээш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4" name="Group 52">
            <a:extLst>
              <a:ext uri="{FF2B5EF4-FFF2-40B4-BE49-F238E27FC236}">
                <a16:creationId xmlns:a16="http://schemas.microsoft.com/office/drawing/2014/main" id="{014B2ACF-D36F-49BB-BE51-0DEB2876AE17}"/>
              </a:ext>
            </a:extLst>
          </p:cNvPr>
          <p:cNvGrpSpPr/>
          <p:nvPr/>
        </p:nvGrpSpPr>
        <p:grpSpPr>
          <a:xfrm>
            <a:off x="7322586" y="1949767"/>
            <a:ext cx="4320000" cy="483714"/>
            <a:chOff x="6324699" y="2409576"/>
            <a:chExt cx="2736305" cy="483713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80456CD-756E-4331-8527-BDF89C3A6BA1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Орон нутаг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172 643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/12.2%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7A9BA3E-BD6E-44F2-830C-65D6C4B3EFAF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Нийслэл 2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10 159              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/20.7%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46" name="Content Placeholder 3">
            <a:extLst>
              <a:ext uri="{FF2B5EF4-FFF2-40B4-BE49-F238E27FC236}">
                <a16:creationId xmlns:a16="http://schemas.microsoft.com/office/drawing/2014/main" id="{5A7C1703-451B-4013-8030-A5D77188A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237729"/>
              </p:ext>
            </p:extLst>
          </p:nvPr>
        </p:nvGraphicFramePr>
        <p:xfrm>
          <a:off x="203310" y="2612920"/>
          <a:ext cx="5936567" cy="356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Rounded Rectangle 54">
            <a:extLst>
              <a:ext uri="{FF2B5EF4-FFF2-40B4-BE49-F238E27FC236}">
                <a16:creationId xmlns:a16="http://schemas.microsoft.com/office/drawing/2014/main" id="{56F593EA-C7D6-4FD0-9760-71F081260AC0}"/>
              </a:ext>
            </a:extLst>
          </p:cNvPr>
          <p:cNvSpPr/>
          <p:nvPr/>
        </p:nvSpPr>
        <p:spPr>
          <a:xfrm>
            <a:off x="1106043" y="1105717"/>
            <a:ext cx="4516305" cy="116417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ko-KR" alt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48B057-D1D8-45B3-97AA-0EF65A67A300}"/>
              </a:ext>
            </a:extLst>
          </p:cNvPr>
          <p:cNvSpPr txBox="1"/>
          <p:nvPr/>
        </p:nvSpPr>
        <p:spPr>
          <a:xfrm>
            <a:off x="720801" y="122226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>
                <a:latin typeface="Times New Roman" pitchFamily="18" charset="0"/>
                <a:cs typeface="Times New Roman" pitchFamily="18" charset="0"/>
              </a:rPr>
              <a:t>                  Нийслэл: 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71 581</a:t>
            </a:r>
            <a:endParaRPr lang="mn-M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2400" b="1" dirty="0">
                <a:latin typeface="Times New Roman" pitchFamily="18" charset="0"/>
                <a:cs typeface="Times New Roman" pitchFamily="18" charset="0"/>
              </a:rPr>
              <a:t>	  Орон нутаг: 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73 462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38" name="Group 37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ТЕХНИКИЙН ХЯНАЛТЫН ҮЗЛЭГ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, 2019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он</a:t>
              </a:r>
              <a:endParaRPr lang="ru-RU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19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C5E304-4EB7-4C16-8F27-B46594D3B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867745"/>
              </p:ext>
            </p:extLst>
          </p:nvPr>
        </p:nvGraphicFramePr>
        <p:xfrm>
          <a:off x="506437" y="1800665"/>
          <a:ext cx="7474633" cy="385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54">
            <a:extLst>
              <a:ext uri="{FF2B5EF4-FFF2-40B4-BE49-F238E27FC236}">
                <a16:creationId xmlns:a16="http://schemas.microsoft.com/office/drawing/2014/main" id="{2A2CA2BC-AACF-434B-89ED-2DFFD35ADC34}"/>
              </a:ext>
            </a:extLst>
          </p:cNvPr>
          <p:cNvSpPr/>
          <p:nvPr/>
        </p:nvSpPr>
        <p:spPr>
          <a:xfrm>
            <a:off x="8476357" y="2697600"/>
            <a:ext cx="2260889" cy="58087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mn-M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Нийт-1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58 692</a:t>
            </a:r>
            <a:endParaRPr lang="mn-M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DC3BA-F916-471C-952D-C529059D1541}"/>
              </a:ext>
            </a:extLst>
          </p:cNvPr>
          <p:cNvSpPr txBox="1"/>
          <p:nvPr/>
        </p:nvSpPr>
        <p:spPr>
          <a:xfrm>
            <a:off x="7787381" y="3508667"/>
            <a:ext cx="3638844" cy="748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mn-MN" sz="24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mn-MN" sz="1867" b="1" dirty="0" smtClean="0">
                <a:latin typeface="Times New Roman" pitchFamily="18" charset="0"/>
                <a:cs typeface="Times New Roman" pitchFamily="18" charset="0"/>
              </a:rPr>
              <a:t>Нийслэл</a:t>
            </a:r>
            <a:r>
              <a:rPr lang="mn-MN" sz="1867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67" b="1" dirty="0" smtClean="0">
                <a:latin typeface="Times New Roman" pitchFamily="18" charset="0"/>
                <a:cs typeface="Times New Roman" pitchFamily="18" charset="0"/>
              </a:rPr>
              <a:t>120 773</a:t>
            </a:r>
            <a:endParaRPr lang="mn-MN" sz="1867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n-MN" sz="1867" b="1" dirty="0" smtClean="0">
                <a:latin typeface="Times New Roman" pitchFamily="18" charset="0"/>
                <a:cs typeface="Times New Roman" pitchFamily="18" charset="0"/>
              </a:rPr>
              <a:t>Орон нутаг: </a:t>
            </a:r>
            <a:r>
              <a:rPr lang="en-US" sz="1867" b="1" dirty="0" smtClean="0">
                <a:latin typeface="Times New Roman" pitchFamily="18" charset="0"/>
                <a:cs typeface="Times New Roman" pitchFamily="18" charset="0"/>
              </a:rPr>
              <a:t>37 919</a:t>
            </a:r>
            <a:endParaRPr lang="en-US" sz="1867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БҮРТГЭЛТЭЙ</a:t>
              </a:r>
              <a:r>
                <a:rPr lang="en-US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PRIUS 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АВТОМАШИНЫ </a:t>
              </a:r>
              <a:r>
                <a:rPr lang="ru-RU" sz="24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ТОО, 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2019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он</a:t>
              </a:r>
              <a:endParaRPr lang="ru-RU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"/>
          <p:cNvSpPr txBox="1"/>
          <p:nvPr/>
        </p:nvSpPr>
        <p:spPr>
          <a:xfrm>
            <a:off x="7507094" y="1429157"/>
            <a:ext cx="4199413" cy="20795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800" b="1" dirty="0">
                <a:latin typeface="Times New Roman" pitchFamily="18" charset="0"/>
                <a:cs typeface="Times New Roman" pitchFamily="18" charset="0"/>
              </a:rPr>
              <a:t>Монгол улсад нийт бүртгэдсэн автомашины </a:t>
            </a:r>
            <a:r>
              <a:rPr lang="mn-MN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5.1%-</a:t>
            </a:r>
            <a:r>
              <a:rPr lang="mn-MN" sz="1800" b="1" dirty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PRIUS </a:t>
            </a:r>
            <a:r>
              <a:rPr lang="mn-MN" sz="1800" b="1" dirty="0">
                <a:latin typeface="Times New Roman" pitchFamily="18" charset="0"/>
                <a:cs typeface="Times New Roman" pitchFamily="18" charset="0"/>
              </a:rPr>
              <a:t>автомашин эзэлж байна.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8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ru-RU" sz="20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</a:t>
              </a:r>
              <a:r>
                <a:rPr lang="mn-MN" sz="20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ИМПОРТООР ОРЖ ИРЖ БУЙ ТЭЭВРИЙН ХЭРЭГСЭЛ</a:t>
              </a:r>
              <a:endParaRPr lang="mn-MN" sz="20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20655321"/>
              </p:ext>
            </p:extLst>
          </p:nvPr>
        </p:nvGraphicFramePr>
        <p:xfrm>
          <a:off x="995601" y="1073989"/>
          <a:ext cx="9736130" cy="270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18357419"/>
              </p:ext>
            </p:extLst>
          </p:nvPr>
        </p:nvGraphicFramePr>
        <p:xfrm>
          <a:off x="937413" y="4031673"/>
          <a:ext cx="9794318" cy="261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06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ru-RU" sz="20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</a:t>
              </a:r>
              <a:r>
                <a:rPr lang="mn-MN" sz="20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ИМПОРТООР ОРЖ ИРЖ БУЙ ТЭЭВРИЙН ХЭРЭГСЭЛ</a:t>
              </a:r>
              <a:endParaRPr lang="mn-MN" sz="20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170522512"/>
              </p:ext>
            </p:extLst>
          </p:nvPr>
        </p:nvGraphicFramePr>
        <p:xfrm>
          <a:off x="1537538" y="1193481"/>
          <a:ext cx="9799782" cy="531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92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0CB6F6-8CDC-496C-B232-19457E0E8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379610"/>
              </p:ext>
            </p:extLst>
          </p:nvPr>
        </p:nvGraphicFramePr>
        <p:xfrm>
          <a:off x="422034" y="2394066"/>
          <a:ext cx="6477530" cy="332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DF43A3-4466-42EF-8642-FE6FBBF2C242}"/>
              </a:ext>
            </a:extLst>
          </p:cNvPr>
          <p:cNvSpPr txBox="1"/>
          <p:nvPr/>
        </p:nvSpPr>
        <p:spPr>
          <a:xfrm>
            <a:off x="8681294" y="1966388"/>
            <a:ext cx="4726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chemeClr val="tx2"/>
                </a:solidFill>
                <a:latin typeface="Arial Mon" panose="020B0500000000000000" pitchFamily="34" charset="0"/>
              </a:rPr>
              <a:t>Япон</a:t>
            </a:r>
            <a:r>
              <a:rPr lang="mn-MN" sz="2800" b="1" dirty="0" smtClean="0">
                <a:latin typeface="Arial Mon" panose="020B0500000000000000" pitchFamily="34" charset="0"/>
              </a:rPr>
              <a:t>-66</a:t>
            </a:r>
            <a:r>
              <a:rPr lang="en-US" sz="2800" b="1" dirty="0" smtClean="0">
                <a:latin typeface="Arial Mon" panose="020B0500000000000000" pitchFamily="34" charset="0"/>
              </a:rPr>
              <a:t> </a:t>
            </a:r>
            <a:r>
              <a:rPr lang="mn-MN" sz="2800" b="1" dirty="0" smtClean="0">
                <a:latin typeface="Arial Mon" panose="020B0500000000000000" pitchFamily="34" charset="0"/>
              </a:rPr>
              <a:t>172</a:t>
            </a:r>
            <a:endParaRPr lang="mn-MN" sz="2800" b="1" dirty="0">
              <a:latin typeface="Arial Mon" panose="020B0500000000000000" pitchFamily="34" charset="0"/>
            </a:endParaRPr>
          </a:p>
          <a:p>
            <a:r>
              <a:rPr lang="mn-MN" sz="2800" b="1" dirty="0" smtClean="0">
                <a:solidFill>
                  <a:schemeClr val="accent2"/>
                </a:solidFill>
                <a:latin typeface="Arial Mon" panose="020B0500000000000000" pitchFamily="34" charset="0"/>
              </a:rPr>
              <a:t>Герман</a:t>
            </a:r>
            <a:r>
              <a:rPr lang="mn-MN" sz="2800" b="1" dirty="0" smtClean="0">
                <a:latin typeface="Arial Mon" panose="020B0500000000000000" pitchFamily="34" charset="0"/>
              </a:rPr>
              <a:t>-2</a:t>
            </a:r>
            <a:r>
              <a:rPr lang="en-US" sz="2800" b="1" dirty="0" smtClean="0">
                <a:latin typeface="Arial Mon" panose="020B0500000000000000" pitchFamily="34" charset="0"/>
              </a:rPr>
              <a:t> </a:t>
            </a:r>
            <a:r>
              <a:rPr lang="mn-MN" sz="2800" b="1" dirty="0" smtClean="0">
                <a:latin typeface="Arial Mon" panose="020B0500000000000000" pitchFamily="34" charset="0"/>
              </a:rPr>
              <a:t>763</a:t>
            </a:r>
            <a:endParaRPr lang="mn-MN" sz="2800" b="1" dirty="0">
              <a:latin typeface="Arial Mon" panose="020B0500000000000000" pitchFamily="34" charset="0"/>
            </a:endParaRPr>
          </a:p>
          <a:p>
            <a:r>
              <a:rPr lang="mn-MN" sz="2800" b="1" dirty="0" smtClean="0">
                <a:solidFill>
                  <a:schemeClr val="accent3"/>
                </a:solidFill>
                <a:latin typeface="Arial Mon" panose="020B0500000000000000" pitchFamily="34" charset="0"/>
              </a:rPr>
              <a:t>Солонгос</a:t>
            </a:r>
            <a:r>
              <a:rPr lang="mn-MN" sz="2800" b="1" dirty="0" smtClean="0">
                <a:latin typeface="Arial Mon" panose="020B0500000000000000" pitchFamily="34" charset="0"/>
              </a:rPr>
              <a:t>-13</a:t>
            </a:r>
            <a:r>
              <a:rPr lang="en-US" sz="2800" b="1" dirty="0" smtClean="0">
                <a:latin typeface="Arial Mon" panose="020B0500000000000000" pitchFamily="34" charset="0"/>
              </a:rPr>
              <a:t> </a:t>
            </a:r>
            <a:r>
              <a:rPr lang="mn-MN" sz="2800" b="1" dirty="0" smtClean="0">
                <a:latin typeface="Arial Mon" panose="020B0500000000000000" pitchFamily="34" charset="0"/>
              </a:rPr>
              <a:t>060</a:t>
            </a:r>
            <a:endParaRPr lang="mn-MN" sz="2800" b="1" dirty="0">
              <a:latin typeface="Arial Mon" panose="020B0500000000000000" pitchFamily="34" charset="0"/>
            </a:endParaRPr>
          </a:p>
          <a:p>
            <a:r>
              <a:rPr lang="mn-MN" sz="2800" b="1" dirty="0" smtClean="0">
                <a:solidFill>
                  <a:schemeClr val="accent4"/>
                </a:solidFill>
                <a:latin typeface="Arial Mon" panose="020B0500000000000000" pitchFamily="34" charset="0"/>
              </a:rPr>
              <a:t>Америк</a:t>
            </a:r>
            <a:r>
              <a:rPr lang="mn-MN" sz="2800" b="1" dirty="0" smtClean="0">
                <a:latin typeface="Arial Mon" panose="020B0500000000000000" pitchFamily="34" charset="0"/>
              </a:rPr>
              <a:t>-1</a:t>
            </a:r>
            <a:r>
              <a:rPr lang="en-US" sz="2800" b="1" dirty="0" smtClean="0">
                <a:latin typeface="Arial Mon" panose="020B0500000000000000" pitchFamily="34" charset="0"/>
              </a:rPr>
              <a:t> </a:t>
            </a:r>
            <a:r>
              <a:rPr lang="mn-MN" sz="2800" b="1" dirty="0" smtClean="0">
                <a:latin typeface="Arial Mon" panose="020B0500000000000000" pitchFamily="34" charset="0"/>
              </a:rPr>
              <a:t>318</a:t>
            </a:r>
            <a:endParaRPr lang="mn-MN" sz="2800" b="1" dirty="0">
              <a:latin typeface="Arial Mon" panose="020B0500000000000000" pitchFamily="34" charset="0"/>
            </a:endParaRPr>
          </a:p>
          <a:p>
            <a:r>
              <a:rPr lang="mn-MN" sz="2800" b="1" dirty="0">
                <a:solidFill>
                  <a:schemeClr val="accent5"/>
                </a:solidFill>
                <a:latin typeface="Arial Mon" panose="020B0500000000000000" pitchFamily="34" charset="0"/>
              </a:rPr>
              <a:t>Англи</a:t>
            </a:r>
            <a:r>
              <a:rPr lang="mn-MN" sz="2800" b="1" dirty="0">
                <a:latin typeface="Arial Mon" panose="020B0500000000000000" pitchFamily="34" charset="0"/>
              </a:rPr>
              <a:t>-260</a:t>
            </a:r>
          </a:p>
          <a:p>
            <a:r>
              <a:rPr lang="mn-MN" sz="2800" b="1" dirty="0">
                <a:solidFill>
                  <a:schemeClr val="accent6"/>
                </a:solidFill>
                <a:latin typeface="Arial Mon" panose="020B0500000000000000" pitchFamily="34" charset="0"/>
              </a:rPr>
              <a:t>Орос</a:t>
            </a:r>
            <a:r>
              <a:rPr lang="mn-MN" sz="2800" b="1" dirty="0">
                <a:latin typeface="Arial Mon" panose="020B0500000000000000" pitchFamily="34" charset="0"/>
              </a:rPr>
              <a:t>-766</a:t>
            </a:r>
          </a:p>
          <a:p>
            <a:r>
              <a:rPr lang="mn-MN" sz="2800" b="1" dirty="0">
                <a:solidFill>
                  <a:schemeClr val="accent1"/>
                </a:solidFill>
                <a:latin typeface="Arial Mon" panose="020B0500000000000000" pitchFamily="34" charset="0"/>
              </a:rPr>
              <a:t>Франц</a:t>
            </a:r>
            <a:r>
              <a:rPr lang="mn-MN" sz="2800" b="1" dirty="0">
                <a:latin typeface="Arial Mon" panose="020B0500000000000000" pitchFamily="34" charset="0"/>
              </a:rPr>
              <a:t>-556</a:t>
            </a:r>
          </a:p>
          <a:p>
            <a:r>
              <a:rPr lang="mn-MN" sz="2800" b="1" dirty="0" smtClean="0">
                <a:solidFill>
                  <a:schemeClr val="accent2">
                    <a:lumMod val="50000"/>
                  </a:schemeClr>
                </a:solidFill>
                <a:latin typeface="Arial Mon" panose="020B0500000000000000" pitchFamily="34" charset="0"/>
              </a:rPr>
              <a:t>Хятад</a:t>
            </a:r>
            <a:r>
              <a:rPr lang="mn-MN" sz="2800" b="1" dirty="0" smtClean="0">
                <a:latin typeface="Arial Mon" panose="020B0500000000000000" pitchFamily="34" charset="0"/>
              </a:rPr>
              <a:t>-9</a:t>
            </a:r>
            <a:r>
              <a:rPr lang="en-US" sz="2800" b="1" dirty="0" smtClean="0">
                <a:latin typeface="Arial Mon" panose="020B0500000000000000" pitchFamily="34" charset="0"/>
              </a:rPr>
              <a:t> </a:t>
            </a:r>
            <a:r>
              <a:rPr lang="mn-MN" sz="2800" b="1" dirty="0" smtClean="0">
                <a:latin typeface="Arial Mon" panose="020B0500000000000000" pitchFamily="34" charset="0"/>
              </a:rPr>
              <a:t>737</a:t>
            </a:r>
            <a:endParaRPr lang="mn-MN" sz="2800" b="1" dirty="0">
              <a:latin typeface="Arial Mon" panose="020B0500000000000000" pitchFamily="34" charset="0"/>
            </a:endParaRPr>
          </a:p>
          <a:p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ИМПОРТООР ОРЖ ИРСЭН 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ТЭЭВРИЙН ХЭРЭГСЭЛ, 2019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он</a:t>
              </a:r>
              <a:endParaRPr lang="ru-RU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F1A9C11E-2034-4D4E-8C75-AB2705C0F925}"/>
              </a:ext>
            </a:extLst>
          </p:cNvPr>
          <p:cNvSpPr txBox="1">
            <a:spLocks/>
          </p:cNvSpPr>
          <p:nvPr/>
        </p:nvSpPr>
        <p:spPr>
          <a:xfrm>
            <a:off x="2175934" y="1407601"/>
            <a:ext cx="7836416" cy="4852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1200"/>
              </a:spcAft>
            </a:pPr>
            <a:r>
              <a:rPr lang="mn-MN" sz="1600" b="1" dirty="0" smtClean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rPr>
              <a:t>ИМПОРТООР </a:t>
            </a:r>
            <a:r>
              <a:rPr lang="mn-MN" sz="1600" b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rPr>
              <a:t>ХАМГИЙН ИХ </a:t>
            </a:r>
            <a:r>
              <a:rPr lang="mn-MN" sz="1600" b="1" dirty="0" smtClean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rPr>
              <a:t>ТЭЭВРИЙН ХЭРЭГСЭЛ ОРУУЛСАН УЛС ОРОН</a:t>
            </a:r>
            <a:endParaRPr lang="ru-RU" sz="1600" b="1" dirty="0">
              <a:solidFill>
                <a:srgbClr val="183779"/>
              </a:solidFill>
              <a:latin typeface="Arial" panose="020B0604020202020204" pitchFamily="34" charset="0"/>
              <a:ea typeface="Arial Mon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endParaRPr lang="mn-MN" sz="1600" b="1" dirty="0">
              <a:solidFill>
                <a:srgbClr val="183779"/>
              </a:solidFill>
              <a:latin typeface="Arial" panose="020B0604020202020204" pitchFamily="34" charset="0"/>
              <a:ea typeface="Arial Mon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4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A445442-DD48-42FF-BE52-EB9684790F86}"/>
              </a:ext>
            </a:extLst>
          </p:cNvPr>
          <p:cNvGrpSpPr/>
          <p:nvPr/>
        </p:nvGrpSpPr>
        <p:grpSpPr>
          <a:xfrm>
            <a:off x="442162" y="961610"/>
            <a:ext cx="4583433" cy="3421078"/>
            <a:chOff x="556698" y="2646203"/>
            <a:chExt cx="4381325" cy="33298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37EC66-97D0-497A-A93A-FE0DC18A879C}"/>
                </a:ext>
              </a:extLst>
            </p:cNvPr>
            <p:cNvGrpSpPr/>
            <p:nvPr/>
          </p:nvGrpSpPr>
          <p:grpSpPr>
            <a:xfrm>
              <a:off x="556698" y="2646203"/>
              <a:ext cx="4381325" cy="3329807"/>
              <a:chOff x="4197520" y="1270409"/>
              <a:chExt cx="4381325" cy="332980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05095D1-46C4-4707-BF3E-C4E68B789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7520" y="1270409"/>
                <a:ext cx="4381325" cy="332980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65A4941-0DDD-4C29-9B17-D80881BF6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9629" y="2914572"/>
                <a:ext cx="1688768" cy="1338645"/>
              </a:xfrm>
              <a:prstGeom prst="rect">
                <a:avLst/>
              </a:prstGeom>
              <a:effectLst>
                <a:softEdge rad="127000"/>
              </a:effectLst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8AF386-6840-4C77-B89C-862214673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133" y="2746870"/>
              <a:ext cx="1378807" cy="99580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37E6966-2716-42DE-B4E5-C8C72EC45200}"/>
              </a:ext>
            </a:extLst>
          </p:cNvPr>
          <p:cNvSpPr/>
          <p:nvPr/>
        </p:nvSpPr>
        <p:spPr>
          <a:xfrm>
            <a:off x="5065275" y="1141061"/>
            <a:ext cx="6777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Монгол Улс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онд нийт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улстай худалдаа хийж, гадаад худалдааны нийт бараа эргэлт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3.7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тэрбум америк доллар, үүнээс экспорт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тэрбум америк доллар, импорт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тэрбум америк долларт хүрсэн байна.</a:t>
            </a:r>
          </a:p>
          <a:p>
            <a:pPr algn="just"/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Нийт бараа эргэлтийн хэмжээ өмнөх он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12.7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6.7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тэрбум америк доллар, үүнээс экспорт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608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8.7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сая америк доллараар, импорт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тэрбум америк доллараар тус тус өссөн байна.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52810" y="3995952"/>
            <a:ext cx="1660364" cy="893420"/>
            <a:chOff x="6895219" y="2394060"/>
            <a:chExt cx="1660364" cy="893420"/>
          </a:xfrm>
        </p:grpSpPr>
        <p:sp>
          <p:nvSpPr>
            <p:cNvPr id="15" name="object 666"/>
            <p:cNvSpPr txBox="1"/>
            <p:nvPr/>
          </p:nvSpPr>
          <p:spPr>
            <a:xfrm>
              <a:off x="6956797" y="2890576"/>
              <a:ext cx="1598786" cy="3969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/>
              <a:r>
                <a:rPr lang="mn-MN" sz="1100" b="1" dirty="0" smtClean="0">
                  <a:solidFill>
                    <a:srgbClr val="002060"/>
                  </a:solidFill>
                </a:rPr>
                <a:t>УЛС, ОРОНТОЙ ХУДАЛДАА ХИЙЖ БАЙНА</a:t>
              </a:r>
              <a:r>
                <a:rPr lang="mn-MN" sz="1400" b="1" dirty="0" smtClean="0">
                  <a:solidFill>
                    <a:srgbClr val="002060"/>
                  </a:solidFill>
                </a:rPr>
                <a:t>.</a:t>
              </a:r>
              <a:endParaRPr lang="mn-MN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object 666"/>
            <p:cNvSpPr txBox="1"/>
            <p:nvPr/>
          </p:nvSpPr>
          <p:spPr>
            <a:xfrm>
              <a:off x="6895219" y="2394060"/>
              <a:ext cx="1617139" cy="5046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sz="3200" b="1" spc="-30" dirty="0" smtClean="0">
                  <a:solidFill>
                    <a:srgbClr val="00254B"/>
                  </a:solidFill>
                  <a:latin typeface="Arial"/>
                  <a:cs typeface="Arial"/>
                </a:rPr>
                <a:t>15</a:t>
              </a:r>
              <a:r>
                <a:rPr lang="en-US" sz="3200" b="1" spc="-30" dirty="0" smtClean="0">
                  <a:solidFill>
                    <a:srgbClr val="00254B"/>
                  </a:solidFill>
                  <a:latin typeface="Arial"/>
                  <a:cs typeface="Arial"/>
                </a:rPr>
                <a:t>4</a:t>
              </a:r>
              <a:endParaRPr sz="2000" dirty="0">
                <a:latin typeface="Arial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7304" y="5390738"/>
            <a:ext cx="2982456" cy="681180"/>
            <a:chOff x="1065877" y="5379776"/>
            <a:chExt cx="3254681" cy="681180"/>
          </a:xfrm>
        </p:grpSpPr>
        <p:grpSp>
          <p:nvGrpSpPr>
            <p:cNvPr id="20" name="Group 19"/>
            <p:cNvGrpSpPr/>
            <p:nvPr/>
          </p:nvGrpSpPr>
          <p:grpSpPr>
            <a:xfrm>
              <a:off x="1065877" y="5379776"/>
              <a:ext cx="3254681" cy="443070"/>
              <a:chOff x="6895219" y="2394060"/>
              <a:chExt cx="3254681" cy="443070"/>
            </a:xfrm>
          </p:grpSpPr>
          <p:sp>
            <p:nvSpPr>
              <p:cNvPr id="21" name="object 666"/>
              <p:cNvSpPr txBox="1"/>
              <p:nvPr/>
            </p:nvSpPr>
            <p:spPr>
              <a:xfrm>
                <a:off x="7703788" y="2567165"/>
                <a:ext cx="2446112" cy="227626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r>
                  <a:rPr lang="mn-MN" sz="1400" b="1" dirty="0" smtClean="0">
                    <a:solidFill>
                      <a:srgbClr val="002060"/>
                    </a:solidFill>
                  </a:rPr>
                  <a:t>тэрбум</a:t>
                </a:r>
                <a:r>
                  <a:rPr lang="en-US" sz="1400" b="1" dirty="0" smtClean="0">
                    <a:solidFill>
                      <a:srgbClr val="002060"/>
                    </a:solidFill>
                  </a:rPr>
                  <a:t> $</a:t>
                </a:r>
                <a:endParaRPr lang="mn-MN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object 666"/>
              <p:cNvSpPr txBox="1"/>
              <p:nvPr/>
            </p:nvSpPr>
            <p:spPr>
              <a:xfrm>
                <a:off x="6895219" y="2394060"/>
                <a:ext cx="1617139" cy="4430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2800" b="1" spc="-30" dirty="0" smtClean="0">
                    <a:solidFill>
                      <a:srgbClr val="00254B"/>
                    </a:solidFill>
                    <a:latin typeface="Arial"/>
                    <a:cs typeface="Arial"/>
                  </a:rPr>
                  <a:t>13,7</a:t>
                </a:r>
                <a:endParaRPr dirty="0">
                  <a:latin typeface="Arial"/>
                  <a:cs typeface="Arial"/>
                </a:endParaRPr>
              </a:p>
            </p:txBody>
          </p:sp>
        </p:grpSp>
        <p:sp>
          <p:nvSpPr>
            <p:cNvPr id="23" name="object 666"/>
            <p:cNvSpPr txBox="1"/>
            <p:nvPr/>
          </p:nvSpPr>
          <p:spPr>
            <a:xfrm>
              <a:off x="1074310" y="5833330"/>
              <a:ext cx="2446112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r>
                <a:rPr lang="mn-MN" sz="1400" b="1" dirty="0" smtClean="0">
                  <a:solidFill>
                    <a:srgbClr val="002060"/>
                  </a:solidFill>
                </a:rPr>
                <a:t>НИЙТ БАРАА ЭРГЭЛТ </a:t>
              </a:r>
              <a:endParaRPr lang="mn-MN" sz="1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44777" y="5103405"/>
            <a:ext cx="3039731" cy="611696"/>
            <a:chOff x="1140642" y="5449260"/>
            <a:chExt cx="3039731" cy="611696"/>
          </a:xfrm>
        </p:grpSpPr>
        <p:grpSp>
          <p:nvGrpSpPr>
            <p:cNvPr id="25" name="Group 24"/>
            <p:cNvGrpSpPr/>
            <p:nvPr/>
          </p:nvGrpSpPr>
          <p:grpSpPr>
            <a:xfrm>
              <a:off x="1140642" y="5449260"/>
              <a:ext cx="3039731" cy="381515"/>
              <a:chOff x="6969984" y="2463544"/>
              <a:chExt cx="3039731" cy="381515"/>
            </a:xfrm>
          </p:grpSpPr>
          <p:sp>
            <p:nvSpPr>
              <p:cNvPr id="27" name="object 666"/>
              <p:cNvSpPr txBox="1"/>
              <p:nvPr/>
            </p:nvSpPr>
            <p:spPr>
              <a:xfrm>
                <a:off x="7563603" y="2581110"/>
                <a:ext cx="2446112" cy="227626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r>
                  <a:rPr lang="mn-MN" sz="1400" b="1" dirty="0" smtClean="0">
                    <a:solidFill>
                      <a:srgbClr val="002060"/>
                    </a:solidFill>
                  </a:rPr>
                  <a:t>тэрбум</a:t>
                </a:r>
                <a:r>
                  <a:rPr lang="en-US" sz="1400" b="1" dirty="0" smtClean="0">
                    <a:solidFill>
                      <a:srgbClr val="002060"/>
                    </a:solidFill>
                  </a:rPr>
                  <a:t> $</a:t>
                </a:r>
                <a:endParaRPr lang="mn-MN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object 666"/>
              <p:cNvSpPr txBox="1"/>
              <p:nvPr/>
            </p:nvSpPr>
            <p:spPr>
              <a:xfrm>
                <a:off x="6969984" y="2463544"/>
                <a:ext cx="1617139" cy="38151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2400" b="1" spc="-30" dirty="0" smtClean="0">
                    <a:solidFill>
                      <a:srgbClr val="00254B"/>
                    </a:solidFill>
                    <a:latin typeface="Arial"/>
                    <a:cs typeface="Arial"/>
                  </a:rPr>
                  <a:t>7,6</a:t>
                </a:r>
                <a:endParaRPr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26" name="object 666"/>
            <p:cNvSpPr txBox="1"/>
            <p:nvPr/>
          </p:nvSpPr>
          <p:spPr>
            <a:xfrm>
              <a:off x="1171155" y="5833330"/>
              <a:ext cx="2446112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r>
                <a:rPr lang="mn-MN" sz="1400" b="1" dirty="0" smtClean="0">
                  <a:solidFill>
                    <a:srgbClr val="002060"/>
                  </a:solidFill>
                </a:rPr>
                <a:t>ЭКСПОРТ</a:t>
              </a:r>
              <a:endParaRPr lang="mn-MN" sz="1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5668" y="5900672"/>
            <a:ext cx="3009218" cy="612242"/>
            <a:chOff x="1171155" y="5408530"/>
            <a:chExt cx="3009218" cy="612242"/>
          </a:xfrm>
        </p:grpSpPr>
        <p:grpSp>
          <p:nvGrpSpPr>
            <p:cNvPr id="30" name="Group 29"/>
            <p:cNvGrpSpPr/>
            <p:nvPr/>
          </p:nvGrpSpPr>
          <p:grpSpPr>
            <a:xfrm>
              <a:off x="1181695" y="5408530"/>
              <a:ext cx="2998678" cy="385922"/>
              <a:chOff x="7011037" y="2422814"/>
              <a:chExt cx="2998678" cy="385922"/>
            </a:xfrm>
          </p:grpSpPr>
          <p:sp>
            <p:nvSpPr>
              <p:cNvPr id="32" name="object 666"/>
              <p:cNvSpPr txBox="1"/>
              <p:nvPr/>
            </p:nvSpPr>
            <p:spPr>
              <a:xfrm>
                <a:off x="7563603" y="2581110"/>
                <a:ext cx="2446112" cy="227626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r>
                  <a:rPr lang="mn-MN" sz="1400" b="1" dirty="0" smtClean="0">
                    <a:solidFill>
                      <a:srgbClr val="002060"/>
                    </a:solidFill>
                  </a:rPr>
                  <a:t>тэрбум</a:t>
                </a:r>
                <a:r>
                  <a:rPr lang="en-US" sz="1400" b="1" dirty="0" smtClean="0">
                    <a:solidFill>
                      <a:srgbClr val="002060"/>
                    </a:solidFill>
                  </a:rPr>
                  <a:t> $</a:t>
                </a:r>
                <a:endParaRPr lang="mn-MN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object 666"/>
              <p:cNvSpPr txBox="1"/>
              <p:nvPr/>
            </p:nvSpPr>
            <p:spPr>
              <a:xfrm>
                <a:off x="7011037" y="2422814"/>
                <a:ext cx="1617139" cy="38151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2400" b="1" spc="-30" dirty="0" smtClean="0">
                    <a:solidFill>
                      <a:srgbClr val="00254B"/>
                    </a:solidFill>
                    <a:latin typeface="Arial"/>
                    <a:cs typeface="Arial"/>
                  </a:rPr>
                  <a:t>6,1</a:t>
                </a:r>
                <a:endParaRPr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31" name="object 666"/>
            <p:cNvSpPr txBox="1"/>
            <p:nvPr/>
          </p:nvSpPr>
          <p:spPr>
            <a:xfrm>
              <a:off x="1171155" y="5793146"/>
              <a:ext cx="2446112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r>
                <a:rPr lang="mn-MN" sz="1400" b="1" dirty="0" smtClean="0">
                  <a:solidFill>
                    <a:srgbClr val="002060"/>
                  </a:solidFill>
                </a:rPr>
                <a:t>ИМПОРТ</a:t>
              </a:r>
              <a:endParaRPr lang="mn-MN" sz="1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595" y="3048467"/>
            <a:ext cx="6857045" cy="3681810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V="1">
            <a:off x="2255475" y="5463015"/>
            <a:ext cx="224223" cy="299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245087" y="5762669"/>
            <a:ext cx="221605" cy="28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35" name="Group 34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ТЭЭВРИЙН ХЭРЭГСЛИЙН ИМПОРТЫН ХЭМЖЭЭ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, 2019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он</a:t>
              </a:r>
              <a:endParaRPr lang="ru-RU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057026" y="5484921"/>
            <a:ext cx="6825614" cy="486088"/>
          </a:xfrm>
          <a:prstGeom prst="rect">
            <a:avLst/>
          </a:prstGeom>
          <a:solidFill>
            <a:schemeClr val="accent4">
              <a:alpha val="53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1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ru-RU" sz="20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</a:t>
              </a:r>
              <a:r>
                <a:rPr lang="mn-MN" sz="20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СУУДЛЫН </a:t>
              </a:r>
              <a:r>
                <a:rPr lang="ru-RU" sz="20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АВТОМАШИНЫ </a:t>
              </a:r>
              <a:r>
                <a:rPr lang="mn-MN" sz="20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ХЭРЭГЦЭЭ ШААРДЛАГА</a:t>
              </a:r>
              <a:endParaRPr lang="ru-RU" sz="20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02498" y="1688125"/>
            <a:ext cx="776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өдөрт 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шинээр </a:t>
            </a:r>
            <a:r>
              <a:rPr lang="mn-MN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бүртгүүлсэн суудлын автомашины </a:t>
            </a:r>
            <a:r>
              <a:rPr lang="mn-MN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дундаж тоо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2498" y="2441217"/>
            <a:ext cx="7970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өдөрт импортоор </a:t>
            </a:r>
            <a:r>
              <a:rPr lang="mn-MN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орж ирж </a:t>
            </a:r>
            <a:r>
              <a:rPr lang="mn-MN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буй суудлын автомашины </a:t>
            </a:r>
            <a:r>
              <a:rPr lang="mn-MN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дундаж тоо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212" y="1583924"/>
            <a:ext cx="844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</a:rPr>
              <a:t>110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1533896" y="2289089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3200" b="1" dirty="0">
                <a:latin typeface="Arial" panose="020B0604020202020204" pitchFamily="34" charset="0"/>
                <a:ea typeface="Calibri" panose="020F0502020204030204" pitchFamily="34" charset="0"/>
              </a:rPr>
              <a:t>190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3002498" y="3247731"/>
            <a:ext cx="8349673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mn-MN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Импортоор орж ирж буй нийт суудлын автомашины </a:t>
            </a:r>
            <a:r>
              <a:rPr lang="mn-MN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дундаж үнэ </a:t>
            </a:r>
            <a:r>
              <a:rPr lang="mn-MN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2499" y="4196430"/>
            <a:ext cx="797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“Да хүрээ” </a:t>
            </a:r>
            <a:r>
              <a:rPr lang="mn-MN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захын 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Япон улсад үйлдвэрлэгдсэн суудлын </a:t>
            </a:r>
            <a:r>
              <a:rPr lang="mn-MN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автомашины  </a:t>
            </a:r>
            <a:r>
              <a:rPr lang="mn-MN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дундаж </a:t>
            </a:r>
            <a:r>
              <a:rPr lang="mn-MN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үнэ</a:t>
            </a:r>
            <a:r>
              <a:rPr lang="mn-MN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81509" y="3163725"/>
            <a:ext cx="1296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16.4 </a:t>
            </a:r>
            <a:endParaRPr lang="mn-MN" sz="28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mn-MN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сая </a:t>
            </a:r>
            <a:r>
              <a:rPr lang="mn-MN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төгрөг 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1381509" y="4158362"/>
            <a:ext cx="1296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800" b="1" dirty="0">
                <a:latin typeface="Arial" panose="020B0604020202020204" pitchFamily="34" charset="0"/>
                <a:ea typeface="Calibri" panose="020F0502020204030204" pitchFamily="34" charset="0"/>
              </a:rPr>
              <a:t>17.5 </a:t>
            </a:r>
            <a:endParaRPr lang="mn-MN" sz="28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mn-MN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сая төгрөг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13" idx="3"/>
            <a:endCxn id="11" idx="1"/>
          </p:cNvCxnSpPr>
          <p:nvPr/>
        </p:nvCxnSpPr>
        <p:spPr>
          <a:xfrm flipV="1">
            <a:off x="2390123" y="1872791"/>
            <a:ext cx="612375" cy="3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77426" y="2606017"/>
            <a:ext cx="649088" cy="1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77426" y="3420466"/>
            <a:ext cx="649088" cy="1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77426" y="4409252"/>
            <a:ext cx="649088" cy="1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4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E50AD5F-FC87-496D-8279-46072A085D32}"/>
              </a:ext>
            </a:extLst>
          </p:cNvPr>
          <p:cNvSpPr txBox="1">
            <a:spLocks/>
          </p:cNvSpPr>
          <p:nvPr/>
        </p:nvSpPr>
        <p:spPr>
          <a:xfrm>
            <a:off x="5657453" y="1738347"/>
            <a:ext cx="3870877" cy="569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Холбоотой Зураг">
            <a:extLst>
              <a:ext uri="{FF2B5EF4-FFF2-40B4-BE49-F238E27FC236}">
                <a16:creationId xmlns:a16="http://schemas.microsoft.com/office/drawing/2014/main" id="{94A00956-A139-46A1-8890-8A6AE3058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91" y="2530659"/>
            <a:ext cx="1406994" cy="93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DF3FD6-4BD2-489D-91DD-D5238CABFB47}"/>
              </a:ext>
            </a:extLst>
          </p:cNvPr>
          <p:cNvSpPr txBox="1"/>
          <p:nvPr/>
        </p:nvSpPr>
        <p:spPr>
          <a:xfrm>
            <a:off x="9017626" y="2933051"/>
            <a:ext cx="292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ЭРХ ЗҮЙН БОЛОН ЭДИЙН ЗАСГИЙН</a:t>
            </a:r>
          </a:p>
          <a:p>
            <a:pPr algn="ctr"/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ХОСОЛСОН ЗОХИЦУУЛАЛТ</a:t>
            </a:r>
            <a:endParaRPr lang="en-US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МӨНГӨ САНХҮҮ зурган илэрцүүд">
            <a:extLst>
              <a:ext uri="{FF2B5EF4-FFF2-40B4-BE49-F238E27FC236}">
                <a16:creationId xmlns:a16="http://schemas.microsoft.com/office/drawing/2014/main" id="{8F5A7EB4-6FD1-47CA-9E4F-4955AC6C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9" y="3773020"/>
            <a:ext cx="971715" cy="9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B3BD98-80ED-4642-9C18-3E8A87A3F98B}"/>
              </a:ext>
            </a:extLst>
          </p:cNvPr>
          <p:cNvSpPr txBox="1"/>
          <p:nvPr/>
        </p:nvSpPr>
        <p:spPr>
          <a:xfrm>
            <a:off x="1910191" y="4170295"/>
            <a:ext cx="2950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 ХУВИЙН ХЭВШЛИЙН ТҮНШЛЭЛ</a:t>
            </a:r>
            <a:endParaRPr lang="en-US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ХҮНИЙ НӨӨЦ зурган илэрцүүд">
            <a:extLst>
              <a:ext uri="{FF2B5EF4-FFF2-40B4-BE49-F238E27FC236}">
                <a16:creationId xmlns:a16="http://schemas.microsoft.com/office/drawing/2014/main" id="{A8E2AFDD-CAD5-43B3-9743-AE5053CD1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r="39502" b="10055"/>
          <a:stretch/>
        </p:blipFill>
        <p:spPr bwMode="auto">
          <a:xfrm>
            <a:off x="7247190" y="3975484"/>
            <a:ext cx="1011008" cy="10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809EE4-9113-407A-AEDA-7D60F7614B7E}"/>
              </a:ext>
            </a:extLst>
          </p:cNvPr>
          <p:cNvSpPr txBox="1"/>
          <p:nvPr/>
        </p:nvSpPr>
        <p:spPr>
          <a:xfrm>
            <a:off x="8603144" y="4219891"/>
            <a:ext cx="285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ОЛОН УЛСАД ӨРСӨЛДӨХ ЧАДВАР</a:t>
            </a:r>
          </a:p>
          <a:p>
            <a:pPr algn="ctr"/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БҮХИЙ ХҮНИЙ НӨӨЦ БҮРДҮҮЛЭХ</a:t>
            </a:r>
            <a:endParaRPr lang="en-US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policy icon зурган илэрцүүд">
            <a:extLst>
              <a:ext uri="{FF2B5EF4-FFF2-40B4-BE49-F238E27FC236}">
                <a16:creationId xmlns:a16="http://schemas.microsoft.com/office/drawing/2014/main" id="{F0713588-565F-49B0-BC98-422A91C9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1" y="2523208"/>
            <a:ext cx="754131" cy="7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АЙГАЛЬ ОРЧИН зурган илэрцүүд">
            <a:extLst>
              <a:ext uri="{FF2B5EF4-FFF2-40B4-BE49-F238E27FC236}">
                <a16:creationId xmlns:a16="http://schemas.microsoft.com/office/drawing/2014/main" id="{751B9302-2BEF-4163-9586-BCE252350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2" y="5130378"/>
            <a:ext cx="1445249" cy="120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08A98A-62A2-4276-9BF1-CE610CF71530}"/>
              </a:ext>
            </a:extLst>
          </p:cNvPr>
          <p:cNvSpPr txBox="1"/>
          <p:nvPr/>
        </p:nvSpPr>
        <p:spPr>
          <a:xfrm>
            <a:off x="1910191" y="5598868"/>
            <a:ext cx="2816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ХҮРЭЭЛЭН БУЙ ОРЧИНД ЭЭЛТЭЙ,</a:t>
            </a:r>
          </a:p>
          <a:p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ХЭМНЭЛТТЭЙ</a:t>
            </a:r>
            <a:endParaRPr lang="en-US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F5F3A5-2E49-45B5-8215-267FF8FD84DC}"/>
              </a:ext>
            </a:extLst>
          </p:cNvPr>
          <p:cNvSpPr/>
          <p:nvPr/>
        </p:nvSpPr>
        <p:spPr>
          <a:xfrm>
            <a:off x="386108" y="1155671"/>
            <a:ext cx="1133088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ЭРХЭМ ЗОРИЛГО:</a:t>
            </a:r>
            <a:endParaRPr lang="en-US" sz="16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ЭДИЙН ЗАСГИЙН ӨСӨЛТИЙГ ХАНГАХ ЗАМ, ТЭЭВЭР, ЛОГИСТИКИЙН СҮЛЖЭЭГ ӨРГӨЖҮҮЛЭН ХӨГЖҮҮЛЭХ, ХЭРЭГЛЭГЧИЙН ЭРЭЛТ ХЭРЭГЦЭЭНД НИЙЦСЭН, ЭДИЙН ЗАСГИЙН ҮР АШИГТАЙ, АЮУЛГҮЙ, АЯ ТУХТАЙ ТЭЭВРИЙН ҮЙЛЧИЛГЭЭНИЙ НӨХЦӨЛИЙГ БҮРДҮҮЛЭХ</a:t>
            </a:r>
            <a:r>
              <a:rPr lang="mn-MN" sz="11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E9B48F-9D56-46AD-ACFC-1C89637514F7}"/>
              </a:ext>
            </a:extLst>
          </p:cNvPr>
          <p:cNvSpPr txBox="1"/>
          <p:nvPr/>
        </p:nvSpPr>
        <p:spPr>
          <a:xfrm>
            <a:off x="1711698" y="2563522"/>
            <a:ext cx="440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 ЗЭЭЛД СУУРИЛСАН, СУДАЛГАА, ШИНЖИЛГЭЭНД</a:t>
            </a:r>
          </a:p>
          <a:p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ТУЛГУУРАЛСАН ҮНДЭСНИЙ БОЛОН ОУ-Н ЭРЭЛТИЙГ</a:t>
            </a:r>
          </a:p>
          <a:p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ХАНГАХ</a:t>
            </a:r>
          </a:p>
        </p:txBody>
      </p:sp>
      <p:pic>
        <p:nvPicPr>
          <p:cNvPr id="1036" name="Picture 12" descr="СЭТГЭЛ ХАНАМЖ зурган илэрцүүд">
            <a:extLst>
              <a:ext uri="{FF2B5EF4-FFF2-40B4-BE49-F238E27FC236}">
                <a16:creationId xmlns:a16="http://schemas.microsoft.com/office/drawing/2014/main" id="{0B2083B5-C2E3-452B-A9E4-26D214282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89" y="5478143"/>
            <a:ext cx="1242792" cy="7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BE47D4-31B8-4F34-B3E8-3DA2DA8074AD}"/>
              </a:ext>
            </a:extLst>
          </p:cNvPr>
          <p:cNvSpPr txBox="1"/>
          <p:nvPr/>
        </p:nvSpPr>
        <p:spPr>
          <a:xfrm>
            <a:off x="8005689" y="5691188"/>
            <a:ext cx="3650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ИННОВАЦИ, ЧАНАР, БАТАЛГААТ ҮЙЛЧИЛГЭЭ</a:t>
            </a:r>
            <a:endParaRPr lang="en-US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1" cy="835848"/>
            <a:chOff x="0" y="0"/>
            <a:chExt cx="12192001" cy="8358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E17116-6A60-4021-9E4D-0020EB5F9138}"/>
                </a:ext>
              </a:extLst>
            </p:cNvPr>
            <p:cNvGrpSpPr/>
            <p:nvPr/>
          </p:nvGrpSpPr>
          <p:grpSpPr>
            <a:xfrm>
              <a:off x="0" y="0"/>
              <a:ext cx="2354276" cy="835848"/>
              <a:chOff x="912831" y="1446593"/>
              <a:chExt cx="5741075" cy="201268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68D9ED-FB16-4960-A960-17AAECB25E5E}"/>
                  </a:ext>
                </a:extLst>
              </p:cNvPr>
              <p:cNvSpPr txBox="1"/>
              <p:nvPr/>
            </p:nvSpPr>
            <p:spPr>
              <a:xfrm>
                <a:off x="2670557" y="2347607"/>
                <a:ext cx="3983349" cy="111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ЗАМ, ТЭЭВРИЙН ХӨГЖЛИЙН ЯАМ</a:t>
                </a:r>
                <a:endParaRPr lang="en-US" sz="1200" b="1" dirty="0">
                  <a:solidFill>
                    <a:srgbClr val="1C357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FEE6542-A4AD-4C43-AD10-C29ABA26DBDE}"/>
                  </a:ext>
                </a:extLst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2831" y="1446593"/>
                <a:ext cx="1883109" cy="1824039"/>
              </a:xfrm>
              <a:prstGeom prst="rect">
                <a:avLst/>
              </a:prstGeom>
            </p:spPr>
          </p:pic>
        </p:grp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DEBEC362-51B5-43C9-9010-AB583A1C9FD5}"/>
                </a:ext>
              </a:extLst>
            </p:cNvPr>
            <p:cNvSpPr txBox="1">
              <a:spLocks/>
            </p:cNvSpPr>
            <p:nvPr/>
          </p:nvSpPr>
          <p:spPr>
            <a:xfrm>
              <a:off x="5410879" y="232061"/>
              <a:ext cx="6781122" cy="54086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ЗАМ, ТЭЭВРИЙН САЛБАРТ БАРИМТЛАХ БОДЛОГО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05025" y="740569"/>
              <a:ext cx="10086975" cy="8151"/>
            </a:xfrm>
            <a:prstGeom prst="line">
              <a:avLst/>
            </a:prstGeom>
            <a:ln w="19050">
              <a:solidFill>
                <a:srgbClr val="18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26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mn-MN" sz="20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СУУДЛЫН </a:t>
              </a:r>
              <a:r>
                <a:rPr lang="ru-RU" sz="20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АВТОМАШИНЫ </a:t>
              </a:r>
              <a:r>
                <a:rPr lang="mn-MN" sz="20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ХЭРЭГЦЭЭ ШААРДЛАГА</a:t>
              </a:r>
              <a:endParaRPr lang="ru-RU" sz="20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0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404129" y="5300137"/>
            <a:ext cx="3640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solidFill>
                  <a:srgbClr val="444950"/>
                </a:solidFill>
                <a:latin typeface="Helvetica" panose="020B0604020202020204" pitchFamily="34" charset="0"/>
              </a:rPr>
              <a:t>Машин </a:t>
            </a:r>
            <a:r>
              <a:rPr lang="mn-MN" dirty="0">
                <a:solidFill>
                  <a:srgbClr val="444950"/>
                </a:solidFill>
                <a:latin typeface="Helvetica" panose="020B0604020202020204" pitchFamily="34" charset="0"/>
              </a:rPr>
              <a:t>угсрах зориулалтын эд ангийг гаалиас </a:t>
            </a:r>
            <a:r>
              <a:rPr lang="mn-MN" dirty="0" smtClean="0">
                <a:solidFill>
                  <a:srgbClr val="444950"/>
                </a:solidFill>
                <a:latin typeface="Helvetica" panose="020B0604020202020204" pitchFamily="34" charset="0"/>
              </a:rPr>
              <a:t>челеелүүлэх</a:t>
            </a:r>
            <a:endParaRPr lang="mn-MN" b="0" i="0" u="none" strike="noStrike" dirty="0">
              <a:solidFill>
                <a:srgbClr val="333333"/>
              </a:solidFill>
              <a:effectLst/>
              <a:latin typeface="&amp;quo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" r="19742"/>
          <a:stretch/>
        </p:blipFill>
        <p:spPr>
          <a:xfrm>
            <a:off x="299814" y="1476067"/>
            <a:ext cx="7364589" cy="44704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04129" y="1369377"/>
            <a:ext cx="226998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3200" b="1" dirty="0">
                <a:solidFill>
                  <a:srgbClr val="444950"/>
                </a:solidFill>
              </a:rPr>
              <a:t>59 </a:t>
            </a:r>
            <a:r>
              <a:rPr lang="mn-MN" sz="2000" dirty="0">
                <a:solidFill>
                  <a:srgbClr val="444950"/>
                </a:solidFill>
              </a:rPr>
              <a:t>сая тегрег </a:t>
            </a:r>
            <a:endParaRPr lang="en-US" sz="2000" dirty="0"/>
          </a:p>
          <a:p>
            <a:r>
              <a:rPr lang="mn-MN" dirty="0" smtClean="0">
                <a:solidFill>
                  <a:srgbClr val="444950"/>
                </a:solidFill>
              </a:rPr>
              <a:t>БОРЛУУЛАЛТЫН ҮНЭ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04129" y="2343429"/>
            <a:ext cx="20176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3200" b="1" dirty="0">
                <a:solidFill>
                  <a:srgbClr val="444950"/>
                </a:solidFill>
              </a:rPr>
              <a:t>40 </a:t>
            </a:r>
            <a:r>
              <a:rPr lang="mn-MN" dirty="0">
                <a:solidFill>
                  <a:srgbClr val="444950"/>
                </a:solidFill>
              </a:rPr>
              <a:t>сая тегрег </a:t>
            </a:r>
            <a:endParaRPr lang="mn-MN" dirty="0" smtClean="0">
              <a:solidFill>
                <a:srgbClr val="444950"/>
              </a:solidFill>
            </a:endParaRPr>
          </a:p>
          <a:p>
            <a:r>
              <a:rPr lang="mn-MN" dirty="0" smtClean="0">
                <a:solidFill>
                  <a:srgbClr val="444950"/>
                </a:solidFill>
              </a:rPr>
              <a:t>ӨРТГИЙН ТООЦОО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404129" y="3311157"/>
            <a:ext cx="261257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b="1" dirty="0" smtClean="0">
                <a:solidFill>
                  <a:srgbClr val="444950"/>
                </a:solidFill>
              </a:rPr>
              <a:t>15,5</a:t>
            </a:r>
            <a:r>
              <a:rPr lang="en-US" sz="2800" b="1" smtClean="0">
                <a:solidFill>
                  <a:srgbClr val="444950"/>
                </a:solidFill>
              </a:rPr>
              <a:t>%</a:t>
            </a:r>
            <a:r>
              <a:rPr lang="mn-MN" sz="2800" b="1" smtClean="0">
                <a:solidFill>
                  <a:srgbClr val="444950"/>
                </a:solidFill>
              </a:rPr>
              <a:t> </a:t>
            </a:r>
            <a:endParaRPr lang="mn-MN" sz="2800" b="1" dirty="0" smtClean="0">
              <a:solidFill>
                <a:srgbClr val="444950"/>
              </a:solidFill>
            </a:endParaRPr>
          </a:p>
          <a:p>
            <a:r>
              <a:rPr lang="mn-MN" dirty="0" smtClean="0">
                <a:solidFill>
                  <a:srgbClr val="444950"/>
                </a:solidFill>
              </a:rPr>
              <a:t>ОНЦГОЙ АЛБАН ТАТВАРТ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404129" y="4217330"/>
            <a:ext cx="27287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3200" b="1" dirty="0">
                <a:solidFill>
                  <a:srgbClr val="444950"/>
                </a:solidFill>
              </a:rPr>
              <a:t>49</a:t>
            </a:r>
            <a:r>
              <a:rPr lang="mn-MN" sz="2800" b="1" dirty="0">
                <a:solidFill>
                  <a:srgbClr val="444950"/>
                </a:solidFill>
              </a:rPr>
              <a:t> </a:t>
            </a:r>
            <a:r>
              <a:rPr lang="mn-MN" dirty="0">
                <a:solidFill>
                  <a:srgbClr val="444950"/>
                </a:solidFill>
              </a:rPr>
              <a:t>сая </a:t>
            </a:r>
            <a:r>
              <a:rPr lang="mn-MN" dirty="0" smtClean="0">
                <a:solidFill>
                  <a:srgbClr val="444950"/>
                </a:solidFill>
              </a:rPr>
              <a:t>тегрег</a:t>
            </a:r>
            <a:endParaRPr lang="en-US" dirty="0" smtClean="0">
              <a:solidFill>
                <a:srgbClr val="444950"/>
              </a:solidFill>
            </a:endParaRPr>
          </a:p>
          <a:p>
            <a:r>
              <a:rPr lang="mn-MN" dirty="0" smtClean="0">
                <a:solidFill>
                  <a:srgbClr val="444950"/>
                </a:solidFill>
              </a:rPr>
              <a:t>БОРЛУУЛАХ БОЛОМЖТОЙ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05111" y="987442"/>
            <a:ext cx="475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>
                <a:solidFill>
                  <a:srgbClr val="333333"/>
                </a:solidFill>
                <a:latin typeface="Helvetica, Arial, sans-serif"/>
              </a:rPr>
              <a:t>"Барс моторс" ХХК-ний </a:t>
            </a:r>
            <a:r>
              <a:rPr lang="en-US" dirty="0">
                <a:solidFill>
                  <a:srgbClr val="333333"/>
                </a:solidFill>
                <a:latin typeface="Helvetica, Arial, sans-serif"/>
              </a:rPr>
              <a:t>MOZO </a:t>
            </a:r>
            <a:r>
              <a:rPr lang="mn-MN" dirty="0">
                <a:solidFill>
                  <a:srgbClr val="333333"/>
                </a:solidFill>
                <a:latin typeface="Helvetica, Arial, sans-serif"/>
              </a:rPr>
              <a:t>автом</a:t>
            </a:r>
            <a:r>
              <a:rPr lang="mn-MN" dirty="0">
                <a:solidFill>
                  <a:srgbClr val="444950"/>
                </a:solidFill>
                <a:latin typeface="Helvetica" panose="020B0604020202020204" pitchFamily="34" charset="0"/>
              </a:rPr>
              <a:t>ашин </a:t>
            </a:r>
            <a:endParaRPr lang="en-US" dirty="0">
              <a:solidFill>
                <a:srgbClr val="44495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93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mn-MN" sz="20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СУУДЛЫН </a:t>
              </a:r>
              <a:r>
                <a:rPr lang="ru-RU" sz="20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АВТОМАШИНЫ </a:t>
              </a:r>
              <a:r>
                <a:rPr lang="mn-MN" sz="20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ХЭРЭГЦЭЭ ШААРДЛАГА</a:t>
              </a:r>
              <a:endParaRPr lang="ru-RU" sz="20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0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256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0958"/>
            <a:ext cx="12192000" cy="835848"/>
            <a:chOff x="0" y="0"/>
            <a:chExt cx="12192000" cy="835848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55279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mn-MN" sz="20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ТЭЭВРИЙН ХЭРЭГСЛИЙН </a:t>
              </a:r>
              <a:r>
                <a:rPr lang="en-US" sz="20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RFID </a:t>
              </a:r>
              <a:r>
                <a:rPr lang="mn-MN" sz="20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СИСТЕМ </a:t>
              </a:r>
            </a:p>
            <a:p>
              <a:pPr algn="r">
                <a:spcAft>
                  <a:spcPts val="1200"/>
                </a:spcAft>
              </a:pPr>
              <a:endParaRPr lang="mn-MN" sz="20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20801" y="767043"/>
            <a:ext cx="10731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RFID</a:t>
            </a:r>
            <a:r>
              <a:rPr lang="mn-M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шошгоор тээврийн хэрэгслийн бүртгэл, хяналт хийх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277133-E205-496E-B47E-8D0B04711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43" y="1383716"/>
            <a:ext cx="3001054" cy="15352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504C27-EBE5-4FEF-8B22-697BA890CC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7277" r="17461" b="29047"/>
          <a:stretch/>
        </p:blipFill>
        <p:spPr>
          <a:xfrm>
            <a:off x="32935" y="3229668"/>
            <a:ext cx="2339840" cy="17200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97E187-DDF9-42AB-820B-9396988A8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52" y="2385143"/>
            <a:ext cx="3297585" cy="21566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2EB194-643E-4CAF-B65F-F3B703D597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57" y="3591099"/>
            <a:ext cx="4193106" cy="3052581"/>
          </a:xfrm>
          <a:prstGeom prst="rect">
            <a:avLst/>
          </a:prstGeom>
        </p:spPr>
      </p:pic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7607381C-27FA-4338-A95E-D5A4FDD1FB80}"/>
              </a:ext>
            </a:extLst>
          </p:cNvPr>
          <p:cNvSpPr/>
          <p:nvPr/>
        </p:nvSpPr>
        <p:spPr>
          <a:xfrm rot="20360454">
            <a:off x="1280326" y="1741672"/>
            <a:ext cx="2351714" cy="867798"/>
          </a:xfrm>
          <a:prstGeom prst="curvedDownArrow">
            <a:avLst>
              <a:gd name="adj1" fmla="val 28142"/>
              <a:gd name="adj2" fmla="val 53417"/>
              <a:gd name="adj3" fmla="val 35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6EE97B3A-857A-42F4-A8E7-38034D88A6B5}"/>
              </a:ext>
            </a:extLst>
          </p:cNvPr>
          <p:cNvSpPr/>
          <p:nvPr/>
        </p:nvSpPr>
        <p:spPr>
          <a:xfrm rot="853166">
            <a:off x="6607255" y="1415959"/>
            <a:ext cx="2416654" cy="932108"/>
          </a:xfrm>
          <a:prstGeom prst="curvedDownArrow">
            <a:avLst>
              <a:gd name="adj1" fmla="val 28142"/>
              <a:gd name="adj2" fmla="val 53417"/>
              <a:gd name="adj3" fmla="val 35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BF1D4099-E37D-439D-94EB-59102D173C93}"/>
              </a:ext>
            </a:extLst>
          </p:cNvPr>
          <p:cNvSpPr/>
          <p:nvPr/>
        </p:nvSpPr>
        <p:spPr>
          <a:xfrm rot="9088657">
            <a:off x="6802689" y="5061742"/>
            <a:ext cx="2663053" cy="1007256"/>
          </a:xfrm>
          <a:prstGeom prst="curvedDownArrow">
            <a:avLst>
              <a:gd name="adj1" fmla="val 28142"/>
              <a:gd name="adj2" fmla="val 53417"/>
              <a:gd name="adj3" fmla="val 35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835848"/>
            <a:chOff x="0" y="0"/>
            <a:chExt cx="12192000" cy="835848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55279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mn-MN" sz="24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Цаашид хэрэгжүүлэх арга 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хэмжээ</a:t>
              </a:r>
              <a:endParaRPr lang="mn-MN" sz="20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AutoShape 48"/>
          <p:cNvSpPr>
            <a:spLocks/>
          </p:cNvSpPr>
          <p:nvPr/>
        </p:nvSpPr>
        <p:spPr bwMode="auto">
          <a:xfrm>
            <a:off x="1166210" y="1382275"/>
            <a:ext cx="289163" cy="242540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" name="AutoShape 48"/>
          <p:cNvSpPr>
            <a:spLocks/>
          </p:cNvSpPr>
          <p:nvPr/>
        </p:nvSpPr>
        <p:spPr bwMode="auto">
          <a:xfrm>
            <a:off x="1166214" y="1852450"/>
            <a:ext cx="289163" cy="242540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AutoShape 48"/>
          <p:cNvSpPr>
            <a:spLocks/>
          </p:cNvSpPr>
          <p:nvPr/>
        </p:nvSpPr>
        <p:spPr bwMode="auto">
          <a:xfrm>
            <a:off x="1166210" y="2352784"/>
            <a:ext cx="289163" cy="242540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" name="AutoShape 48"/>
          <p:cNvSpPr>
            <a:spLocks/>
          </p:cNvSpPr>
          <p:nvPr/>
        </p:nvSpPr>
        <p:spPr bwMode="auto">
          <a:xfrm>
            <a:off x="1166212" y="2822959"/>
            <a:ext cx="289163" cy="242540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" name="AutoShape 48"/>
          <p:cNvSpPr>
            <a:spLocks/>
          </p:cNvSpPr>
          <p:nvPr/>
        </p:nvSpPr>
        <p:spPr bwMode="auto">
          <a:xfrm>
            <a:off x="1166210" y="3309353"/>
            <a:ext cx="289163" cy="242540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" name="AutoShape 48"/>
          <p:cNvSpPr>
            <a:spLocks/>
          </p:cNvSpPr>
          <p:nvPr/>
        </p:nvSpPr>
        <p:spPr bwMode="auto">
          <a:xfrm>
            <a:off x="1166210" y="3787514"/>
            <a:ext cx="289163" cy="242540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AutoShape 48"/>
          <p:cNvSpPr>
            <a:spLocks/>
          </p:cNvSpPr>
          <p:nvPr/>
        </p:nvSpPr>
        <p:spPr bwMode="auto">
          <a:xfrm>
            <a:off x="1162377" y="4336702"/>
            <a:ext cx="289163" cy="242540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5" name="AutoShape 48"/>
          <p:cNvSpPr>
            <a:spLocks/>
          </p:cNvSpPr>
          <p:nvPr/>
        </p:nvSpPr>
        <p:spPr bwMode="auto">
          <a:xfrm>
            <a:off x="1162377" y="4932877"/>
            <a:ext cx="289163" cy="242540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roup 398"/>
          <p:cNvGrpSpPr/>
          <p:nvPr/>
        </p:nvGrpSpPr>
        <p:grpSpPr>
          <a:xfrm>
            <a:off x="0" y="0"/>
            <a:ext cx="12192000" cy="835848"/>
            <a:chOff x="0" y="0"/>
            <a:chExt cx="12192000" cy="835848"/>
          </a:xfrm>
        </p:grpSpPr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5BE17116-6A60-4021-9E4D-0020EB5F9138}"/>
                </a:ext>
              </a:extLst>
            </p:cNvPr>
            <p:cNvGrpSpPr/>
            <p:nvPr/>
          </p:nvGrpSpPr>
          <p:grpSpPr>
            <a:xfrm>
              <a:off x="0" y="0"/>
              <a:ext cx="2354276" cy="835848"/>
              <a:chOff x="912831" y="1446593"/>
              <a:chExt cx="5741075" cy="2012680"/>
            </a:xfrm>
          </p:grpSpPr>
          <p:sp>
            <p:nvSpPr>
              <p:cNvPr id="403" name="TextBox 402">
                <a:extLst>
                  <a:ext uri="{FF2B5EF4-FFF2-40B4-BE49-F238E27FC236}">
                    <a16:creationId xmlns:a16="http://schemas.microsoft.com/office/drawing/2014/main" id="{CA68D9ED-FB16-4960-A960-17AAECB25E5E}"/>
                  </a:ext>
                </a:extLst>
              </p:cNvPr>
              <p:cNvSpPr txBox="1"/>
              <p:nvPr/>
            </p:nvSpPr>
            <p:spPr>
              <a:xfrm>
                <a:off x="2670557" y="2347607"/>
                <a:ext cx="3983349" cy="111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ЗАМ, ТЭЭВРИЙН ХӨГЖЛИЙН ЯАМ</a:t>
                </a:r>
                <a:endParaRPr lang="en-US" sz="1200" b="1" dirty="0">
                  <a:solidFill>
                    <a:srgbClr val="1C357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04" name="Picture 403">
                <a:extLst>
                  <a:ext uri="{FF2B5EF4-FFF2-40B4-BE49-F238E27FC236}">
                    <a16:creationId xmlns:a16="http://schemas.microsoft.com/office/drawing/2014/main" id="{CFEE6542-A4AD-4C43-AD10-C29ABA26DBDE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2831" y="1446593"/>
                <a:ext cx="1883109" cy="1824039"/>
              </a:xfrm>
              <a:prstGeom prst="rect">
                <a:avLst/>
              </a:prstGeom>
            </p:spPr>
          </p:pic>
        </p:grpSp>
        <p:sp>
          <p:nvSpPr>
            <p:cNvPr id="401" name="Title 1">
              <a:extLst>
                <a:ext uri="{FF2B5EF4-FFF2-40B4-BE49-F238E27FC236}">
                  <a16:creationId xmlns:a16="http://schemas.microsoft.com/office/drawing/2014/main" id="{DEBEC362-51B5-43C9-9010-AB583A1C9FD5}"/>
                </a:ext>
              </a:extLst>
            </p:cNvPr>
            <p:cNvSpPr txBox="1">
              <a:spLocks/>
            </p:cNvSpPr>
            <p:nvPr/>
          </p:nvSpPr>
          <p:spPr>
            <a:xfrm>
              <a:off x="4779111" y="241424"/>
              <a:ext cx="7412889" cy="54086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mn-MN" sz="2000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ЗАМ,ТЭЭВРИЙН САЛБАРЫН ОЛОН УЛСАД ЭЗЛЭХ БАЙР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>
              <a:off x="2105025" y="740569"/>
              <a:ext cx="10086975" cy="8151"/>
            </a:xfrm>
            <a:prstGeom prst="line">
              <a:avLst/>
            </a:prstGeom>
            <a:ln w="19050">
              <a:solidFill>
                <a:srgbClr val="18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TextBox 404"/>
          <p:cNvSpPr txBox="1"/>
          <p:nvPr/>
        </p:nvSpPr>
        <p:spPr>
          <a:xfrm>
            <a:off x="5783545" y="5235034"/>
            <a:ext cx="600429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Дэлхийн эдийн засгийн форумаас тооцдог өрсөлдөх чадварын судалгаагаар </a:t>
            </a:r>
            <a:r>
              <a:rPr lang="mn-MN" sz="1400" b="1" i="1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201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9</a:t>
            </a:r>
            <a:r>
              <a:rPr lang="mn-MN" sz="1400" b="1" i="1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 онд МОНГОЛ УЛС 14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1</a:t>
            </a:r>
            <a:r>
              <a:rPr lang="mn-MN" sz="1400" i="1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орноос 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102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-р байранд орж өмнөх оноос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3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 байраар ухарлаа. Харин </a:t>
            </a:r>
            <a:r>
              <a:rPr lang="mn-MN" sz="1400" b="1" i="1" u="sng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ТЭЭВРИЙН ДЭД БҮТЦЭЭР 119</a:t>
            </a:r>
            <a:r>
              <a:rPr lang="mn-MN" sz="1400" b="1" u="sng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ea typeface="Roboto BOLD" pitchFamily="2" charset="0"/>
                <a:cs typeface="Arial" panose="020B0604020202020204" pitchFamily="34" charset="0"/>
              </a:rPr>
              <a:t>дүгээр байранд жагсаж байна.</a:t>
            </a:r>
          </a:p>
        </p:txBody>
      </p: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C3AAFD14-CD42-4EEA-8A3A-6A674EB739C4}"/>
              </a:ext>
            </a:extLst>
          </p:cNvPr>
          <p:cNvGrpSpPr/>
          <p:nvPr/>
        </p:nvGrpSpPr>
        <p:grpSpPr>
          <a:xfrm>
            <a:off x="5577676" y="1241658"/>
            <a:ext cx="6260930" cy="3596762"/>
            <a:chOff x="1597378" y="719602"/>
            <a:chExt cx="9221041" cy="4730530"/>
          </a:xfrm>
        </p:grpSpPr>
        <p:grpSp>
          <p:nvGrpSpPr>
            <p:cNvPr id="3" name="Group 2"/>
            <p:cNvGrpSpPr/>
            <p:nvPr/>
          </p:nvGrpSpPr>
          <p:grpSpPr>
            <a:xfrm>
              <a:off x="1597378" y="856977"/>
              <a:ext cx="8997244" cy="4593155"/>
              <a:chOff x="1908931" y="802935"/>
              <a:chExt cx="8412239" cy="4161388"/>
            </a:xfrm>
            <a:solidFill>
              <a:schemeClr val="bg1">
                <a:lumMod val="85000"/>
              </a:schemeClr>
            </a:solidFill>
          </p:grpSpPr>
          <p:sp>
            <p:nvSpPr>
              <p:cNvPr id="4" name="Freeform 781"/>
              <p:cNvSpPr>
                <a:spLocks/>
              </p:cNvSpPr>
              <p:nvPr/>
            </p:nvSpPr>
            <p:spPr bwMode="auto">
              <a:xfrm>
                <a:off x="4924670" y="822231"/>
                <a:ext cx="43404" cy="19296"/>
              </a:xfrm>
              <a:custGeom>
                <a:avLst/>
                <a:gdLst>
                  <a:gd name="T0" fmla="*/ 4 w 9"/>
                  <a:gd name="T1" fmla="*/ 3 h 4"/>
                  <a:gd name="T2" fmla="*/ 1 w 9"/>
                  <a:gd name="T3" fmla="*/ 2 h 4"/>
                  <a:gd name="T4" fmla="*/ 5 w 9"/>
                  <a:gd name="T5" fmla="*/ 2 h 4"/>
                  <a:gd name="T6" fmla="*/ 0 w 9"/>
                  <a:gd name="T7" fmla="*/ 0 h 4"/>
                  <a:gd name="T8" fmla="*/ 9 w 9"/>
                  <a:gd name="T9" fmla="*/ 2 h 4"/>
                  <a:gd name="T10" fmla="*/ 5 w 9"/>
                  <a:gd name="T11" fmla="*/ 2 h 4"/>
                  <a:gd name="T12" fmla="*/ 4 w 9"/>
                  <a:gd name="T13" fmla="*/ 3 h 4"/>
                  <a:gd name="T14" fmla="*/ 4 w 9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4" y="3"/>
                      <a:pt x="1" y="2"/>
                      <a:pt x="1" y="2"/>
                    </a:cubicBezTo>
                    <a:cubicBezTo>
                      <a:pt x="1" y="2"/>
                      <a:pt x="4" y="2"/>
                      <a:pt x="5" y="2"/>
                    </a:cubicBezTo>
                    <a:cubicBezTo>
                      <a:pt x="3" y="1"/>
                      <a:pt x="1" y="2"/>
                      <a:pt x="0" y="0"/>
                    </a:cubicBezTo>
                    <a:cubicBezTo>
                      <a:pt x="1" y="1"/>
                      <a:pt x="8" y="0"/>
                      <a:pt x="9" y="2"/>
                    </a:cubicBezTo>
                    <a:cubicBezTo>
                      <a:pt x="9" y="2"/>
                      <a:pt x="6" y="2"/>
                      <a:pt x="5" y="2"/>
                    </a:cubicBezTo>
                    <a:cubicBezTo>
                      <a:pt x="5" y="2"/>
                      <a:pt x="7" y="4"/>
                      <a:pt x="4" y="3"/>
                    </a:cubicBezTo>
                    <a:cubicBezTo>
                      <a:pt x="3" y="3"/>
                      <a:pt x="6" y="4"/>
                      <a:pt x="4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5" name="Freeform 403"/>
              <p:cNvSpPr>
                <a:spLocks/>
              </p:cNvSpPr>
              <p:nvPr/>
            </p:nvSpPr>
            <p:spPr bwMode="auto">
              <a:xfrm>
                <a:off x="8478934" y="3750317"/>
                <a:ext cx="961307" cy="718755"/>
              </a:xfrm>
              <a:custGeom>
                <a:avLst/>
                <a:gdLst>
                  <a:gd name="T0" fmla="*/ 96 w 204"/>
                  <a:gd name="T1" fmla="*/ 3 h 152"/>
                  <a:gd name="T2" fmla="*/ 97 w 204"/>
                  <a:gd name="T3" fmla="*/ 7 h 152"/>
                  <a:gd name="T4" fmla="*/ 86 w 204"/>
                  <a:gd name="T5" fmla="*/ 13 h 152"/>
                  <a:gd name="T6" fmla="*/ 76 w 204"/>
                  <a:gd name="T7" fmla="*/ 24 h 152"/>
                  <a:gd name="T8" fmla="*/ 71 w 204"/>
                  <a:gd name="T9" fmla="*/ 15 h 152"/>
                  <a:gd name="T10" fmla="*/ 65 w 204"/>
                  <a:gd name="T11" fmla="*/ 19 h 152"/>
                  <a:gd name="T12" fmla="*/ 62 w 204"/>
                  <a:gd name="T13" fmla="*/ 22 h 152"/>
                  <a:gd name="T14" fmla="*/ 59 w 204"/>
                  <a:gd name="T15" fmla="*/ 26 h 152"/>
                  <a:gd name="T16" fmla="*/ 55 w 204"/>
                  <a:gd name="T17" fmla="*/ 33 h 152"/>
                  <a:gd name="T18" fmla="*/ 51 w 204"/>
                  <a:gd name="T19" fmla="*/ 30 h 152"/>
                  <a:gd name="T20" fmla="*/ 47 w 204"/>
                  <a:gd name="T21" fmla="*/ 38 h 152"/>
                  <a:gd name="T22" fmla="*/ 24 w 204"/>
                  <a:gd name="T23" fmla="*/ 50 h 152"/>
                  <a:gd name="T24" fmla="*/ 7 w 204"/>
                  <a:gd name="T25" fmla="*/ 60 h 152"/>
                  <a:gd name="T26" fmla="*/ 3 w 204"/>
                  <a:gd name="T27" fmla="*/ 68 h 152"/>
                  <a:gd name="T28" fmla="*/ 4 w 204"/>
                  <a:gd name="T29" fmla="*/ 82 h 152"/>
                  <a:gd name="T30" fmla="*/ 7 w 204"/>
                  <a:gd name="T31" fmla="*/ 91 h 152"/>
                  <a:gd name="T32" fmla="*/ 13 w 204"/>
                  <a:gd name="T33" fmla="*/ 106 h 152"/>
                  <a:gd name="T34" fmla="*/ 11 w 204"/>
                  <a:gd name="T35" fmla="*/ 121 h 152"/>
                  <a:gd name="T36" fmla="*/ 30 w 204"/>
                  <a:gd name="T37" fmla="*/ 125 h 152"/>
                  <a:gd name="T38" fmla="*/ 54 w 204"/>
                  <a:gd name="T39" fmla="*/ 121 h 152"/>
                  <a:gd name="T40" fmla="*/ 73 w 204"/>
                  <a:gd name="T41" fmla="*/ 112 h 152"/>
                  <a:gd name="T42" fmla="*/ 96 w 204"/>
                  <a:gd name="T43" fmla="*/ 111 h 152"/>
                  <a:gd name="T44" fmla="*/ 111 w 204"/>
                  <a:gd name="T45" fmla="*/ 121 h 152"/>
                  <a:gd name="T46" fmla="*/ 116 w 204"/>
                  <a:gd name="T47" fmla="*/ 125 h 152"/>
                  <a:gd name="T48" fmla="*/ 125 w 204"/>
                  <a:gd name="T49" fmla="*/ 120 h 152"/>
                  <a:gd name="T50" fmla="*/ 122 w 204"/>
                  <a:gd name="T51" fmla="*/ 129 h 152"/>
                  <a:gd name="T52" fmla="*/ 131 w 204"/>
                  <a:gd name="T53" fmla="*/ 132 h 152"/>
                  <a:gd name="T54" fmla="*/ 145 w 204"/>
                  <a:gd name="T55" fmla="*/ 147 h 152"/>
                  <a:gd name="T56" fmla="*/ 161 w 204"/>
                  <a:gd name="T57" fmla="*/ 145 h 152"/>
                  <a:gd name="T58" fmla="*/ 165 w 204"/>
                  <a:gd name="T59" fmla="*/ 149 h 152"/>
                  <a:gd name="T60" fmla="*/ 174 w 204"/>
                  <a:gd name="T61" fmla="*/ 145 h 152"/>
                  <a:gd name="T62" fmla="*/ 194 w 204"/>
                  <a:gd name="T63" fmla="*/ 118 h 152"/>
                  <a:gd name="T64" fmla="*/ 200 w 204"/>
                  <a:gd name="T65" fmla="*/ 108 h 152"/>
                  <a:gd name="T66" fmla="*/ 202 w 204"/>
                  <a:gd name="T67" fmla="*/ 96 h 152"/>
                  <a:gd name="T68" fmla="*/ 201 w 204"/>
                  <a:gd name="T69" fmla="*/ 83 h 152"/>
                  <a:gd name="T70" fmla="*/ 196 w 204"/>
                  <a:gd name="T71" fmla="*/ 70 h 152"/>
                  <a:gd name="T72" fmla="*/ 184 w 204"/>
                  <a:gd name="T73" fmla="*/ 59 h 152"/>
                  <a:gd name="T74" fmla="*/ 180 w 204"/>
                  <a:gd name="T75" fmla="*/ 50 h 152"/>
                  <a:gd name="T76" fmla="*/ 166 w 204"/>
                  <a:gd name="T77" fmla="*/ 36 h 152"/>
                  <a:gd name="T78" fmla="*/ 161 w 204"/>
                  <a:gd name="T79" fmla="*/ 20 h 152"/>
                  <a:gd name="T80" fmla="*/ 152 w 204"/>
                  <a:gd name="T81" fmla="*/ 8 h 152"/>
                  <a:gd name="T82" fmla="*/ 145 w 204"/>
                  <a:gd name="T83" fmla="*/ 6 h 152"/>
                  <a:gd name="T84" fmla="*/ 143 w 204"/>
                  <a:gd name="T85" fmla="*/ 16 h 152"/>
                  <a:gd name="T86" fmla="*/ 130 w 204"/>
                  <a:gd name="T87" fmla="*/ 31 h 152"/>
                  <a:gd name="T88" fmla="*/ 115 w 204"/>
                  <a:gd name="T89" fmla="*/ 17 h 152"/>
                  <a:gd name="T90" fmla="*/ 118 w 204"/>
                  <a:gd name="T91" fmla="*/ 11 h 152"/>
                  <a:gd name="T92" fmla="*/ 117 w 204"/>
                  <a:gd name="T93" fmla="*/ 8 h 152"/>
                  <a:gd name="T94" fmla="*/ 109 w 204"/>
                  <a:gd name="T95" fmla="*/ 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52">
                    <a:moveTo>
                      <a:pt x="101" y="4"/>
                    </a:moveTo>
                    <a:cubicBezTo>
                      <a:pt x="99" y="4"/>
                      <a:pt x="98" y="2"/>
                      <a:pt x="96" y="2"/>
                    </a:cubicBezTo>
                    <a:cubicBezTo>
                      <a:pt x="95" y="1"/>
                      <a:pt x="95" y="2"/>
                      <a:pt x="96" y="3"/>
                    </a:cubicBezTo>
                    <a:cubicBezTo>
                      <a:pt x="96" y="4"/>
                      <a:pt x="98" y="3"/>
                      <a:pt x="98" y="3"/>
                    </a:cubicBezTo>
                    <a:cubicBezTo>
                      <a:pt x="99" y="4"/>
                      <a:pt x="98" y="6"/>
                      <a:pt x="99" y="6"/>
                    </a:cubicBezTo>
                    <a:cubicBezTo>
                      <a:pt x="99" y="7"/>
                      <a:pt x="98" y="7"/>
                      <a:pt x="97" y="7"/>
                    </a:cubicBezTo>
                    <a:cubicBezTo>
                      <a:pt x="96" y="8"/>
                      <a:pt x="95" y="8"/>
                      <a:pt x="94" y="8"/>
                    </a:cubicBezTo>
                    <a:cubicBezTo>
                      <a:pt x="92" y="7"/>
                      <a:pt x="92" y="8"/>
                      <a:pt x="90" y="8"/>
                    </a:cubicBezTo>
                    <a:cubicBezTo>
                      <a:pt x="87" y="9"/>
                      <a:pt x="88" y="12"/>
                      <a:pt x="86" y="13"/>
                    </a:cubicBezTo>
                    <a:cubicBezTo>
                      <a:pt x="84" y="15"/>
                      <a:pt x="83" y="18"/>
                      <a:pt x="84" y="20"/>
                    </a:cubicBezTo>
                    <a:cubicBezTo>
                      <a:pt x="86" y="23"/>
                      <a:pt x="81" y="21"/>
                      <a:pt x="80" y="21"/>
                    </a:cubicBezTo>
                    <a:cubicBezTo>
                      <a:pt x="79" y="21"/>
                      <a:pt x="76" y="24"/>
                      <a:pt x="76" y="24"/>
                    </a:cubicBezTo>
                    <a:cubicBezTo>
                      <a:pt x="76" y="24"/>
                      <a:pt x="75" y="19"/>
                      <a:pt x="74" y="18"/>
                    </a:cubicBezTo>
                    <a:cubicBezTo>
                      <a:pt x="74" y="17"/>
                      <a:pt x="73" y="17"/>
                      <a:pt x="72" y="17"/>
                    </a:cubicBezTo>
                    <a:cubicBezTo>
                      <a:pt x="71" y="16"/>
                      <a:pt x="71" y="16"/>
                      <a:pt x="71" y="15"/>
                    </a:cubicBezTo>
                    <a:cubicBezTo>
                      <a:pt x="70" y="14"/>
                      <a:pt x="70" y="16"/>
                      <a:pt x="70" y="17"/>
                    </a:cubicBezTo>
                    <a:cubicBezTo>
                      <a:pt x="69" y="17"/>
                      <a:pt x="68" y="17"/>
                      <a:pt x="68" y="16"/>
                    </a:cubicBezTo>
                    <a:cubicBezTo>
                      <a:pt x="66" y="16"/>
                      <a:pt x="67" y="20"/>
                      <a:pt x="65" y="19"/>
                    </a:cubicBezTo>
                    <a:cubicBezTo>
                      <a:pt x="65" y="19"/>
                      <a:pt x="64" y="18"/>
                      <a:pt x="64" y="18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0" y="18"/>
                      <a:pt x="62" y="22"/>
                      <a:pt x="62" y="22"/>
                    </a:cubicBezTo>
                    <a:cubicBezTo>
                      <a:pt x="62" y="22"/>
                      <a:pt x="60" y="22"/>
                      <a:pt x="60" y="22"/>
                    </a:cubicBezTo>
                    <a:cubicBezTo>
                      <a:pt x="60" y="23"/>
                      <a:pt x="61" y="23"/>
                      <a:pt x="61" y="23"/>
                    </a:cubicBezTo>
                    <a:cubicBezTo>
                      <a:pt x="60" y="25"/>
                      <a:pt x="59" y="23"/>
                      <a:pt x="59" y="26"/>
                    </a:cubicBezTo>
                    <a:cubicBezTo>
                      <a:pt x="59" y="27"/>
                      <a:pt x="60" y="27"/>
                      <a:pt x="60" y="28"/>
                    </a:cubicBezTo>
                    <a:cubicBezTo>
                      <a:pt x="60" y="30"/>
                      <a:pt x="53" y="26"/>
                      <a:pt x="53" y="29"/>
                    </a:cubicBezTo>
                    <a:cubicBezTo>
                      <a:pt x="53" y="30"/>
                      <a:pt x="57" y="32"/>
                      <a:pt x="55" y="33"/>
                    </a:cubicBezTo>
                    <a:cubicBezTo>
                      <a:pt x="54" y="33"/>
                      <a:pt x="54" y="32"/>
                      <a:pt x="54" y="33"/>
                    </a:cubicBezTo>
                    <a:cubicBezTo>
                      <a:pt x="53" y="34"/>
                      <a:pt x="53" y="34"/>
                      <a:pt x="52" y="33"/>
                    </a:cubicBezTo>
                    <a:cubicBezTo>
                      <a:pt x="51" y="33"/>
                      <a:pt x="52" y="31"/>
                      <a:pt x="51" y="30"/>
                    </a:cubicBezTo>
                    <a:cubicBezTo>
                      <a:pt x="50" y="28"/>
                      <a:pt x="48" y="32"/>
                      <a:pt x="47" y="33"/>
                    </a:cubicBezTo>
                    <a:cubicBezTo>
                      <a:pt x="47" y="34"/>
                      <a:pt x="46" y="35"/>
                      <a:pt x="46" y="36"/>
                    </a:cubicBezTo>
                    <a:cubicBezTo>
                      <a:pt x="46" y="36"/>
                      <a:pt x="47" y="37"/>
                      <a:pt x="47" y="38"/>
                    </a:cubicBezTo>
                    <a:cubicBezTo>
                      <a:pt x="47" y="38"/>
                      <a:pt x="45" y="40"/>
                      <a:pt x="44" y="41"/>
                    </a:cubicBezTo>
                    <a:cubicBezTo>
                      <a:pt x="41" y="44"/>
                      <a:pt x="38" y="46"/>
                      <a:pt x="34" y="47"/>
                    </a:cubicBezTo>
                    <a:cubicBezTo>
                      <a:pt x="31" y="47"/>
                      <a:pt x="28" y="49"/>
                      <a:pt x="24" y="50"/>
                    </a:cubicBezTo>
                    <a:cubicBezTo>
                      <a:pt x="21" y="51"/>
                      <a:pt x="18" y="51"/>
                      <a:pt x="15" y="53"/>
                    </a:cubicBezTo>
                    <a:cubicBezTo>
                      <a:pt x="13" y="55"/>
                      <a:pt x="12" y="55"/>
                      <a:pt x="10" y="56"/>
                    </a:cubicBezTo>
                    <a:cubicBezTo>
                      <a:pt x="9" y="57"/>
                      <a:pt x="7" y="60"/>
                      <a:pt x="7" y="60"/>
                    </a:cubicBezTo>
                    <a:cubicBezTo>
                      <a:pt x="6" y="60"/>
                      <a:pt x="7" y="57"/>
                      <a:pt x="7" y="56"/>
                    </a:cubicBezTo>
                    <a:cubicBezTo>
                      <a:pt x="5" y="56"/>
                      <a:pt x="4" y="61"/>
                      <a:pt x="4" y="61"/>
                    </a:cubicBezTo>
                    <a:cubicBezTo>
                      <a:pt x="5" y="64"/>
                      <a:pt x="3" y="65"/>
                      <a:pt x="3" y="68"/>
                    </a:cubicBezTo>
                    <a:cubicBezTo>
                      <a:pt x="3" y="69"/>
                      <a:pt x="8" y="80"/>
                      <a:pt x="6" y="81"/>
                    </a:cubicBezTo>
                    <a:cubicBezTo>
                      <a:pt x="6" y="81"/>
                      <a:pt x="3" y="77"/>
                      <a:pt x="3" y="77"/>
                    </a:cubicBezTo>
                    <a:cubicBezTo>
                      <a:pt x="3" y="78"/>
                      <a:pt x="6" y="81"/>
                      <a:pt x="4" y="82"/>
                    </a:cubicBezTo>
                    <a:cubicBezTo>
                      <a:pt x="2" y="82"/>
                      <a:pt x="2" y="77"/>
                      <a:pt x="0" y="77"/>
                    </a:cubicBezTo>
                    <a:cubicBezTo>
                      <a:pt x="0" y="77"/>
                      <a:pt x="6" y="85"/>
                      <a:pt x="6" y="86"/>
                    </a:cubicBezTo>
                    <a:cubicBezTo>
                      <a:pt x="7" y="87"/>
                      <a:pt x="6" y="89"/>
                      <a:pt x="7" y="91"/>
                    </a:cubicBezTo>
                    <a:cubicBezTo>
                      <a:pt x="8" y="93"/>
                      <a:pt x="9" y="94"/>
                      <a:pt x="10" y="96"/>
                    </a:cubicBezTo>
                    <a:cubicBezTo>
                      <a:pt x="11" y="97"/>
                      <a:pt x="11" y="100"/>
                      <a:pt x="11" y="101"/>
                    </a:cubicBezTo>
                    <a:cubicBezTo>
                      <a:pt x="11" y="103"/>
                      <a:pt x="12" y="105"/>
                      <a:pt x="13" y="106"/>
                    </a:cubicBezTo>
                    <a:cubicBezTo>
                      <a:pt x="14" y="109"/>
                      <a:pt x="14" y="110"/>
                      <a:pt x="14" y="113"/>
                    </a:cubicBezTo>
                    <a:cubicBezTo>
                      <a:pt x="14" y="114"/>
                      <a:pt x="14" y="119"/>
                      <a:pt x="14" y="119"/>
                    </a:cubicBezTo>
                    <a:cubicBezTo>
                      <a:pt x="13" y="120"/>
                      <a:pt x="12" y="120"/>
                      <a:pt x="11" y="121"/>
                    </a:cubicBezTo>
                    <a:cubicBezTo>
                      <a:pt x="10" y="124"/>
                      <a:pt x="12" y="124"/>
                      <a:pt x="13" y="125"/>
                    </a:cubicBezTo>
                    <a:cubicBezTo>
                      <a:pt x="17" y="127"/>
                      <a:pt x="20" y="129"/>
                      <a:pt x="25" y="128"/>
                    </a:cubicBezTo>
                    <a:cubicBezTo>
                      <a:pt x="27" y="127"/>
                      <a:pt x="29" y="126"/>
                      <a:pt x="30" y="125"/>
                    </a:cubicBezTo>
                    <a:cubicBezTo>
                      <a:pt x="33" y="124"/>
                      <a:pt x="32" y="125"/>
                      <a:pt x="33" y="123"/>
                    </a:cubicBezTo>
                    <a:cubicBezTo>
                      <a:pt x="35" y="121"/>
                      <a:pt x="42" y="121"/>
                      <a:pt x="44" y="122"/>
                    </a:cubicBezTo>
                    <a:cubicBezTo>
                      <a:pt x="47" y="122"/>
                      <a:pt x="52" y="124"/>
                      <a:pt x="54" y="121"/>
                    </a:cubicBezTo>
                    <a:cubicBezTo>
                      <a:pt x="55" y="120"/>
                      <a:pt x="55" y="118"/>
                      <a:pt x="57" y="117"/>
                    </a:cubicBezTo>
                    <a:cubicBezTo>
                      <a:pt x="59" y="116"/>
                      <a:pt x="61" y="115"/>
                      <a:pt x="63" y="114"/>
                    </a:cubicBezTo>
                    <a:cubicBezTo>
                      <a:pt x="66" y="112"/>
                      <a:pt x="70" y="114"/>
                      <a:pt x="73" y="112"/>
                    </a:cubicBezTo>
                    <a:cubicBezTo>
                      <a:pt x="78" y="110"/>
                      <a:pt x="82" y="110"/>
                      <a:pt x="88" y="109"/>
                    </a:cubicBezTo>
                    <a:cubicBezTo>
                      <a:pt x="89" y="109"/>
                      <a:pt x="90" y="108"/>
                      <a:pt x="92" y="108"/>
                    </a:cubicBezTo>
                    <a:cubicBezTo>
                      <a:pt x="93" y="109"/>
                      <a:pt x="95" y="110"/>
                      <a:pt x="96" y="111"/>
                    </a:cubicBezTo>
                    <a:cubicBezTo>
                      <a:pt x="97" y="111"/>
                      <a:pt x="107" y="113"/>
                      <a:pt x="107" y="114"/>
                    </a:cubicBezTo>
                    <a:cubicBezTo>
                      <a:pt x="106" y="115"/>
                      <a:pt x="105" y="118"/>
                      <a:pt x="107" y="117"/>
                    </a:cubicBezTo>
                    <a:cubicBezTo>
                      <a:pt x="108" y="117"/>
                      <a:pt x="110" y="120"/>
                      <a:pt x="111" y="121"/>
                    </a:cubicBezTo>
                    <a:cubicBezTo>
                      <a:pt x="112" y="122"/>
                      <a:pt x="112" y="123"/>
                      <a:pt x="112" y="125"/>
                    </a:cubicBezTo>
                    <a:cubicBezTo>
                      <a:pt x="113" y="126"/>
                      <a:pt x="115" y="128"/>
                      <a:pt x="115" y="128"/>
                    </a:cubicBezTo>
                    <a:cubicBezTo>
                      <a:pt x="115" y="127"/>
                      <a:pt x="114" y="126"/>
                      <a:pt x="116" y="125"/>
                    </a:cubicBezTo>
                    <a:cubicBezTo>
                      <a:pt x="117" y="124"/>
                      <a:pt x="118" y="123"/>
                      <a:pt x="120" y="122"/>
                    </a:cubicBezTo>
                    <a:cubicBezTo>
                      <a:pt x="121" y="121"/>
                      <a:pt x="126" y="116"/>
                      <a:pt x="125" y="115"/>
                    </a:cubicBezTo>
                    <a:cubicBezTo>
                      <a:pt x="126" y="117"/>
                      <a:pt x="125" y="118"/>
                      <a:pt x="125" y="120"/>
                    </a:cubicBezTo>
                    <a:cubicBezTo>
                      <a:pt x="126" y="121"/>
                      <a:pt x="124" y="122"/>
                      <a:pt x="124" y="122"/>
                    </a:cubicBezTo>
                    <a:cubicBezTo>
                      <a:pt x="123" y="124"/>
                      <a:pt x="123" y="125"/>
                      <a:pt x="123" y="126"/>
                    </a:cubicBezTo>
                    <a:cubicBezTo>
                      <a:pt x="123" y="128"/>
                      <a:pt x="119" y="129"/>
                      <a:pt x="122" y="129"/>
                    </a:cubicBezTo>
                    <a:cubicBezTo>
                      <a:pt x="126" y="129"/>
                      <a:pt x="124" y="125"/>
                      <a:pt x="125" y="123"/>
                    </a:cubicBezTo>
                    <a:cubicBezTo>
                      <a:pt x="125" y="123"/>
                      <a:pt x="129" y="127"/>
                      <a:pt x="128" y="129"/>
                    </a:cubicBezTo>
                    <a:cubicBezTo>
                      <a:pt x="125" y="133"/>
                      <a:pt x="129" y="130"/>
                      <a:pt x="131" y="132"/>
                    </a:cubicBezTo>
                    <a:cubicBezTo>
                      <a:pt x="134" y="135"/>
                      <a:pt x="134" y="136"/>
                      <a:pt x="134" y="139"/>
                    </a:cubicBezTo>
                    <a:cubicBezTo>
                      <a:pt x="133" y="142"/>
                      <a:pt x="137" y="145"/>
                      <a:pt x="139" y="145"/>
                    </a:cubicBezTo>
                    <a:cubicBezTo>
                      <a:pt x="141" y="146"/>
                      <a:pt x="143" y="147"/>
                      <a:pt x="145" y="147"/>
                    </a:cubicBezTo>
                    <a:cubicBezTo>
                      <a:pt x="147" y="147"/>
                      <a:pt x="151" y="152"/>
                      <a:pt x="153" y="151"/>
                    </a:cubicBezTo>
                    <a:cubicBezTo>
                      <a:pt x="155" y="150"/>
                      <a:pt x="157" y="149"/>
                      <a:pt x="158" y="147"/>
                    </a:cubicBezTo>
                    <a:cubicBezTo>
                      <a:pt x="158" y="147"/>
                      <a:pt x="160" y="144"/>
                      <a:pt x="161" y="145"/>
                    </a:cubicBezTo>
                    <a:cubicBezTo>
                      <a:pt x="161" y="146"/>
                      <a:pt x="159" y="147"/>
                      <a:pt x="160" y="148"/>
                    </a:cubicBezTo>
                    <a:cubicBezTo>
                      <a:pt x="161" y="149"/>
                      <a:pt x="161" y="146"/>
                      <a:pt x="162" y="146"/>
                    </a:cubicBezTo>
                    <a:cubicBezTo>
                      <a:pt x="162" y="146"/>
                      <a:pt x="164" y="149"/>
                      <a:pt x="165" y="149"/>
                    </a:cubicBezTo>
                    <a:cubicBezTo>
                      <a:pt x="165" y="150"/>
                      <a:pt x="167" y="152"/>
                      <a:pt x="168" y="152"/>
                    </a:cubicBezTo>
                    <a:cubicBezTo>
                      <a:pt x="167" y="152"/>
                      <a:pt x="170" y="149"/>
                      <a:pt x="170" y="149"/>
                    </a:cubicBezTo>
                    <a:cubicBezTo>
                      <a:pt x="172" y="148"/>
                      <a:pt x="173" y="146"/>
                      <a:pt x="174" y="145"/>
                    </a:cubicBezTo>
                    <a:cubicBezTo>
                      <a:pt x="177" y="144"/>
                      <a:pt x="185" y="146"/>
                      <a:pt x="185" y="142"/>
                    </a:cubicBezTo>
                    <a:cubicBezTo>
                      <a:pt x="186" y="137"/>
                      <a:pt x="187" y="134"/>
                      <a:pt x="188" y="130"/>
                    </a:cubicBezTo>
                    <a:cubicBezTo>
                      <a:pt x="190" y="126"/>
                      <a:pt x="191" y="122"/>
                      <a:pt x="194" y="118"/>
                    </a:cubicBezTo>
                    <a:cubicBezTo>
                      <a:pt x="195" y="117"/>
                      <a:pt x="197" y="116"/>
                      <a:pt x="198" y="114"/>
                    </a:cubicBezTo>
                    <a:cubicBezTo>
                      <a:pt x="198" y="113"/>
                      <a:pt x="198" y="113"/>
                      <a:pt x="198" y="112"/>
                    </a:cubicBezTo>
                    <a:cubicBezTo>
                      <a:pt x="199" y="111"/>
                      <a:pt x="200" y="110"/>
                      <a:pt x="200" y="108"/>
                    </a:cubicBezTo>
                    <a:cubicBezTo>
                      <a:pt x="201" y="106"/>
                      <a:pt x="200" y="104"/>
                      <a:pt x="201" y="102"/>
                    </a:cubicBezTo>
                    <a:cubicBezTo>
                      <a:pt x="201" y="101"/>
                      <a:pt x="202" y="100"/>
                      <a:pt x="202" y="99"/>
                    </a:cubicBezTo>
                    <a:cubicBezTo>
                      <a:pt x="203" y="98"/>
                      <a:pt x="201" y="97"/>
                      <a:pt x="202" y="96"/>
                    </a:cubicBezTo>
                    <a:cubicBezTo>
                      <a:pt x="203" y="95"/>
                      <a:pt x="204" y="92"/>
                      <a:pt x="203" y="91"/>
                    </a:cubicBezTo>
                    <a:cubicBezTo>
                      <a:pt x="203" y="89"/>
                      <a:pt x="202" y="88"/>
                      <a:pt x="202" y="87"/>
                    </a:cubicBezTo>
                    <a:cubicBezTo>
                      <a:pt x="201" y="86"/>
                      <a:pt x="201" y="84"/>
                      <a:pt x="201" y="83"/>
                    </a:cubicBezTo>
                    <a:cubicBezTo>
                      <a:pt x="200" y="79"/>
                      <a:pt x="203" y="77"/>
                      <a:pt x="202" y="73"/>
                    </a:cubicBezTo>
                    <a:cubicBezTo>
                      <a:pt x="202" y="74"/>
                      <a:pt x="201" y="76"/>
                      <a:pt x="200" y="76"/>
                    </a:cubicBezTo>
                    <a:cubicBezTo>
                      <a:pt x="198" y="76"/>
                      <a:pt x="197" y="72"/>
                      <a:pt x="196" y="70"/>
                    </a:cubicBezTo>
                    <a:cubicBezTo>
                      <a:pt x="194" y="67"/>
                      <a:pt x="190" y="67"/>
                      <a:pt x="190" y="62"/>
                    </a:cubicBezTo>
                    <a:cubicBezTo>
                      <a:pt x="189" y="60"/>
                      <a:pt x="188" y="60"/>
                      <a:pt x="187" y="59"/>
                    </a:cubicBezTo>
                    <a:cubicBezTo>
                      <a:pt x="185" y="58"/>
                      <a:pt x="185" y="61"/>
                      <a:pt x="184" y="59"/>
                    </a:cubicBezTo>
                    <a:cubicBezTo>
                      <a:pt x="184" y="56"/>
                      <a:pt x="183" y="55"/>
                      <a:pt x="181" y="53"/>
                    </a:cubicBezTo>
                    <a:cubicBezTo>
                      <a:pt x="181" y="53"/>
                      <a:pt x="180" y="52"/>
                      <a:pt x="180" y="51"/>
                    </a:cubicBezTo>
                    <a:cubicBezTo>
                      <a:pt x="179" y="51"/>
                      <a:pt x="180" y="49"/>
                      <a:pt x="180" y="50"/>
                    </a:cubicBezTo>
                    <a:cubicBezTo>
                      <a:pt x="178" y="48"/>
                      <a:pt x="176" y="47"/>
                      <a:pt x="174" y="46"/>
                    </a:cubicBezTo>
                    <a:cubicBezTo>
                      <a:pt x="172" y="44"/>
                      <a:pt x="169" y="45"/>
                      <a:pt x="168" y="43"/>
                    </a:cubicBezTo>
                    <a:cubicBezTo>
                      <a:pt x="166" y="41"/>
                      <a:pt x="167" y="37"/>
                      <a:pt x="166" y="36"/>
                    </a:cubicBezTo>
                    <a:cubicBezTo>
                      <a:pt x="166" y="34"/>
                      <a:pt x="166" y="32"/>
                      <a:pt x="165" y="31"/>
                    </a:cubicBezTo>
                    <a:cubicBezTo>
                      <a:pt x="164" y="30"/>
                      <a:pt x="163" y="30"/>
                      <a:pt x="163" y="28"/>
                    </a:cubicBezTo>
                    <a:cubicBezTo>
                      <a:pt x="163" y="26"/>
                      <a:pt x="163" y="23"/>
                      <a:pt x="161" y="20"/>
                    </a:cubicBezTo>
                    <a:cubicBezTo>
                      <a:pt x="160" y="20"/>
                      <a:pt x="158" y="17"/>
                      <a:pt x="158" y="18"/>
                    </a:cubicBezTo>
                    <a:cubicBezTo>
                      <a:pt x="156" y="18"/>
                      <a:pt x="156" y="19"/>
                      <a:pt x="155" y="17"/>
                    </a:cubicBezTo>
                    <a:cubicBezTo>
                      <a:pt x="153" y="15"/>
                      <a:pt x="154" y="11"/>
                      <a:pt x="152" y="8"/>
                    </a:cubicBezTo>
                    <a:cubicBezTo>
                      <a:pt x="152" y="7"/>
                      <a:pt x="148" y="0"/>
                      <a:pt x="148" y="0"/>
                    </a:cubicBezTo>
                    <a:cubicBezTo>
                      <a:pt x="147" y="0"/>
                      <a:pt x="147" y="2"/>
                      <a:pt x="147" y="3"/>
                    </a:cubicBezTo>
                    <a:cubicBezTo>
                      <a:pt x="147" y="4"/>
                      <a:pt x="146" y="5"/>
                      <a:pt x="145" y="6"/>
                    </a:cubicBezTo>
                    <a:cubicBezTo>
                      <a:pt x="145" y="6"/>
                      <a:pt x="143" y="8"/>
                      <a:pt x="144" y="9"/>
                    </a:cubicBezTo>
                    <a:cubicBezTo>
                      <a:pt x="144" y="9"/>
                      <a:pt x="146" y="9"/>
                      <a:pt x="145" y="10"/>
                    </a:cubicBezTo>
                    <a:cubicBezTo>
                      <a:pt x="144" y="10"/>
                      <a:pt x="143" y="15"/>
                      <a:pt x="143" y="16"/>
                    </a:cubicBezTo>
                    <a:cubicBezTo>
                      <a:pt x="144" y="18"/>
                      <a:pt x="144" y="20"/>
                      <a:pt x="144" y="22"/>
                    </a:cubicBezTo>
                    <a:cubicBezTo>
                      <a:pt x="143" y="26"/>
                      <a:pt x="143" y="36"/>
                      <a:pt x="137" y="36"/>
                    </a:cubicBezTo>
                    <a:cubicBezTo>
                      <a:pt x="133" y="36"/>
                      <a:pt x="133" y="32"/>
                      <a:pt x="130" y="31"/>
                    </a:cubicBezTo>
                    <a:cubicBezTo>
                      <a:pt x="128" y="30"/>
                      <a:pt x="126" y="30"/>
                      <a:pt x="124" y="28"/>
                    </a:cubicBezTo>
                    <a:cubicBezTo>
                      <a:pt x="123" y="27"/>
                      <a:pt x="112" y="21"/>
                      <a:pt x="113" y="20"/>
                    </a:cubicBezTo>
                    <a:cubicBezTo>
                      <a:pt x="113" y="19"/>
                      <a:pt x="114" y="18"/>
                      <a:pt x="115" y="17"/>
                    </a:cubicBezTo>
                    <a:cubicBezTo>
                      <a:pt x="115" y="16"/>
                      <a:pt x="117" y="16"/>
                      <a:pt x="117" y="15"/>
                    </a:cubicBezTo>
                    <a:cubicBezTo>
                      <a:pt x="117" y="15"/>
                      <a:pt x="116" y="14"/>
                      <a:pt x="116" y="13"/>
                    </a:cubicBezTo>
                    <a:cubicBezTo>
                      <a:pt x="117" y="12"/>
                      <a:pt x="117" y="12"/>
                      <a:pt x="118" y="11"/>
                    </a:cubicBezTo>
                    <a:cubicBezTo>
                      <a:pt x="118" y="10"/>
                      <a:pt x="120" y="9"/>
                      <a:pt x="121" y="8"/>
                    </a:cubicBezTo>
                    <a:cubicBezTo>
                      <a:pt x="121" y="7"/>
                      <a:pt x="119" y="5"/>
                      <a:pt x="118" y="6"/>
                    </a:cubicBezTo>
                    <a:cubicBezTo>
                      <a:pt x="118" y="6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5" y="6"/>
                    </a:cubicBezTo>
                    <a:cubicBezTo>
                      <a:pt x="115" y="5"/>
                      <a:pt x="113" y="7"/>
                      <a:pt x="112" y="7"/>
                    </a:cubicBezTo>
                    <a:cubicBezTo>
                      <a:pt x="111" y="8"/>
                      <a:pt x="110" y="7"/>
                      <a:pt x="109" y="7"/>
                    </a:cubicBezTo>
                    <a:cubicBezTo>
                      <a:pt x="107" y="6"/>
                      <a:pt x="104" y="5"/>
                      <a:pt x="101" y="4"/>
                    </a:cubicBezTo>
                    <a:cubicBezTo>
                      <a:pt x="99" y="4"/>
                      <a:pt x="103" y="5"/>
                      <a:pt x="101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6" name="Freeform 404"/>
              <p:cNvSpPr>
                <a:spLocks/>
              </p:cNvSpPr>
              <p:nvPr/>
            </p:nvSpPr>
            <p:spPr bwMode="auto">
              <a:xfrm>
                <a:off x="5731653" y="1917248"/>
                <a:ext cx="188081" cy="284607"/>
              </a:xfrm>
              <a:custGeom>
                <a:avLst/>
                <a:gdLst>
                  <a:gd name="T0" fmla="*/ 7 w 40"/>
                  <a:gd name="T1" fmla="*/ 0 h 60"/>
                  <a:gd name="T2" fmla="*/ 4 w 40"/>
                  <a:gd name="T3" fmla="*/ 3 h 60"/>
                  <a:gd name="T4" fmla="*/ 2 w 40"/>
                  <a:gd name="T5" fmla="*/ 8 h 60"/>
                  <a:gd name="T6" fmla="*/ 5 w 40"/>
                  <a:gd name="T7" fmla="*/ 14 h 60"/>
                  <a:gd name="T8" fmla="*/ 3 w 40"/>
                  <a:gd name="T9" fmla="*/ 18 h 60"/>
                  <a:gd name="T10" fmla="*/ 3 w 40"/>
                  <a:gd name="T11" fmla="*/ 19 h 60"/>
                  <a:gd name="T12" fmla="*/ 2 w 40"/>
                  <a:gd name="T13" fmla="*/ 23 h 60"/>
                  <a:gd name="T14" fmla="*/ 5 w 40"/>
                  <a:gd name="T15" fmla="*/ 23 h 60"/>
                  <a:gd name="T16" fmla="*/ 7 w 40"/>
                  <a:gd name="T17" fmla="*/ 19 h 60"/>
                  <a:gd name="T18" fmla="*/ 7 w 40"/>
                  <a:gd name="T19" fmla="*/ 23 h 60"/>
                  <a:gd name="T20" fmla="*/ 11 w 40"/>
                  <a:gd name="T21" fmla="*/ 27 h 60"/>
                  <a:gd name="T22" fmla="*/ 14 w 40"/>
                  <a:gd name="T23" fmla="*/ 30 h 60"/>
                  <a:gd name="T24" fmla="*/ 16 w 40"/>
                  <a:gd name="T25" fmla="*/ 36 h 60"/>
                  <a:gd name="T26" fmla="*/ 8 w 40"/>
                  <a:gd name="T27" fmla="*/ 39 h 60"/>
                  <a:gd name="T28" fmla="*/ 9 w 40"/>
                  <a:gd name="T29" fmla="*/ 42 h 60"/>
                  <a:gd name="T30" fmla="*/ 5 w 40"/>
                  <a:gd name="T31" fmla="*/ 47 h 60"/>
                  <a:gd name="T32" fmla="*/ 9 w 40"/>
                  <a:gd name="T33" fmla="*/ 48 h 60"/>
                  <a:gd name="T34" fmla="*/ 18 w 40"/>
                  <a:gd name="T35" fmla="*/ 48 h 60"/>
                  <a:gd name="T36" fmla="*/ 10 w 40"/>
                  <a:gd name="T37" fmla="*/ 52 h 60"/>
                  <a:gd name="T38" fmla="*/ 7 w 40"/>
                  <a:gd name="T39" fmla="*/ 55 h 60"/>
                  <a:gd name="T40" fmla="*/ 3 w 40"/>
                  <a:gd name="T41" fmla="*/ 59 h 60"/>
                  <a:gd name="T42" fmla="*/ 5 w 40"/>
                  <a:gd name="T43" fmla="*/ 60 h 60"/>
                  <a:gd name="T44" fmla="*/ 12 w 40"/>
                  <a:gd name="T45" fmla="*/ 57 h 60"/>
                  <a:gd name="T46" fmla="*/ 19 w 40"/>
                  <a:gd name="T47" fmla="*/ 55 h 60"/>
                  <a:gd name="T48" fmla="*/ 27 w 40"/>
                  <a:gd name="T49" fmla="*/ 54 h 60"/>
                  <a:gd name="T50" fmla="*/ 38 w 40"/>
                  <a:gd name="T51" fmla="*/ 51 h 60"/>
                  <a:gd name="T52" fmla="*/ 38 w 40"/>
                  <a:gd name="T53" fmla="*/ 46 h 60"/>
                  <a:gd name="T54" fmla="*/ 32 w 40"/>
                  <a:gd name="T55" fmla="*/ 41 h 60"/>
                  <a:gd name="T56" fmla="*/ 31 w 40"/>
                  <a:gd name="T57" fmla="*/ 36 h 60"/>
                  <a:gd name="T58" fmla="*/ 30 w 40"/>
                  <a:gd name="T59" fmla="*/ 34 h 60"/>
                  <a:gd name="T60" fmla="*/ 23 w 40"/>
                  <a:gd name="T61" fmla="*/ 25 h 60"/>
                  <a:gd name="T62" fmla="*/ 12 w 40"/>
                  <a:gd name="T63" fmla="*/ 18 h 60"/>
                  <a:gd name="T64" fmla="*/ 14 w 40"/>
                  <a:gd name="T65" fmla="*/ 16 h 60"/>
                  <a:gd name="T66" fmla="*/ 21 w 40"/>
                  <a:gd name="T67" fmla="*/ 8 h 60"/>
                  <a:gd name="T68" fmla="*/ 9 w 40"/>
                  <a:gd name="T69" fmla="*/ 7 h 60"/>
                  <a:gd name="T70" fmla="*/ 9 w 40"/>
                  <a:gd name="T71" fmla="*/ 6 h 60"/>
                  <a:gd name="T72" fmla="*/ 15 w 40"/>
                  <a:gd name="T7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" h="60">
                    <a:moveTo>
                      <a:pt x="15" y="0"/>
                    </a:moveTo>
                    <a:cubicBezTo>
                      <a:pt x="12" y="0"/>
                      <a:pt x="10" y="1"/>
                      <a:pt x="7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6" y="3"/>
                      <a:pt x="5" y="2"/>
                      <a:pt x="4" y="3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4" y="6"/>
                      <a:pt x="1" y="5"/>
                      <a:pt x="2" y="8"/>
                    </a:cubicBezTo>
                    <a:cubicBezTo>
                      <a:pt x="4" y="10"/>
                      <a:pt x="3" y="11"/>
                      <a:pt x="2" y="13"/>
                    </a:cubicBezTo>
                    <a:cubicBezTo>
                      <a:pt x="2" y="15"/>
                      <a:pt x="4" y="15"/>
                      <a:pt x="5" y="14"/>
                    </a:cubicBezTo>
                    <a:cubicBezTo>
                      <a:pt x="4" y="15"/>
                      <a:pt x="5" y="15"/>
                      <a:pt x="5" y="16"/>
                    </a:cubicBezTo>
                    <a:cubicBezTo>
                      <a:pt x="5" y="15"/>
                      <a:pt x="3" y="18"/>
                      <a:pt x="3" y="18"/>
                    </a:cubicBezTo>
                    <a:cubicBezTo>
                      <a:pt x="2" y="18"/>
                      <a:pt x="0" y="18"/>
                      <a:pt x="0" y="20"/>
                    </a:cubicBezTo>
                    <a:cubicBezTo>
                      <a:pt x="1" y="20"/>
                      <a:pt x="2" y="18"/>
                      <a:pt x="3" y="19"/>
                    </a:cubicBezTo>
                    <a:cubicBezTo>
                      <a:pt x="3" y="20"/>
                      <a:pt x="3" y="21"/>
                      <a:pt x="3" y="21"/>
                    </a:cubicBezTo>
                    <a:cubicBezTo>
                      <a:pt x="2" y="22"/>
                      <a:pt x="2" y="23"/>
                      <a:pt x="2" y="23"/>
                    </a:cubicBezTo>
                    <a:cubicBezTo>
                      <a:pt x="2" y="24"/>
                      <a:pt x="3" y="22"/>
                      <a:pt x="4" y="22"/>
                    </a:cubicBezTo>
                    <a:cubicBezTo>
                      <a:pt x="4" y="21"/>
                      <a:pt x="5" y="23"/>
                      <a:pt x="5" y="23"/>
                    </a:cubicBezTo>
                    <a:cubicBezTo>
                      <a:pt x="6" y="23"/>
                      <a:pt x="5" y="19"/>
                      <a:pt x="4" y="19"/>
                    </a:cubicBezTo>
                    <a:cubicBezTo>
                      <a:pt x="5" y="19"/>
                      <a:pt x="7" y="20"/>
                      <a:pt x="7" y="19"/>
                    </a:cubicBezTo>
                    <a:cubicBezTo>
                      <a:pt x="7" y="19"/>
                      <a:pt x="6" y="20"/>
                      <a:pt x="6" y="20"/>
                    </a:cubicBezTo>
                    <a:cubicBezTo>
                      <a:pt x="6" y="21"/>
                      <a:pt x="7" y="22"/>
                      <a:pt x="7" y="23"/>
                    </a:cubicBezTo>
                    <a:cubicBezTo>
                      <a:pt x="7" y="24"/>
                      <a:pt x="4" y="27"/>
                      <a:pt x="7" y="27"/>
                    </a:cubicBezTo>
                    <a:cubicBezTo>
                      <a:pt x="7" y="27"/>
                      <a:pt x="10" y="27"/>
                      <a:pt x="11" y="27"/>
                    </a:cubicBezTo>
                    <a:cubicBezTo>
                      <a:pt x="12" y="26"/>
                      <a:pt x="15" y="26"/>
                      <a:pt x="15" y="26"/>
                    </a:cubicBezTo>
                    <a:cubicBezTo>
                      <a:pt x="14" y="28"/>
                      <a:pt x="13" y="28"/>
                      <a:pt x="14" y="30"/>
                    </a:cubicBezTo>
                    <a:cubicBezTo>
                      <a:pt x="15" y="33"/>
                      <a:pt x="15" y="31"/>
                      <a:pt x="16" y="32"/>
                    </a:cubicBezTo>
                    <a:cubicBezTo>
                      <a:pt x="16" y="33"/>
                      <a:pt x="15" y="35"/>
                      <a:pt x="16" y="36"/>
                    </a:cubicBezTo>
                    <a:cubicBezTo>
                      <a:pt x="17" y="38"/>
                      <a:pt x="14" y="38"/>
                      <a:pt x="13" y="38"/>
                    </a:cubicBezTo>
                    <a:cubicBezTo>
                      <a:pt x="11" y="39"/>
                      <a:pt x="10" y="37"/>
                      <a:pt x="8" y="39"/>
                    </a:cubicBezTo>
                    <a:cubicBezTo>
                      <a:pt x="7" y="41"/>
                      <a:pt x="12" y="40"/>
                      <a:pt x="11" y="41"/>
                    </a:cubicBezTo>
                    <a:cubicBezTo>
                      <a:pt x="11" y="41"/>
                      <a:pt x="9" y="42"/>
                      <a:pt x="9" y="42"/>
                    </a:cubicBezTo>
                    <a:cubicBezTo>
                      <a:pt x="9" y="43"/>
                      <a:pt x="10" y="43"/>
                      <a:pt x="9" y="44"/>
                    </a:cubicBezTo>
                    <a:cubicBezTo>
                      <a:pt x="8" y="45"/>
                      <a:pt x="7" y="46"/>
                      <a:pt x="5" y="47"/>
                    </a:cubicBezTo>
                    <a:cubicBezTo>
                      <a:pt x="4" y="48"/>
                      <a:pt x="6" y="49"/>
                      <a:pt x="6" y="49"/>
                    </a:cubicBezTo>
                    <a:cubicBezTo>
                      <a:pt x="7" y="49"/>
                      <a:pt x="9" y="48"/>
                      <a:pt x="9" y="48"/>
                    </a:cubicBezTo>
                    <a:cubicBezTo>
                      <a:pt x="9" y="49"/>
                      <a:pt x="12" y="49"/>
                      <a:pt x="13" y="50"/>
                    </a:cubicBezTo>
                    <a:cubicBezTo>
                      <a:pt x="15" y="50"/>
                      <a:pt x="17" y="48"/>
                      <a:pt x="18" y="48"/>
                    </a:cubicBezTo>
                    <a:cubicBezTo>
                      <a:pt x="18" y="48"/>
                      <a:pt x="16" y="53"/>
                      <a:pt x="13" y="52"/>
                    </a:cubicBezTo>
                    <a:cubicBezTo>
                      <a:pt x="12" y="51"/>
                      <a:pt x="11" y="52"/>
                      <a:pt x="10" y="52"/>
                    </a:cubicBezTo>
                    <a:cubicBezTo>
                      <a:pt x="8" y="52"/>
                      <a:pt x="9" y="51"/>
                      <a:pt x="8" y="51"/>
                    </a:cubicBezTo>
                    <a:cubicBezTo>
                      <a:pt x="8" y="51"/>
                      <a:pt x="8" y="54"/>
                      <a:pt x="7" y="55"/>
                    </a:cubicBezTo>
                    <a:cubicBezTo>
                      <a:pt x="7" y="55"/>
                      <a:pt x="6" y="56"/>
                      <a:pt x="5" y="57"/>
                    </a:cubicBezTo>
                    <a:cubicBezTo>
                      <a:pt x="5" y="57"/>
                      <a:pt x="3" y="58"/>
                      <a:pt x="3" y="59"/>
                    </a:cubicBezTo>
                    <a:cubicBezTo>
                      <a:pt x="3" y="59"/>
                      <a:pt x="5" y="59"/>
                      <a:pt x="5" y="59"/>
                    </a:cubicBezTo>
                    <a:cubicBezTo>
                      <a:pt x="5" y="59"/>
                      <a:pt x="4" y="59"/>
                      <a:pt x="5" y="60"/>
                    </a:cubicBezTo>
                    <a:cubicBezTo>
                      <a:pt x="5" y="60"/>
                      <a:pt x="7" y="57"/>
                      <a:pt x="8" y="57"/>
                    </a:cubicBezTo>
                    <a:cubicBezTo>
                      <a:pt x="9" y="57"/>
                      <a:pt x="11" y="58"/>
                      <a:pt x="12" y="57"/>
                    </a:cubicBezTo>
                    <a:cubicBezTo>
                      <a:pt x="14" y="57"/>
                      <a:pt x="13" y="55"/>
                      <a:pt x="15" y="55"/>
                    </a:cubicBezTo>
                    <a:cubicBezTo>
                      <a:pt x="16" y="54"/>
                      <a:pt x="17" y="55"/>
                      <a:pt x="19" y="55"/>
                    </a:cubicBezTo>
                    <a:cubicBezTo>
                      <a:pt x="20" y="56"/>
                      <a:pt x="21" y="54"/>
                      <a:pt x="23" y="55"/>
                    </a:cubicBezTo>
                    <a:cubicBezTo>
                      <a:pt x="24" y="56"/>
                      <a:pt x="26" y="55"/>
                      <a:pt x="27" y="54"/>
                    </a:cubicBezTo>
                    <a:cubicBezTo>
                      <a:pt x="29" y="54"/>
                      <a:pt x="32" y="54"/>
                      <a:pt x="34" y="54"/>
                    </a:cubicBezTo>
                    <a:cubicBezTo>
                      <a:pt x="34" y="54"/>
                      <a:pt x="38" y="51"/>
                      <a:pt x="38" y="51"/>
                    </a:cubicBezTo>
                    <a:cubicBezTo>
                      <a:pt x="37" y="50"/>
                      <a:pt x="33" y="51"/>
                      <a:pt x="33" y="50"/>
                    </a:cubicBezTo>
                    <a:cubicBezTo>
                      <a:pt x="33" y="49"/>
                      <a:pt x="37" y="46"/>
                      <a:pt x="38" y="46"/>
                    </a:cubicBezTo>
                    <a:cubicBezTo>
                      <a:pt x="39" y="44"/>
                      <a:pt x="40" y="40"/>
                      <a:pt x="36" y="40"/>
                    </a:cubicBezTo>
                    <a:cubicBezTo>
                      <a:pt x="35" y="40"/>
                      <a:pt x="33" y="41"/>
                      <a:pt x="32" y="41"/>
                    </a:cubicBezTo>
                    <a:cubicBezTo>
                      <a:pt x="30" y="40"/>
                      <a:pt x="32" y="40"/>
                      <a:pt x="32" y="39"/>
                    </a:cubicBezTo>
                    <a:cubicBezTo>
                      <a:pt x="32" y="38"/>
                      <a:pt x="32" y="37"/>
                      <a:pt x="31" y="36"/>
                    </a:cubicBezTo>
                    <a:cubicBezTo>
                      <a:pt x="31" y="36"/>
                      <a:pt x="27" y="35"/>
                      <a:pt x="28" y="34"/>
                    </a:cubicBezTo>
                    <a:cubicBezTo>
                      <a:pt x="28" y="34"/>
                      <a:pt x="30" y="35"/>
                      <a:pt x="30" y="34"/>
                    </a:cubicBezTo>
                    <a:cubicBezTo>
                      <a:pt x="31" y="33"/>
                      <a:pt x="30" y="32"/>
                      <a:pt x="29" y="31"/>
                    </a:cubicBezTo>
                    <a:cubicBezTo>
                      <a:pt x="26" y="29"/>
                      <a:pt x="25" y="29"/>
                      <a:pt x="23" y="25"/>
                    </a:cubicBezTo>
                    <a:cubicBezTo>
                      <a:pt x="22" y="23"/>
                      <a:pt x="21" y="21"/>
                      <a:pt x="18" y="19"/>
                    </a:cubicBezTo>
                    <a:cubicBezTo>
                      <a:pt x="17" y="18"/>
                      <a:pt x="13" y="20"/>
                      <a:pt x="12" y="18"/>
                    </a:cubicBezTo>
                    <a:cubicBezTo>
                      <a:pt x="12" y="18"/>
                      <a:pt x="18" y="17"/>
                      <a:pt x="17" y="16"/>
                    </a:cubicBezTo>
                    <a:cubicBezTo>
                      <a:pt x="17" y="16"/>
                      <a:pt x="15" y="17"/>
                      <a:pt x="14" y="16"/>
                    </a:cubicBezTo>
                    <a:cubicBezTo>
                      <a:pt x="14" y="16"/>
                      <a:pt x="18" y="15"/>
                      <a:pt x="18" y="15"/>
                    </a:cubicBezTo>
                    <a:cubicBezTo>
                      <a:pt x="19" y="14"/>
                      <a:pt x="22" y="9"/>
                      <a:pt x="21" y="8"/>
                    </a:cubicBezTo>
                    <a:cubicBezTo>
                      <a:pt x="20" y="6"/>
                      <a:pt x="17" y="6"/>
                      <a:pt x="15" y="6"/>
                    </a:cubicBezTo>
                    <a:cubicBezTo>
                      <a:pt x="14" y="7"/>
                      <a:pt x="9" y="7"/>
                      <a:pt x="9" y="7"/>
                    </a:cubicBezTo>
                    <a:cubicBezTo>
                      <a:pt x="9" y="7"/>
                      <a:pt x="11" y="6"/>
                      <a:pt x="11" y="6"/>
                    </a:cubicBezTo>
                    <a:cubicBezTo>
                      <a:pt x="11" y="6"/>
                      <a:pt x="9" y="5"/>
                      <a:pt x="9" y="6"/>
                    </a:cubicBezTo>
                    <a:cubicBezTo>
                      <a:pt x="9" y="5"/>
                      <a:pt x="18" y="1"/>
                      <a:pt x="15" y="0"/>
                    </a:cubicBezTo>
                    <a:cubicBezTo>
                      <a:pt x="14" y="0"/>
                      <a:pt x="17" y="1"/>
                      <a:pt x="15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7" name="Freeform 405"/>
              <p:cNvSpPr>
                <a:spLocks/>
              </p:cNvSpPr>
              <p:nvPr/>
            </p:nvSpPr>
            <p:spPr bwMode="auto">
              <a:xfrm>
                <a:off x="5302440" y="1619777"/>
                <a:ext cx="253991" cy="123814"/>
              </a:xfrm>
              <a:custGeom>
                <a:avLst/>
                <a:gdLst>
                  <a:gd name="T0" fmla="*/ 53 w 54"/>
                  <a:gd name="T1" fmla="*/ 10 h 26"/>
                  <a:gd name="T2" fmla="*/ 49 w 54"/>
                  <a:gd name="T3" fmla="*/ 9 h 26"/>
                  <a:gd name="T4" fmla="*/ 50 w 54"/>
                  <a:gd name="T5" fmla="*/ 8 h 26"/>
                  <a:gd name="T6" fmla="*/ 48 w 54"/>
                  <a:gd name="T7" fmla="*/ 7 h 26"/>
                  <a:gd name="T8" fmla="*/ 49 w 54"/>
                  <a:gd name="T9" fmla="*/ 6 h 26"/>
                  <a:gd name="T10" fmla="*/ 46 w 54"/>
                  <a:gd name="T11" fmla="*/ 5 h 26"/>
                  <a:gd name="T12" fmla="*/ 48 w 54"/>
                  <a:gd name="T13" fmla="*/ 3 h 26"/>
                  <a:gd name="T14" fmla="*/ 43 w 54"/>
                  <a:gd name="T15" fmla="*/ 3 h 26"/>
                  <a:gd name="T16" fmla="*/ 39 w 54"/>
                  <a:gd name="T17" fmla="*/ 1 h 26"/>
                  <a:gd name="T18" fmla="*/ 39 w 54"/>
                  <a:gd name="T19" fmla="*/ 4 h 26"/>
                  <a:gd name="T20" fmla="*/ 36 w 54"/>
                  <a:gd name="T21" fmla="*/ 5 h 26"/>
                  <a:gd name="T22" fmla="*/ 32 w 54"/>
                  <a:gd name="T23" fmla="*/ 5 h 26"/>
                  <a:gd name="T24" fmla="*/ 32 w 54"/>
                  <a:gd name="T25" fmla="*/ 9 h 26"/>
                  <a:gd name="T26" fmla="*/ 26 w 54"/>
                  <a:gd name="T27" fmla="*/ 5 h 26"/>
                  <a:gd name="T28" fmla="*/ 25 w 54"/>
                  <a:gd name="T29" fmla="*/ 8 h 26"/>
                  <a:gd name="T30" fmla="*/ 21 w 54"/>
                  <a:gd name="T31" fmla="*/ 5 h 26"/>
                  <a:gd name="T32" fmla="*/ 21 w 54"/>
                  <a:gd name="T33" fmla="*/ 9 h 26"/>
                  <a:gd name="T34" fmla="*/ 19 w 54"/>
                  <a:gd name="T35" fmla="*/ 9 h 26"/>
                  <a:gd name="T36" fmla="*/ 17 w 54"/>
                  <a:gd name="T37" fmla="*/ 12 h 26"/>
                  <a:gd name="T38" fmla="*/ 14 w 54"/>
                  <a:gd name="T39" fmla="*/ 8 h 26"/>
                  <a:gd name="T40" fmla="*/ 16 w 54"/>
                  <a:gd name="T41" fmla="*/ 8 h 26"/>
                  <a:gd name="T42" fmla="*/ 14 w 54"/>
                  <a:gd name="T43" fmla="*/ 5 h 26"/>
                  <a:gd name="T44" fmla="*/ 7 w 54"/>
                  <a:gd name="T45" fmla="*/ 2 h 26"/>
                  <a:gd name="T46" fmla="*/ 9 w 54"/>
                  <a:gd name="T47" fmla="*/ 4 h 26"/>
                  <a:gd name="T48" fmla="*/ 8 w 54"/>
                  <a:gd name="T49" fmla="*/ 4 h 26"/>
                  <a:gd name="T50" fmla="*/ 10 w 54"/>
                  <a:gd name="T51" fmla="*/ 8 h 26"/>
                  <a:gd name="T52" fmla="*/ 5 w 54"/>
                  <a:gd name="T53" fmla="*/ 6 h 26"/>
                  <a:gd name="T54" fmla="*/ 3 w 54"/>
                  <a:gd name="T55" fmla="*/ 6 h 26"/>
                  <a:gd name="T56" fmla="*/ 5 w 54"/>
                  <a:gd name="T57" fmla="*/ 7 h 26"/>
                  <a:gd name="T58" fmla="*/ 5 w 54"/>
                  <a:gd name="T59" fmla="*/ 8 h 26"/>
                  <a:gd name="T60" fmla="*/ 2 w 54"/>
                  <a:gd name="T61" fmla="*/ 7 h 26"/>
                  <a:gd name="T62" fmla="*/ 1 w 54"/>
                  <a:gd name="T63" fmla="*/ 9 h 26"/>
                  <a:gd name="T64" fmla="*/ 8 w 54"/>
                  <a:gd name="T65" fmla="*/ 10 h 26"/>
                  <a:gd name="T66" fmla="*/ 13 w 54"/>
                  <a:gd name="T67" fmla="*/ 11 h 26"/>
                  <a:gd name="T68" fmla="*/ 11 w 54"/>
                  <a:gd name="T69" fmla="*/ 12 h 26"/>
                  <a:gd name="T70" fmla="*/ 12 w 54"/>
                  <a:gd name="T71" fmla="*/ 13 h 26"/>
                  <a:gd name="T72" fmla="*/ 8 w 54"/>
                  <a:gd name="T73" fmla="*/ 14 h 26"/>
                  <a:gd name="T74" fmla="*/ 3 w 54"/>
                  <a:gd name="T75" fmla="*/ 15 h 26"/>
                  <a:gd name="T76" fmla="*/ 10 w 54"/>
                  <a:gd name="T77" fmla="*/ 16 h 26"/>
                  <a:gd name="T78" fmla="*/ 12 w 54"/>
                  <a:gd name="T79" fmla="*/ 18 h 26"/>
                  <a:gd name="T80" fmla="*/ 15 w 54"/>
                  <a:gd name="T81" fmla="*/ 17 h 26"/>
                  <a:gd name="T82" fmla="*/ 13 w 54"/>
                  <a:gd name="T83" fmla="*/ 18 h 26"/>
                  <a:gd name="T84" fmla="*/ 15 w 54"/>
                  <a:gd name="T85" fmla="*/ 18 h 26"/>
                  <a:gd name="T86" fmla="*/ 10 w 54"/>
                  <a:gd name="T87" fmla="*/ 23 h 26"/>
                  <a:gd name="T88" fmla="*/ 15 w 54"/>
                  <a:gd name="T89" fmla="*/ 23 h 26"/>
                  <a:gd name="T90" fmla="*/ 21 w 54"/>
                  <a:gd name="T91" fmla="*/ 24 h 26"/>
                  <a:gd name="T92" fmla="*/ 20 w 54"/>
                  <a:gd name="T93" fmla="*/ 24 h 26"/>
                  <a:gd name="T94" fmla="*/ 22 w 54"/>
                  <a:gd name="T95" fmla="*/ 25 h 26"/>
                  <a:gd name="T96" fmla="*/ 29 w 54"/>
                  <a:gd name="T97" fmla="*/ 26 h 26"/>
                  <a:gd name="T98" fmla="*/ 33 w 54"/>
                  <a:gd name="T99" fmla="*/ 25 h 26"/>
                  <a:gd name="T100" fmla="*/ 39 w 54"/>
                  <a:gd name="T101" fmla="*/ 23 h 26"/>
                  <a:gd name="T102" fmla="*/ 46 w 54"/>
                  <a:gd name="T103" fmla="*/ 19 h 26"/>
                  <a:gd name="T104" fmla="*/ 52 w 54"/>
                  <a:gd name="T105" fmla="*/ 16 h 26"/>
                  <a:gd name="T106" fmla="*/ 52 w 54"/>
                  <a:gd name="T107" fmla="*/ 14 h 26"/>
                  <a:gd name="T108" fmla="*/ 54 w 54"/>
                  <a:gd name="T109" fmla="*/ 13 h 26"/>
                  <a:gd name="T110" fmla="*/ 52 w 54"/>
                  <a:gd name="T111" fmla="*/ 12 h 26"/>
                  <a:gd name="T112" fmla="*/ 53 w 54"/>
                  <a:gd name="T113" fmla="*/ 10 h 26"/>
                  <a:gd name="T114" fmla="*/ 53 w 54"/>
                  <a:gd name="T1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" h="26">
                    <a:moveTo>
                      <a:pt x="53" y="10"/>
                    </a:moveTo>
                    <a:cubicBezTo>
                      <a:pt x="53" y="10"/>
                      <a:pt x="49" y="9"/>
                      <a:pt x="49" y="9"/>
                    </a:cubicBezTo>
                    <a:cubicBezTo>
                      <a:pt x="49" y="9"/>
                      <a:pt x="50" y="8"/>
                      <a:pt x="50" y="8"/>
                    </a:cubicBezTo>
                    <a:cubicBezTo>
                      <a:pt x="49" y="8"/>
                      <a:pt x="47" y="8"/>
                      <a:pt x="48" y="7"/>
                    </a:cubicBezTo>
                    <a:cubicBezTo>
                      <a:pt x="48" y="7"/>
                      <a:pt x="49" y="6"/>
                      <a:pt x="49" y="6"/>
                    </a:cubicBezTo>
                    <a:cubicBezTo>
                      <a:pt x="48" y="5"/>
                      <a:pt x="46" y="5"/>
                      <a:pt x="46" y="5"/>
                    </a:cubicBezTo>
                    <a:cubicBezTo>
                      <a:pt x="46" y="4"/>
                      <a:pt x="48" y="3"/>
                      <a:pt x="48" y="3"/>
                    </a:cubicBezTo>
                    <a:cubicBezTo>
                      <a:pt x="48" y="3"/>
                      <a:pt x="44" y="4"/>
                      <a:pt x="43" y="3"/>
                    </a:cubicBezTo>
                    <a:cubicBezTo>
                      <a:pt x="42" y="2"/>
                      <a:pt x="41" y="1"/>
                      <a:pt x="39" y="1"/>
                    </a:cubicBezTo>
                    <a:cubicBezTo>
                      <a:pt x="38" y="1"/>
                      <a:pt x="40" y="3"/>
                      <a:pt x="39" y="4"/>
                    </a:cubicBezTo>
                    <a:cubicBezTo>
                      <a:pt x="38" y="5"/>
                      <a:pt x="37" y="4"/>
                      <a:pt x="36" y="5"/>
                    </a:cubicBezTo>
                    <a:cubicBezTo>
                      <a:pt x="35" y="6"/>
                      <a:pt x="34" y="5"/>
                      <a:pt x="32" y="5"/>
                    </a:cubicBezTo>
                    <a:cubicBezTo>
                      <a:pt x="30" y="4"/>
                      <a:pt x="33" y="8"/>
                      <a:pt x="32" y="9"/>
                    </a:cubicBezTo>
                    <a:cubicBezTo>
                      <a:pt x="32" y="9"/>
                      <a:pt x="28" y="2"/>
                      <a:pt x="26" y="5"/>
                    </a:cubicBezTo>
                    <a:cubicBezTo>
                      <a:pt x="25" y="5"/>
                      <a:pt x="26" y="7"/>
                      <a:pt x="25" y="8"/>
                    </a:cubicBezTo>
                    <a:cubicBezTo>
                      <a:pt x="25" y="9"/>
                      <a:pt x="22" y="5"/>
                      <a:pt x="21" y="5"/>
                    </a:cubicBezTo>
                    <a:cubicBezTo>
                      <a:pt x="20" y="5"/>
                      <a:pt x="23" y="9"/>
                      <a:pt x="21" y="9"/>
                    </a:cubicBezTo>
                    <a:cubicBezTo>
                      <a:pt x="20" y="9"/>
                      <a:pt x="20" y="9"/>
                      <a:pt x="19" y="9"/>
                    </a:cubicBezTo>
                    <a:cubicBezTo>
                      <a:pt x="18" y="9"/>
                      <a:pt x="17" y="11"/>
                      <a:pt x="17" y="12"/>
                    </a:cubicBezTo>
                    <a:cubicBezTo>
                      <a:pt x="17" y="11"/>
                      <a:pt x="14" y="9"/>
                      <a:pt x="14" y="8"/>
                    </a:cubicBezTo>
                    <a:cubicBezTo>
                      <a:pt x="14" y="8"/>
                      <a:pt x="16" y="8"/>
                      <a:pt x="16" y="8"/>
                    </a:cubicBezTo>
                    <a:cubicBezTo>
                      <a:pt x="16" y="7"/>
                      <a:pt x="14" y="5"/>
                      <a:pt x="14" y="5"/>
                    </a:cubicBezTo>
                    <a:cubicBezTo>
                      <a:pt x="13" y="5"/>
                      <a:pt x="8" y="0"/>
                      <a:pt x="7" y="2"/>
                    </a:cubicBezTo>
                    <a:cubicBezTo>
                      <a:pt x="7" y="3"/>
                      <a:pt x="10" y="3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10" y="3"/>
                      <a:pt x="11" y="7"/>
                      <a:pt x="10" y="8"/>
                    </a:cubicBezTo>
                    <a:cubicBezTo>
                      <a:pt x="10" y="8"/>
                      <a:pt x="2" y="1"/>
                      <a:pt x="5" y="6"/>
                    </a:cubicBezTo>
                    <a:cubicBezTo>
                      <a:pt x="5" y="6"/>
                      <a:pt x="3" y="6"/>
                      <a:pt x="3" y="6"/>
                    </a:cubicBezTo>
                    <a:cubicBezTo>
                      <a:pt x="3" y="7"/>
                      <a:pt x="5" y="7"/>
                      <a:pt x="5" y="7"/>
                    </a:cubicBezTo>
                    <a:cubicBezTo>
                      <a:pt x="5" y="6"/>
                      <a:pt x="5" y="8"/>
                      <a:pt x="5" y="8"/>
                    </a:cubicBezTo>
                    <a:cubicBezTo>
                      <a:pt x="5" y="8"/>
                      <a:pt x="3" y="7"/>
                      <a:pt x="2" y="7"/>
                    </a:cubicBezTo>
                    <a:cubicBezTo>
                      <a:pt x="3" y="7"/>
                      <a:pt x="0" y="10"/>
                      <a:pt x="1" y="9"/>
                    </a:cubicBezTo>
                    <a:cubicBezTo>
                      <a:pt x="0" y="11"/>
                      <a:pt x="8" y="10"/>
                      <a:pt x="8" y="10"/>
                    </a:cubicBezTo>
                    <a:cubicBezTo>
                      <a:pt x="9" y="10"/>
                      <a:pt x="13" y="11"/>
                      <a:pt x="13" y="11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2" y="13"/>
                      <a:pt x="12" y="13"/>
                    </a:cubicBezTo>
                    <a:cubicBezTo>
                      <a:pt x="11" y="14"/>
                      <a:pt x="9" y="14"/>
                      <a:pt x="8" y="14"/>
                    </a:cubicBezTo>
                    <a:cubicBezTo>
                      <a:pt x="8" y="14"/>
                      <a:pt x="2" y="15"/>
                      <a:pt x="3" y="15"/>
                    </a:cubicBezTo>
                    <a:cubicBezTo>
                      <a:pt x="5" y="16"/>
                      <a:pt x="8" y="15"/>
                      <a:pt x="10" y="16"/>
                    </a:cubicBezTo>
                    <a:cubicBezTo>
                      <a:pt x="11" y="17"/>
                      <a:pt x="11" y="18"/>
                      <a:pt x="12" y="18"/>
                    </a:cubicBezTo>
                    <a:cubicBezTo>
                      <a:pt x="12" y="18"/>
                      <a:pt x="14" y="17"/>
                      <a:pt x="15" y="17"/>
                    </a:cubicBezTo>
                    <a:cubicBezTo>
                      <a:pt x="14" y="17"/>
                      <a:pt x="13" y="18"/>
                      <a:pt x="13" y="18"/>
                    </a:cubicBezTo>
                    <a:cubicBezTo>
                      <a:pt x="13" y="19"/>
                      <a:pt x="15" y="18"/>
                      <a:pt x="15" y="18"/>
                    </a:cubicBezTo>
                    <a:cubicBezTo>
                      <a:pt x="16" y="19"/>
                      <a:pt x="8" y="23"/>
                      <a:pt x="10" y="23"/>
                    </a:cubicBezTo>
                    <a:cubicBezTo>
                      <a:pt x="12" y="24"/>
                      <a:pt x="14" y="23"/>
                      <a:pt x="15" y="23"/>
                    </a:cubicBezTo>
                    <a:cubicBezTo>
                      <a:pt x="17" y="23"/>
                      <a:pt x="19" y="23"/>
                      <a:pt x="21" y="24"/>
                    </a:cubicBezTo>
                    <a:cubicBezTo>
                      <a:pt x="20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2" y="25"/>
                    </a:cubicBezTo>
                    <a:cubicBezTo>
                      <a:pt x="24" y="26"/>
                      <a:pt x="27" y="26"/>
                      <a:pt x="29" y="26"/>
                    </a:cubicBezTo>
                    <a:cubicBezTo>
                      <a:pt x="31" y="26"/>
                      <a:pt x="31" y="25"/>
                      <a:pt x="33" y="25"/>
                    </a:cubicBezTo>
                    <a:cubicBezTo>
                      <a:pt x="35" y="24"/>
                      <a:pt x="37" y="24"/>
                      <a:pt x="39" y="23"/>
                    </a:cubicBezTo>
                    <a:cubicBezTo>
                      <a:pt x="42" y="21"/>
                      <a:pt x="43" y="20"/>
                      <a:pt x="46" y="19"/>
                    </a:cubicBezTo>
                    <a:cubicBezTo>
                      <a:pt x="48" y="19"/>
                      <a:pt x="49" y="16"/>
                      <a:pt x="52" y="16"/>
                    </a:cubicBezTo>
                    <a:cubicBezTo>
                      <a:pt x="52" y="15"/>
                      <a:pt x="53" y="15"/>
                      <a:pt x="52" y="14"/>
                    </a:cubicBezTo>
                    <a:cubicBezTo>
                      <a:pt x="51" y="13"/>
                      <a:pt x="53" y="13"/>
                      <a:pt x="54" y="13"/>
                    </a:cubicBezTo>
                    <a:cubicBezTo>
                      <a:pt x="54" y="13"/>
                      <a:pt x="52" y="12"/>
                      <a:pt x="52" y="12"/>
                    </a:cubicBezTo>
                    <a:cubicBezTo>
                      <a:pt x="52" y="11"/>
                      <a:pt x="54" y="10"/>
                      <a:pt x="53" y="10"/>
                    </a:cubicBezTo>
                    <a:cubicBezTo>
                      <a:pt x="51" y="9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8" name="Freeform 406"/>
              <p:cNvSpPr>
                <a:spLocks/>
              </p:cNvSpPr>
              <p:nvPr/>
            </p:nvSpPr>
            <p:spPr bwMode="auto">
              <a:xfrm>
                <a:off x="7078768" y="1166333"/>
                <a:ext cx="424390" cy="292649"/>
              </a:xfrm>
              <a:custGeom>
                <a:avLst/>
                <a:gdLst>
                  <a:gd name="T0" fmla="*/ 77 w 90"/>
                  <a:gd name="T1" fmla="*/ 2 h 62"/>
                  <a:gd name="T2" fmla="*/ 66 w 90"/>
                  <a:gd name="T3" fmla="*/ 6 h 62"/>
                  <a:gd name="T4" fmla="*/ 51 w 90"/>
                  <a:gd name="T5" fmla="*/ 8 h 62"/>
                  <a:gd name="T6" fmla="*/ 48 w 90"/>
                  <a:gd name="T7" fmla="*/ 9 h 62"/>
                  <a:gd name="T8" fmla="*/ 39 w 90"/>
                  <a:gd name="T9" fmla="*/ 11 h 62"/>
                  <a:gd name="T10" fmla="*/ 32 w 90"/>
                  <a:gd name="T11" fmla="*/ 14 h 62"/>
                  <a:gd name="T12" fmla="*/ 26 w 90"/>
                  <a:gd name="T13" fmla="*/ 19 h 62"/>
                  <a:gd name="T14" fmla="*/ 26 w 90"/>
                  <a:gd name="T15" fmla="*/ 21 h 62"/>
                  <a:gd name="T16" fmla="*/ 27 w 90"/>
                  <a:gd name="T17" fmla="*/ 23 h 62"/>
                  <a:gd name="T18" fmla="*/ 23 w 90"/>
                  <a:gd name="T19" fmla="*/ 25 h 62"/>
                  <a:gd name="T20" fmla="*/ 21 w 90"/>
                  <a:gd name="T21" fmla="*/ 28 h 62"/>
                  <a:gd name="T22" fmla="*/ 21 w 90"/>
                  <a:gd name="T23" fmla="*/ 29 h 62"/>
                  <a:gd name="T24" fmla="*/ 14 w 90"/>
                  <a:gd name="T25" fmla="*/ 31 h 62"/>
                  <a:gd name="T26" fmla="*/ 19 w 90"/>
                  <a:gd name="T27" fmla="*/ 34 h 62"/>
                  <a:gd name="T28" fmla="*/ 9 w 90"/>
                  <a:gd name="T29" fmla="*/ 38 h 62"/>
                  <a:gd name="T30" fmla="*/ 6 w 90"/>
                  <a:gd name="T31" fmla="*/ 41 h 62"/>
                  <a:gd name="T32" fmla="*/ 5 w 90"/>
                  <a:gd name="T33" fmla="*/ 47 h 62"/>
                  <a:gd name="T34" fmla="*/ 4 w 90"/>
                  <a:gd name="T35" fmla="*/ 53 h 62"/>
                  <a:gd name="T36" fmla="*/ 12 w 90"/>
                  <a:gd name="T37" fmla="*/ 55 h 62"/>
                  <a:gd name="T38" fmla="*/ 12 w 90"/>
                  <a:gd name="T39" fmla="*/ 56 h 62"/>
                  <a:gd name="T40" fmla="*/ 16 w 90"/>
                  <a:gd name="T41" fmla="*/ 62 h 62"/>
                  <a:gd name="T42" fmla="*/ 26 w 90"/>
                  <a:gd name="T43" fmla="*/ 61 h 62"/>
                  <a:gd name="T44" fmla="*/ 26 w 90"/>
                  <a:gd name="T45" fmla="*/ 59 h 62"/>
                  <a:gd name="T46" fmla="*/ 20 w 90"/>
                  <a:gd name="T47" fmla="*/ 48 h 62"/>
                  <a:gd name="T48" fmla="*/ 20 w 90"/>
                  <a:gd name="T49" fmla="*/ 42 h 62"/>
                  <a:gd name="T50" fmla="*/ 22 w 90"/>
                  <a:gd name="T51" fmla="*/ 40 h 62"/>
                  <a:gd name="T52" fmla="*/ 21 w 90"/>
                  <a:gd name="T53" fmla="*/ 36 h 62"/>
                  <a:gd name="T54" fmla="*/ 27 w 90"/>
                  <a:gd name="T55" fmla="*/ 34 h 62"/>
                  <a:gd name="T56" fmla="*/ 27 w 90"/>
                  <a:gd name="T57" fmla="*/ 32 h 62"/>
                  <a:gd name="T58" fmla="*/ 32 w 90"/>
                  <a:gd name="T59" fmla="*/ 31 h 62"/>
                  <a:gd name="T60" fmla="*/ 35 w 90"/>
                  <a:gd name="T61" fmla="*/ 29 h 62"/>
                  <a:gd name="T62" fmla="*/ 35 w 90"/>
                  <a:gd name="T63" fmla="*/ 26 h 62"/>
                  <a:gd name="T64" fmla="*/ 42 w 90"/>
                  <a:gd name="T65" fmla="*/ 24 h 62"/>
                  <a:gd name="T66" fmla="*/ 45 w 90"/>
                  <a:gd name="T67" fmla="*/ 22 h 62"/>
                  <a:gd name="T68" fmla="*/ 58 w 90"/>
                  <a:gd name="T69" fmla="*/ 15 h 62"/>
                  <a:gd name="T70" fmla="*/ 81 w 90"/>
                  <a:gd name="T71" fmla="*/ 8 h 62"/>
                  <a:gd name="T72" fmla="*/ 84 w 90"/>
                  <a:gd name="T73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0" h="62">
                    <a:moveTo>
                      <a:pt x="84" y="1"/>
                    </a:moveTo>
                    <a:cubicBezTo>
                      <a:pt x="81" y="1"/>
                      <a:pt x="80" y="0"/>
                      <a:pt x="77" y="2"/>
                    </a:cubicBezTo>
                    <a:cubicBezTo>
                      <a:pt x="76" y="2"/>
                      <a:pt x="72" y="3"/>
                      <a:pt x="73" y="4"/>
                    </a:cubicBezTo>
                    <a:cubicBezTo>
                      <a:pt x="72" y="4"/>
                      <a:pt x="68" y="6"/>
                      <a:pt x="66" y="6"/>
                    </a:cubicBezTo>
                    <a:cubicBezTo>
                      <a:pt x="64" y="6"/>
                      <a:pt x="61" y="7"/>
                      <a:pt x="59" y="8"/>
                    </a:cubicBezTo>
                    <a:cubicBezTo>
                      <a:pt x="56" y="8"/>
                      <a:pt x="54" y="8"/>
                      <a:pt x="51" y="8"/>
                    </a:cubicBezTo>
                    <a:cubicBezTo>
                      <a:pt x="51" y="8"/>
                      <a:pt x="45" y="8"/>
                      <a:pt x="46" y="9"/>
                    </a:cubicBezTo>
                    <a:cubicBezTo>
                      <a:pt x="46" y="9"/>
                      <a:pt x="48" y="9"/>
                      <a:pt x="48" y="9"/>
                    </a:cubicBezTo>
                    <a:cubicBezTo>
                      <a:pt x="47" y="10"/>
                      <a:pt x="45" y="10"/>
                      <a:pt x="44" y="11"/>
                    </a:cubicBezTo>
                    <a:cubicBezTo>
                      <a:pt x="43" y="11"/>
                      <a:pt x="41" y="11"/>
                      <a:pt x="39" y="11"/>
                    </a:cubicBezTo>
                    <a:cubicBezTo>
                      <a:pt x="38" y="11"/>
                      <a:pt x="38" y="11"/>
                      <a:pt x="36" y="12"/>
                    </a:cubicBezTo>
                    <a:cubicBezTo>
                      <a:pt x="35" y="15"/>
                      <a:pt x="34" y="14"/>
                      <a:pt x="32" y="14"/>
                    </a:cubicBezTo>
                    <a:cubicBezTo>
                      <a:pt x="30" y="15"/>
                      <a:pt x="31" y="17"/>
                      <a:pt x="28" y="17"/>
                    </a:cubicBezTo>
                    <a:cubicBezTo>
                      <a:pt x="26" y="17"/>
                      <a:pt x="27" y="19"/>
                      <a:pt x="26" y="19"/>
                    </a:cubicBezTo>
                    <a:cubicBezTo>
                      <a:pt x="25" y="20"/>
                      <a:pt x="22" y="18"/>
                      <a:pt x="23" y="19"/>
                    </a:cubicBezTo>
                    <a:cubicBezTo>
                      <a:pt x="23" y="20"/>
                      <a:pt x="26" y="21"/>
                      <a:pt x="26" y="21"/>
                    </a:cubicBezTo>
                    <a:cubicBezTo>
                      <a:pt x="26" y="21"/>
                      <a:pt x="22" y="22"/>
                      <a:pt x="22" y="22"/>
                    </a:cubicBezTo>
                    <a:cubicBezTo>
                      <a:pt x="22" y="23"/>
                      <a:pt x="27" y="23"/>
                      <a:pt x="27" y="23"/>
                    </a:cubicBezTo>
                    <a:cubicBezTo>
                      <a:pt x="27" y="24"/>
                      <a:pt x="20" y="24"/>
                      <a:pt x="21" y="25"/>
                    </a:cubicBezTo>
                    <a:cubicBezTo>
                      <a:pt x="21" y="24"/>
                      <a:pt x="23" y="25"/>
                      <a:pt x="23" y="25"/>
                    </a:cubicBezTo>
                    <a:cubicBezTo>
                      <a:pt x="21" y="26"/>
                      <a:pt x="20" y="25"/>
                      <a:pt x="20" y="26"/>
                    </a:cubicBezTo>
                    <a:cubicBezTo>
                      <a:pt x="19" y="27"/>
                      <a:pt x="21" y="28"/>
                      <a:pt x="21" y="28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8" y="28"/>
                      <a:pt x="20" y="29"/>
                      <a:pt x="21" y="29"/>
                    </a:cubicBezTo>
                    <a:cubicBezTo>
                      <a:pt x="19" y="29"/>
                      <a:pt x="18" y="29"/>
                      <a:pt x="17" y="30"/>
                    </a:cubicBezTo>
                    <a:cubicBezTo>
                      <a:pt x="16" y="31"/>
                      <a:pt x="15" y="31"/>
                      <a:pt x="14" y="31"/>
                    </a:cubicBezTo>
                    <a:cubicBezTo>
                      <a:pt x="12" y="32"/>
                      <a:pt x="12" y="33"/>
                      <a:pt x="14" y="33"/>
                    </a:cubicBezTo>
                    <a:cubicBezTo>
                      <a:pt x="15" y="33"/>
                      <a:pt x="18" y="34"/>
                      <a:pt x="19" y="34"/>
                    </a:cubicBezTo>
                    <a:cubicBezTo>
                      <a:pt x="17" y="35"/>
                      <a:pt x="15" y="33"/>
                      <a:pt x="15" y="36"/>
                    </a:cubicBezTo>
                    <a:cubicBezTo>
                      <a:pt x="15" y="37"/>
                      <a:pt x="10" y="37"/>
                      <a:pt x="9" y="38"/>
                    </a:cubicBezTo>
                    <a:cubicBezTo>
                      <a:pt x="8" y="39"/>
                      <a:pt x="9" y="39"/>
                      <a:pt x="9" y="40"/>
                    </a:cubicBezTo>
                    <a:cubicBezTo>
                      <a:pt x="9" y="40"/>
                      <a:pt x="6" y="41"/>
                      <a:pt x="6" y="41"/>
                    </a:cubicBezTo>
                    <a:cubicBezTo>
                      <a:pt x="2" y="42"/>
                      <a:pt x="7" y="42"/>
                      <a:pt x="7" y="43"/>
                    </a:cubicBezTo>
                    <a:cubicBezTo>
                      <a:pt x="8" y="44"/>
                      <a:pt x="5" y="47"/>
                      <a:pt x="5" y="47"/>
                    </a:cubicBezTo>
                    <a:cubicBezTo>
                      <a:pt x="3" y="49"/>
                      <a:pt x="0" y="47"/>
                      <a:pt x="0" y="51"/>
                    </a:cubicBezTo>
                    <a:cubicBezTo>
                      <a:pt x="0" y="55"/>
                      <a:pt x="2" y="53"/>
                      <a:pt x="4" y="53"/>
                    </a:cubicBezTo>
                    <a:cubicBezTo>
                      <a:pt x="6" y="54"/>
                      <a:pt x="7" y="55"/>
                      <a:pt x="9" y="54"/>
                    </a:cubicBezTo>
                    <a:cubicBezTo>
                      <a:pt x="9" y="54"/>
                      <a:pt x="11" y="56"/>
                      <a:pt x="12" y="55"/>
                    </a:cubicBezTo>
                    <a:cubicBezTo>
                      <a:pt x="12" y="55"/>
                      <a:pt x="10" y="55"/>
                      <a:pt x="10" y="56"/>
                    </a:cubicBezTo>
                    <a:cubicBezTo>
                      <a:pt x="11" y="56"/>
                      <a:pt x="12" y="56"/>
                      <a:pt x="12" y="56"/>
                    </a:cubicBezTo>
                    <a:cubicBezTo>
                      <a:pt x="12" y="56"/>
                      <a:pt x="10" y="60"/>
                      <a:pt x="10" y="60"/>
                    </a:cubicBezTo>
                    <a:cubicBezTo>
                      <a:pt x="12" y="61"/>
                      <a:pt x="14" y="61"/>
                      <a:pt x="16" y="62"/>
                    </a:cubicBezTo>
                    <a:cubicBezTo>
                      <a:pt x="19" y="62"/>
                      <a:pt x="20" y="62"/>
                      <a:pt x="23" y="62"/>
                    </a:cubicBezTo>
                    <a:cubicBezTo>
                      <a:pt x="24" y="61"/>
                      <a:pt x="25" y="61"/>
                      <a:pt x="26" y="61"/>
                    </a:cubicBezTo>
                    <a:cubicBezTo>
                      <a:pt x="27" y="62"/>
                      <a:pt x="28" y="62"/>
                      <a:pt x="30" y="62"/>
                    </a:cubicBezTo>
                    <a:cubicBezTo>
                      <a:pt x="31" y="62"/>
                      <a:pt x="27" y="59"/>
                      <a:pt x="26" y="59"/>
                    </a:cubicBezTo>
                    <a:cubicBezTo>
                      <a:pt x="24" y="57"/>
                      <a:pt x="23" y="55"/>
                      <a:pt x="22" y="53"/>
                    </a:cubicBezTo>
                    <a:cubicBezTo>
                      <a:pt x="20" y="51"/>
                      <a:pt x="21" y="50"/>
                      <a:pt x="20" y="48"/>
                    </a:cubicBezTo>
                    <a:cubicBezTo>
                      <a:pt x="19" y="45"/>
                      <a:pt x="18" y="45"/>
                      <a:pt x="20" y="43"/>
                    </a:cubicBezTo>
                    <a:cubicBezTo>
                      <a:pt x="21" y="43"/>
                      <a:pt x="20" y="43"/>
                      <a:pt x="20" y="42"/>
                    </a:cubicBezTo>
                    <a:cubicBezTo>
                      <a:pt x="21" y="41"/>
                      <a:pt x="24" y="42"/>
                      <a:pt x="24" y="41"/>
                    </a:cubicBezTo>
                    <a:cubicBezTo>
                      <a:pt x="24" y="41"/>
                      <a:pt x="22" y="40"/>
                      <a:pt x="22" y="40"/>
                    </a:cubicBezTo>
                    <a:cubicBezTo>
                      <a:pt x="23" y="39"/>
                      <a:pt x="26" y="40"/>
                      <a:pt x="26" y="39"/>
                    </a:cubicBezTo>
                    <a:cubicBezTo>
                      <a:pt x="26" y="38"/>
                      <a:pt x="21" y="37"/>
                      <a:pt x="21" y="36"/>
                    </a:cubicBezTo>
                    <a:cubicBezTo>
                      <a:pt x="21" y="36"/>
                      <a:pt x="29" y="37"/>
                      <a:pt x="29" y="37"/>
                    </a:cubicBezTo>
                    <a:cubicBezTo>
                      <a:pt x="29" y="36"/>
                      <a:pt x="27" y="35"/>
                      <a:pt x="27" y="34"/>
                    </a:cubicBezTo>
                    <a:cubicBezTo>
                      <a:pt x="27" y="33"/>
                      <a:pt x="30" y="35"/>
                      <a:pt x="31" y="34"/>
                    </a:cubicBezTo>
                    <a:cubicBezTo>
                      <a:pt x="31" y="33"/>
                      <a:pt x="27" y="31"/>
                      <a:pt x="27" y="32"/>
                    </a:cubicBezTo>
                    <a:cubicBezTo>
                      <a:pt x="27" y="31"/>
                      <a:pt x="31" y="33"/>
                      <a:pt x="32" y="32"/>
                    </a:cubicBezTo>
                    <a:cubicBezTo>
                      <a:pt x="32" y="32"/>
                      <a:pt x="33" y="31"/>
                      <a:pt x="32" y="31"/>
                    </a:cubicBezTo>
                    <a:cubicBezTo>
                      <a:pt x="32" y="31"/>
                      <a:pt x="30" y="29"/>
                      <a:pt x="30" y="29"/>
                    </a:cubicBezTo>
                    <a:cubicBezTo>
                      <a:pt x="32" y="29"/>
                      <a:pt x="33" y="30"/>
                      <a:pt x="35" y="29"/>
                    </a:cubicBezTo>
                    <a:cubicBezTo>
                      <a:pt x="35" y="28"/>
                      <a:pt x="37" y="27"/>
                      <a:pt x="37" y="27"/>
                    </a:cubicBezTo>
                    <a:cubicBezTo>
                      <a:pt x="37" y="26"/>
                      <a:pt x="35" y="26"/>
                      <a:pt x="35" y="26"/>
                    </a:cubicBezTo>
                    <a:cubicBezTo>
                      <a:pt x="36" y="26"/>
                      <a:pt x="39" y="26"/>
                      <a:pt x="39" y="24"/>
                    </a:cubicBezTo>
                    <a:cubicBezTo>
                      <a:pt x="39" y="22"/>
                      <a:pt x="41" y="25"/>
                      <a:pt x="42" y="24"/>
                    </a:cubicBezTo>
                    <a:cubicBezTo>
                      <a:pt x="42" y="24"/>
                      <a:pt x="41" y="23"/>
                      <a:pt x="41" y="23"/>
                    </a:cubicBezTo>
                    <a:cubicBezTo>
                      <a:pt x="42" y="22"/>
                      <a:pt x="45" y="23"/>
                      <a:pt x="45" y="22"/>
                    </a:cubicBezTo>
                    <a:cubicBezTo>
                      <a:pt x="46" y="21"/>
                      <a:pt x="45" y="20"/>
                      <a:pt x="44" y="20"/>
                    </a:cubicBezTo>
                    <a:cubicBezTo>
                      <a:pt x="49" y="18"/>
                      <a:pt x="53" y="16"/>
                      <a:pt x="58" y="15"/>
                    </a:cubicBezTo>
                    <a:cubicBezTo>
                      <a:pt x="61" y="14"/>
                      <a:pt x="65" y="13"/>
                      <a:pt x="68" y="12"/>
                    </a:cubicBezTo>
                    <a:cubicBezTo>
                      <a:pt x="73" y="11"/>
                      <a:pt x="77" y="10"/>
                      <a:pt x="81" y="8"/>
                    </a:cubicBezTo>
                    <a:cubicBezTo>
                      <a:pt x="83" y="8"/>
                      <a:pt x="86" y="6"/>
                      <a:pt x="88" y="4"/>
                    </a:cubicBezTo>
                    <a:cubicBezTo>
                      <a:pt x="90" y="2"/>
                      <a:pt x="86" y="1"/>
                      <a:pt x="84" y="1"/>
                    </a:cubicBezTo>
                    <a:cubicBezTo>
                      <a:pt x="82" y="1"/>
                      <a:pt x="86" y="1"/>
                      <a:pt x="8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9" name="Freeform 407"/>
              <p:cNvSpPr>
                <a:spLocks/>
              </p:cNvSpPr>
              <p:nvPr/>
            </p:nvSpPr>
            <p:spPr bwMode="auto">
              <a:xfrm>
                <a:off x="8167072" y="1044129"/>
                <a:ext cx="151109" cy="75574"/>
              </a:xfrm>
              <a:custGeom>
                <a:avLst/>
                <a:gdLst>
                  <a:gd name="T0" fmla="*/ 16 w 32"/>
                  <a:gd name="T1" fmla="*/ 6 h 16"/>
                  <a:gd name="T2" fmla="*/ 19 w 32"/>
                  <a:gd name="T3" fmla="*/ 1 h 16"/>
                  <a:gd name="T4" fmla="*/ 16 w 32"/>
                  <a:gd name="T5" fmla="*/ 0 h 16"/>
                  <a:gd name="T6" fmla="*/ 15 w 32"/>
                  <a:gd name="T7" fmla="*/ 2 h 16"/>
                  <a:gd name="T8" fmla="*/ 10 w 32"/>
                  <a:gd name="T9" fmla="*/ 2 h 16"/>
                  <a:gd name="T10" fmla="*/ 9 w 32"/>
                  <a:gd name="T11" fmla="*/ 4 h 16"/>
                  <a:gd name="T12" fmla="*/ 12 w 32"/>
                  <a:gd name="T13" fmla="*/ 4 h 16"/>
                  <a:gd name="T14" fmla="*/ 10 w 32"/>
                  <a:gd name="T15" fmla="*/ 8 h 16"/>
                  <a:gd name="T16" fmla="*/ 5 w 32"/>
                  <a:gd name="T17" fmla="*/ 10 h 16"/>
                  <a:gd name="T18" fmla="*/ 1 w 32"/>
                  <a:gd name="T19" fmla="*/ 15 h 16"/>
                  <a:gd name="T20" fmla="*/ 8 w 32"/>
                  <a:gd name="T21" fmla="*/ 15 h 16"/>
                  <a:gd name="T22" fmla="*/ 17 w 32"/>
                  <a:gd name="T23" fmla="*/ 14 h 16"/>
                  <a:gd name="T24" fmla="*/ 28 w 32"/>
                  <a:gd name="T25" fmla="*/ 12 h 16"/>
                  <a:gd name="T26" fmla="*/ 29 w 32"/>
                  <a:gd name="T27" fmla="*/ 7 h 16"/>
                  <a:gd name="T28" fmla="*/ 22 w 32"/>
                  <a:gd name="T29" fmla="*/ 3 h 16"/>
                  <a:gd name="T30" fmla="*/ 16 w 32"/>
                  <a:gd name="T31" fmla="*/ 6 h 16"/>
                  <a:gd name="T32" fmla="*/ 16 w 32"/>
                  <a:gd name="T33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6">
                    <a:moveTo>
                      <a:pt x="16" y="6"/>
                    </a:moveTo>
                    <a:cubicBezTo>
                      <a:pt x="16" y="6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5" y="2"/>
                      <a:pt x="15" y="2"/>
                    </a:cubicBezTo>
                    <a:cubicBezTo>
                      <a:pt x="13" y="2"/>
                      <a:pt x="12" y="0"/>
                      <a:pt x="10" y="2"/>
                    </a:cubicBezTo>
                    <a:cubicBezTo>
                      <a:pt x="10" y="2"/>
                      <a:pt x="8" y="3"/>
                      <a:pt x="9" y="4"/>
                    </a:cubicBezTo>
                    <a:cubicBezTo>
                      <a:pt x="10" y="4"/>
                      <a:pt x="11" y="5"/>
                      <a:pt x="12" y="4"/>
                    </a:cubicBezTo>
                    <a:cubicBezTo>
                      <a:pt x="10" y="5"/>
                      <a:pt x="5" y="6"/>
                      <a:pt x="10" y="8"/>
                    </a:cubicBezTo>
                    <a:cubicBezTo>
                      <a:pt x="7" y="7"/>
                      <a:pt x="6" y="8"/>
                      <a:pt x="5" y="10"/>
                    </a:cubicBezTo>
                    <a:cubicBezTo>
                      <a:pt x="4" y="11"/>
                      <a:pt x="0" y="15"/>
                      <a:pt x="1" y="15"/>
                    </a:cubicBezTo>
                    <a:cubicBezTo>
                      <a:pt x="3" y="16"/>
                      <a:pt x="6" y="16"/>
                      <a:pt x="8" y="15"/>
                    </a:cubicBezTo>
                    <a:cubicBezTo>
                      <a:pt x="11" y="13"/>
                      <a:pt x="14" y="13"/>
                      <a:pt x="17" y="14"/>
                    </a:cubicBezTo>
                    <a:cubicBezTo>
                      <a:pt x="21" y="14"/>
                      <a:pt x="24" y="13"/>
                      <a:pt x="28" y="12"/>
                    </a:cubicBezTo>
                    <a:cubicBezTo>
                      <a:pt x="30" y="11"/>
                      <a:pt x="32" y="8"/>
                      <a:pt x="29" y="7"/>
                    </a:cubicBezTo>
                    <a:cubicBezTo>
                      <a:pt x="27" y="6"/>
                      <a:pt x="24" y="2"/>
                      <a:pt x="22" y="3"/>
                    </a:cubicBezTo>
                    <a:cubicBezTo>
                      <a:pt x="20" y="3"/>
                      <a:pt x="18" y="6"/>
                      <a:pt x="16" y="6"/>
                    </a:cubicBezTo>
                    <a:cubicBezTo>
                      <a:pt x="15" y="6"/>
                      <a:pt x="17" y="6"/>
                      <a:pt x="16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0" name="Freeform 408"/>
              <p:cNvSpPr>
                <a:spLocks/>
              </p:cNvSpPr>
              <p:nvPr/>
            </p:nvSpPr>
            <p:spPr bwMode="auto">
              <a:xfrm>
                <a:off x="8044899" y="1000714"/>
                <a:ext cx="141464" cy="75574"/>
              </a:xfrm>
              <a:custGeom>
                <a:avLst/>
                <a:gdLst>
                  <a:gd name="T0" fmla="*/ 26 w 30"/>
                  <a:gd name="T1" fmla="*/ 10 h 16"/>
                  <a:gd name="T2" fmla="*/ 28 w 30"/>
                  <a:gd name="T3" fmla="*/ 7 h 16"/>
                  <a:gd name="T4" fmla="*/ 29 w 30"/>
                  <a:gd name="T5" fmla="*/ 5 h 16"/>
                  <a:gd name="T6" fmla="*/ 26 w 30"/>
                  <a:gd name="T7" fmla="*/ 3 h 16"/>
                  <a:gd name="T8" fmla="*/ 22 w 30"/>
                  <a:gd name="T9" fmla="*/ 3 h 16"/>
                  <a:gd name="T10" fmla="*/ 17 w 30"/>
                  <a:gd name="T11" fmla="*/ 4 h 16"/>
                  <a:gd name="T12" fmla="*/ 18 w 30"/>
                  <a:gd name="T13" fmla="*/ 1 h 16"/>
                  <a:gd name="T14" fmla="*/ 12 w 30"/>
                  <a:gd name="T15" fmla="*/ 1 h 16"/>
                  <a:gd name="T16" fmla="*/ 5 w 30"/>
                  <a:gd name="T17" fmla="*/ 4 h 16"/>
                  <a:gd name="T18" fmla="*/ 7 w 30"/>
                  <a:gd name="T19" fmla="*/ 4 h 16"/>
                  <a:gd name="T20" fmla="*/ 0 w 30"/>
                  <a:gd name="T21" fmla="*/ 8 h 16"/>
                  <a:gd name="T22" fmla="*/ 4 w 30"/>
                  <a:gd name="T23" fmla="*/ 9 h 16"/>
                  <a:gd name="T24" fmla="*/ 7 w 30"/>
                  <a:gd name="T25" fmla="*/ 12 h 16"/>
                  <a:gd name="T26" fmla="*/ 12 w 30"/>
                  <a:gd name="T27" fmla="*/ 13 h 16"/>
                  <a:gd name="T28" fmla="*/ 19 w 30"/>
                  <a:gd name="T29" fmla="*/ 16 h 16"/>
                  <a:gd name="T30" fmla="*/ 28 w 30"/>
                  <a:gd name="T31" fmla="*/ 15 h 16"/>
                  <a:gd name="T32" fmla="*/ 26 w 30"/>
                  <a:gd name="T33" fmla="*/ 10 h 16"/>
                  <a:gd name="T34" fmla="*/ 26 w 30"/>
                  <a:gd name="T3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6">
                    <a:moveTo>
                      <a:pt x="26" y="10"/>
                    </a:moveTo>
                    <a:cubicBezTo>
                      <a:pt x="29" y="11"/>
                      <a:pt x="27" y="9"/>
                      <a:pt x="28" y="7"/>
                    </a:cubicBezTo>
                    <a:cubicBezTo>
                      <a:pt x="28" y="6"/>
                      <a:pt x="29" y="6"/>
                      <a:pt x="29" y="5"/>
                    </a:cubicBezTo>
                    <a:cubicBezTo>
                      <a:pt x="29" y="4"/>
                      <a:pt x="27" y="3"/>
                      <a:pt x="26" y="3"/>
                    </a:cubicBezTo>
                    <a:cubicBezTo>
                      <a:pt x="25" y="2"/>
                      <a:pt x="23" y="2"/>
                      <a:pt x="22" y="3"/>
                    </a:cubicBezTo>
                    <a:cubicBezTo>
                      <a:pt x="22" y="3"/>
                      <a:pt x="17" y="4"/>
                      <a:pt x="17" y="4"/>
                    </a:cubicBezTo>
                    <a:cubicBezTo>
                      <a:pt x="17" y="4"/>
                      <a:pt x="21" y="2"/>
                      <a:pt x="18" y="1"/>
                    </a:cubicBezTo>
                    <a:cubicBezTo>
                      <a:pt x="16" y="0"/>
                      <a:pt x="14" y="1"/>
                      <a:pt x="12" y="1"/>
                    </a:cubicBezTo>
                    <a:cubicBezTo>
                      <a:pt x="11" y="1"/>
                      <a:pt x="6" y="2"/>
                      <a:pt x="5" y="4"/>
                    </a:cubicBezTo>
                    <a:cubicBezTo>
                      <a:pt x="5" y="4"/>
                      <a:pt x="7" y="4"/>
                      <a:pt x="7" y="4"/>
                    </a:cubicBezTo>
                    <a:cubicBezTo>
                      <a:pt x="7" y="4"/>
                      <a:pt x="0" y="7"/>
                      <a:pt x="0" y="8"/>
                    </a:cubicBezTo>
                    <a:cubicBezTo>
                      <a:pt x="0" y="8"/>
                      <a:pt x="4" y="9"/>
                      <a:pt x="4" y="9"/>
                    </a:cubicBezTo>
                    <a:cubicBezTo>
                      <a:pt x="5" y="9"/>
                      <a:pt x="6" y="11"/>
                      <a:pt x="7" y="12"/>
                    </a:cubicBezTo>
                    <a:cubicBezTo>
                      <a:pt x="9" y="13"/>
                      <a:pt x="10" y="13"/>
                      <a:pt x="12" y="13"/>
                    </a:cubicBezTo>
                    <a:cubicBezTo>
                      <a:pt x="14" y="14"/>
                      <a:pt x="17" y="16"/>
                      <a:pt x="19" y="16"/>
                    </a:cubicBezTo>
                    <a:cubicBezTo>
                      <a:pt x="22" y="16"/>
                      <a:pt x="25" y="16"/>
                      <a:pt x="28" y="15"/>
                    </a:cubicBezTo>
                    <a:cubicBezTo>
                      <a:pt x="30" y="15"/>
                      <a:pt x="26" y="10"/>
                      <a:pt x="26" y="10"/>
                    </a:cubicBezTo>
                    <a:cubicBezTo>
                      <a:pt x="27" y="10"/>
                      <a:pt x="25" y="10"/>
                      <a:pt x="26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1" name="Freeform 409"/>
              <p:cNvSpPr>
                <a:spLocks/>
              </p:cNvSpPr>
              <p:nvPr/>
            </p:nvSpPr>
            <p:spPr bwMode="auto">
              <a:xfrm>
                <a:off x="8003102" y="1005537"/>
                <a:ext cx="70731" cy="24120"/>
              </a:xfrm>
              <a:custGeom>
                <a:avLst/>
                <a:gdLst>
                  <a:gd name="T0" fmla="*/ 9 w 15"/>
                  <a:gd name="T1" fmla="*/ 1 h 5"/>
                  <a:gd name="T2" fmla="*/ 4 w 15"/>
                  <a:gd name="T3" fmla="*/ 1 h 5"/>
                  <a:gd name="T4" fmla="*/ 0 w 15"/>
                  <a:gd name="T5" fmla="*/ 1 h 5"/>
                  <a:gd name="T6" fmla="*/ 1 w 15"/>
                  <a:gd name="T7" fmla="*/ 3 h 5"/>
                  <a:gd name="T8" fmla="*/ 6 w 15"/>
                  <a:gd name="T9" fmla="*/ 5 h 5"/>
                  <a:gd name="T10" fmla="*/ 9 w 15"/>
                  <a:gd name="T11" fmla="*/ 1 h 5"/>
                  <a:gd name="T12" fmla="*/ 9 w 1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9" y="1"/>
                    </a:moveTo>
                    <a:cubicBezTo>
                      <a:pt x="8" y="1"/>
                      <a:pt x="6" y="1"/>
                      <a:pt x="4" y="1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3" y="4"/>
                      <a:pt x="4" y="5"/>
                      <a:pt x="6" y="5"/>
                    </a:cubicBezTo>
                    <a:cubicBezTo>
                      <a:pt x="8" y="5"/>
                      <a:pt x="15" y="2"/>
                      <a:pt x="9" y="1"/>
                    </a:cubicBezTo>
                    <a:cubicBezTo>
                      <a:pt x="8" y="1"/>
                      <a:pt x="10" y="2"/>
                      <a:pt x="9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2" name="Freeform 410"/>
              <p:cNvSpPr>
                <a:spLocks/>
              </p:cNvSpPr>
              <p:nvPr/>
            </p:nvSpPr>
            <p:spPr bwMode="auto">
              <a:xfrm>
                <a:off x="8015962" y="939612"/>
                <a:ext cx="118957" cy="75574"/>
              </a:xfrm>
              <a:custGeom>
                <a:avLst/>
                <a:gdLst>
                  <a:gd name="T0" fmla="*/ 7 w 25"/>
                  <a:gd name="T1" fmla="*/ 15 h 16"/>
                  <a:gd name="T2" fmla="*/ 3 w 25"/>
                  <a:gd name="T3" fmla="*/ 13 h 16"/>
                  <a:gd name="T4" fmla="*/ 4 w 25"/>
                  <a:gd name="T5" fmla="*/ 12 h 16"/>
                  <a:gd name="T6" fmla="*/ 0 w 25"/>
                  <a:gd name="T7" fmla="*/ 12 h 16"/>
                  <a:gd name="T8" fmla="*/ 3 w 25"/>
                  <a:gd name="T9" fmla="*/ 11 h 16"/>
                  <a:gd name="T10" fmla="*/ 2 w 25"/>
                  <a:gd name="T11" fmla="*/ 10 h 16"/>
                  <a:gd name="T12" fmla="*/ 6 w 25"/>
                  <a:gd name="T13" fmla="*/ 6 h 16"/>
                  <a:gd name="T14" fmla="*/ 5 w 25"/>
                  <a:gd name="T15" fmla="*/ 6 h 16"/>
                  <a:gd name="T16" fmla="*/ 11 w 25"/>
                  <a:gd name="T17" fmla="*/ 3 h 16"/>
                  <a:gd name="T18" fmla="*/ 18 w 25"/>
                  <a:gd name="T19" fmla="*/ 0 h 16"/>
                  <a:gd name="T20" fmla="*/ 20 w 25"/>
                  <a:gd name="T21" fmla="*/ 4 h 16"/>
                  <a:gd name="T22" fmla="*/ 25 w 25"/>
                  <a:gd name="T23" fmla="*/ 7 h 16"/>
                  <a:gd name="T24" fmla="*/ 21 w 25"/>
                  <a:gd name="T25" fmla="*/ 9 h 16"/>
                  <a:gd name="T26" fmla="*/ 23 w 25"/>
                  <a:gd name="T27" fmla="*/ 12 h 16"/>
                  <a:gd name="T28" fmla="*/ 19 w 25"/>
                  <a:gd name="T29" fmla="*/ 13 h 16"/>
                  <a:gd name="T30" fmla="*/ 7 w 25"/>
                  <a:gd name="T31" fmla="*/ 15 h 16"/>
                  <a:gd name="T32" fmla="*/ 7 w 25"/>
                  <a:gd name="T3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6">
                    <a:moveTo>
                      <a:pt x="7" y="15"/>
                    </a:moveTo>
                    <a:cubicBezTo>
                      <a:pt x="6" y="14"/>
                      <a:pt x="4" y="14"/>
                      <a:pt x="3" y="13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4" y="12"/>
                      <a:pt x="0" y="13"/>
                      <a:pt x="0" y="12"/>
                    </a:cubicBezTo>
                    <a:cubicBezTo>
                      <a:pt x="0" y="10"/>
                      <a:pt x="3" y="11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7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4"/>
                      <a:pt x="9" y="4"/>
                      <a:pt x="11" y="3"/>
                    </a:cubicBezTo>
                    <a:cubicBezTo>
                      <a:pt x="13" y="2"/>
                      <a:pt x="16" y="1"/>
                      <a:pt x="18" y="0"/>
                    </a:cubicBezTo>
                    <a:cubicBezTo>
                      <a:pt x="18" y="0"/>
                      <a:pt x="19" y="3"/>
                      <a:pt x="20" y="4"/>
                    </a:cubicBezTo>
                    <a:cubicBezTo>
                      <a:pt x="20" y="4"/>
                      <a:pt x="25" y="6"/>
                      <a:pt x="25" y="7"/>
                    </a:cubicBezTo>
                    <a:cubicBezTo>
                      <a:pt x="25" y="8"/>
                      <a:pt x="20" y="7"/>
                      <a:pt x="21" y="9"/>
                    </a:cubicBezTo>
                    <a:cubicBezTo>
                      <a:pt x="21" y="9"/>
                      <a:pt x="23" y="10"/>
                      <a:pt x="23" y="12"/>
                    </a:cubicBezTo>
                    <a:cubicBezTo>
                      <a:pt x="22" y="12"/>
                      <a:pt x="20" y="12"/>
                      <a:pt x="19" y="13"/>
                    </a:cubicBezTo>
                    <a:cubicBezTo>
                      <a:pt x="16" y="14"/>
                      <a:pt x="10" y="16"/>
                      <a:pt x="7" y="15"/>
                    </a:cubicBezTo>
                    <a:cubicBezTo>
                      <a:pt x="6" y="14"/>
                      <a:pt x="9" y="16"/>
                      <a:pt x="7" y="1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" name="Freeform 411"/>
              <p:cNvSpPr>
                <a:spLocks/>
              </p:cNvSpPr>
              <p:nvPr/>
            </p:nvSpPr>
            <p:spPr bwMode="auto">
              <a:xfrm>
                <a:off x="9269842" y="1237083"/>
                <a:ext cx="118957" cy="38590"/>
              </a:xfrm>
              <a:custGeom>
                <a:avLst/>
                <a:gdLst>
                  <a:gd name="T0" fmla="*/ 5 w 25"/>
                  <a:gd name="T1" fmla="*/ 3 h 8"/>
                  <a:gd name="T2" fmla="*/ 3 w 25"/>
                  <a:gd name="T3" fmla="*/ 1 h 8"/>
                  <a:gd name="T4" fmla="*/ 1 w 25"/>
                  <a:gd name="T5" fmla="*/ 2 h 8"/>
                  <a:gd name="T6" fmla="*/ 2 w 25"/>
                  <a:gd name="T7" fmla="*/ 4 h 8"/>
                  <a:gd name="T8" fmla="*/ 5 w 25"/>
                  <a:gd name="T9" fmla="*/ 6 h 8"/>
                  <a:gd name="T10" fmla="*/ 16 w 25"/>
                  <a:gd name="T11" fmla="*/ 8 h 8"/>
                  <a:gd name="T12" fmla="*/ 24 w 25"/>
                  <a:gd name="T13" fmla="*/ 5 h 8"/>
                  <a:gd name="T14" fmla="*/ 23 w 25"/>
                  <a:gd name="T15" fmla="*/ 6 h 8"/>
                  <a:gd name="T16" fmla="*/ 20 w 25"/>
                  <a:gd name="T17" fmla="*/ 4 h 8"/>
                  <a:gd name="T18" fmla="*/ 15 w 25"/>
                  <a:gd name="T19" fmla="*/ 4 h 8"/>
                  <a:gd name="T20" fmla="*/ 10 w 25"/>
                  <a:gd name="T21" fmla="*/ 2 h 8"/>
                  <a:gd name="T22" fmla="*/ 5 w 25"/>
                  <a:gd name="T2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8">
                    <a:moveTo>
                      <a:pt x="5" y="3"/>
                    </a:moveTo>
                    <a:cubicBezTo>
                      <a:pt x="4" y="3"/>
                      <a:pt x="4" y="1"/>
                      <a:pt x="3" y="1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4" y="6"/>
                      <a:pt x="5" y="6"/>
                    </a:cubicBezTo>
                    <a:cubicBezTo>
                      <a:pt x="9" y="7"/>
                      <a:pt x="12" y="8"/>
                      <a:pt x="16" y="8"/>
                    </a:cubicBezTo>
                    <a:cubicBezTo>
                      <a:pt x="17" y="8"/>
                      <a:pt x="25" y="7"/>
                      <a:pt x="24" y="5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2" y="6"/>
                      <a:pt x="21" y="5"/>
                      <a:pt x="20" y="4"/>
                    </a:cubicBezTo>
                    <a:cubicBezTo>
                      <a:pt x="19" y="4"/>
                      <a:pt x="17" y="3"/>
                      <a:pt x="15" y="4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7" y="3"/>
                      <a:pt x="5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4" name="Freeform 412"/>
              <p:cNvSpPr>
                <a:spLocks/>
              </p:cNvSpPr>
              <p:nvPr/>
            </p:nvSpPr>
            <p:spPr bwMode="auto">
              <a:xfrm>
                <a:off x="9118733" y="1312656"/>
                <a:ext cx="99668" cy="38590"/>
              </a:xfrm>
              <a:custGeom>
                <a:avLst/>
                <a:gdLst>
                  <a:gd name="T0" fmla="*/ 2 w 21"/>
                  <a:gd name="T1" fmla="*/ 6 h 8"/>
                  <a:gd name="T2" fmla="*/ 8 w 21"/>
                  <a:gd name="T3" fmla="*/ 6 h 8"/>
                  <a:gd name="T4" fmla="*/ 14 w 21"/>
                  <a:gd name="T5" fmla="*/ 8 h 8"/>
                  <a:gd name="T6" fmla="*/ 19 w 21"/>
                  <a:gd name="T7" fmla="*/ 7 h 8"/>
                  <a:gd name="T8" fmla="*/ 17 w 21"/>
                  <a:gd name="T9" fmla="*/ 4 h 8"/>
                  <a:gd name="T10" fmla="*/ 7 w 21"/>
                  <a:gd name="T11" fmla="*/ 2 h 8"/>
                  <a:gd name="T12" fmla="*/ 4 w 21"/>
                  <a:gd name="T13" fmla="*/ 5 h 8"/>
                  <a:gd name="T14" fmla="*/ 2 w 21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2" y="6"/>
                    </a:moveTo>
                    <a:cubicBezTo>
                      <a:pt x="5" y="6"/>
                      <a:pt x="6" y="6"/>
                      <a:pt x="8" y="6"/>
                    </a:cubicBezTo>
                    <a:cubicBezTo>
                      <a:pt x="10" y="7"/>
                      <a:pt x="12" y="7"/>
                      <a:pt x="14" y="8"/>
                    </a:cubicBezTo>
                    <a:cubicBezTo>
                      <a:pt x="16" y="8"/>
                      <a:pt x="18" y="8"/>
                      <a:pt x="19" y="7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4" y="2"/>
                      <a:pt x="11" y="0"/>
                      <a:pt x="7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3" y="5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5" name="Freeform 413"/>
              <p:cNvSpPr>
                <a:spLocks/>
              </p:cNvSpPr>
              <p:nvPr/>
            </p:nvSpPr>
            <p:spPr bwMode="auto">
              <a:xfrm>
                <a:off x="9123556" y="1294970"/>
                <a:ext cx="38580" cy="22512"/>
              </a:xfrm>
              <a:custGeom>
                <a:avLst/>
                <a:gdLst>
                  <a:gd name="T0" fmla="*/ 3 w 8"/>
                  <a:gd name="T1" fmla="*/ 5 h 5"/>
                  <a:gd name="T2" fmla="*/ 4 w 8"/>
                  <a:gd name="T3" fmla="*/ 1 h 5"/>
                  <a:gd name="T4" fmla="*/ 3 w 8"/>
                  <a:gd name="T5" fmla="*/ 5 h 5"/>
                  <a:gd name="T6" fmla="*/ 3 w 8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cubicBezTo>
                      <a:pt x="0" y="5"/>
                      <a:pt x="1" y="0"/>
                      <a:pt x="4" y="1"/>
                    </a:cubicBezTo>
                    <a:cubicBezTo>
                      <a:pt x="8" y="2"/>
                      <a:pt x="6" y="4"/>
                      <a:pt x="3" y="5"/>
                    </a:cubicBezTo>
                    <a:cubicBezTo>
                      <a:pt x="1" y="5"/>
                      <a:pt x="5" y="5"/>
                      <a:pt x="3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" name="Freeform 414"/>
              <p:cNvSpPr>
                <a:spLocks/>
              </p:cNvSpPr>
              <p:nvPr/>
            </p:nvSpPr>
            <p:spPr bwMode="auto">
              <a:xfrm>
                <a:off x="9020673" y="1227435"/>
                <a:ext cx="14468" cy="24120"/>
              </a:xfrm>
              <a:custGeom>
                <a:avLst/>
                <a:gdLst>
                  <a:gd name="T0" fmla="*/ 1 w 3"/>
                  <a:gd name="T1" fmla="*/ 3 h 5"/>
                  <a:gd name="T2" fmla="*/ 3 w 3"/>
                  <a:gd name="T3" fmla="*/ 1 h 5"/>
                  <a:gd name="T4" fmla="*/ 1 w 3"/>
                  <a:gd name="T5" fmla="*/ 5 h 5"/>
                  <a:gd name="T6" fmla="*/ 1 w 3"/>
                  <a:gd name="T7" fmla="*/ 3 h 5"/>
                  <a:gd name="T8" fmla="*/ 1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3"/>
                    </a:moveTo>
                    <a:cubicBezTo>
                      <a:pt x="0" y="2"/>
                      <a:pt x="2" y="0"/>
                      <a:pt x="3" y="1"/>
                    </a:cubicBezTo>
                    <a:cubicBezTo>
                      <a:pt x="3" y="2"/>
                      <a:pt x="2" y="5"/>
                      <a:pt x="1" y="5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7" name="Freeform 415"/>
              <p:cNvSpPr>
                <a:spLocks/>
              </p:cNvSpPr>
              <p:nvPr/>
            </p:nvSpPr>
            <p:spPr bwMode="auto">
              <a:xfrm>
                <a:off x="9020673" y="1298185"/>
                <a:ext cx="19291" cy="24120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1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3"/>
                      <a:pt x="1" y="0"/>
                      <a:pt x="0" y="1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8" name="Freeform 416"/>
              <p:cNvSpPr>
                <a:spLocks/>
              </p:cNvSpPr>
              <p:nvPr/>
            </p:nvSpPr>
            <p:spPr bwMode="auto">
              <a:xfrm>
                <a:off x="9052824" y="1209748"/>
                <a:ext cx="199335" cy="75574"/>
              </a:xfrm>
              <a:custGeom>
                <a:avLst/>
                <a:gdLst>
                  <a:gd name="T0" fmla="*/ 34 w 42"/>
                  <a:gd name="T1" fmla="*/ 4 h 16"/>
                  <a:gd name="T2" fmla="*/ 29 w 42"/>
                  <a:gd name="T3" fmla="*/ 3 h 16"/>
                  <a:gd name="T4" fmla="*/ 23 w 42"/>
                  <a:gd name="T5" fmla="*/ 0 h 16"/>
                  <a:gd name="T6" fmla="*/ 22 w 42"/>
                  <a:gd name="T7" fmla="*/ 2 h 16"/>
                  <a:gd name="T8" fmla="*/ 20 w 42"/>
                  <a:gd name="T9" fmla="*/ 6 h 16"/>
                  <a:gd name="T10" fmla="*/ 11 w 42"/>
                  <a:gd name="T11" fmla="*/ 1 h 16"/>
                  <a:gd name="T12" fmla="*/ 4 w 42"/>
                  <a:gd name="T13" fmla="*/ 3 h 16"/>
                  <a:gd name="T14" fmla="*/ 2 w 42"/>
                  <a:gd name="T15" fmla="*/ 6 h 16"/>
                  <a:gd name="T16" fmla="*/ 1 w 42"/>
                  <a:gd name="T17" fmla="*/ 10 h 16"/>
                  <a:gd name="T18" fmla="*/ 9 w 42"/>
                  <a:gd name="T19" fmla="*/ 14 h 16"/>
                  <a:gd name="T20" fmla="*/ 13 w 42"/>
                  <a:gd name="T21" fmla="*/ 15 h 16"/>
                  <a:gd name="T22" fmla="*/ 15 w 42"/>
                  <a:gd name="T23" fmla="*/ 13 h 16"/>
                  <a:gd name="T24" fmla="*/ 16 w 42"/>
                  <a:gd name="T25" fmla="*/ 14 h 16"/>
                  <a:gd name="T26" fmla="*/ 18 w 42"/>
                  <a:gd name="T27" fmla="*/ 14 h 16"/>
                  <a:gd name="T28" fmla="*/ 25 w 42"/>
                  <a:gd name="T29" fmla="*/ 12 h 16"/>
                  <a:gd name="T30" fmla="*/ 28 w 42"/>
                  <a:gd name="T31" fmla="*/ 14 h 16"/>
                  <a:gd name="T32" fmla="*/ 34 w 42"/>
                  <a:gd name="T33" fmla="*/ 13 h 16"/>
                  <a:gd name="T34" fmla="*/ 33 w 42"/>
                  <a:gd name="T35" fmla="*/ 12 h 16"/>
                  <a:gd name="T36" fmla="*/ 37 w 42"/>
                  <a:gd name="T37" fmla="*/ 12 h 16"/>
                  <a:gd name="T38" fmla="*/ 39 w 42"/>
                  <a:gd name="T39" fmla="*/ 11 h 16"/>
                  <a:gd name="T40" fmla="*/ 40 w 42"/>
                  <a:gd name="T41" fmla="*/ 9 h 16"/>
                  <a:gd name="T42" fmla="*/ 39 w 42"/>
                  <a:gd name="T43" fmla="*/ 9 h 16"/>
                  <a:gd name="T44" fmla="*/ 42 w 42"/>
                  <a:gd name="T45" fmla="*/ 6 h 16"/>
                  <a:gd name="T46" fmla="*/ 34 w 42"/>
                  <a:gd name="T47" fmla="*/ 4 h 16"/>
                  <a:gd name="T48" fmla="*/ 34 w 42"/>
                  <a:gd name="T4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6">
                    <a:moveTo>
                      <a:pt x="34" y="4"/>
                    </a:moveTo>
                    <a:cubicBezTo>
                      <a:pt x="32" y="3"/>
                      <a:pt x="31" y="4"/>
                      <a:pt x="29" y="3"/>
                    </a:cubicBezTo>
                    <a:cubicBezTo>
                      <a:pt x="29" y="3"/>
                      <a:pt x="24" y="0"/>
                      <a:pt x="23" y="0"/>
                    </a:cubicBezTo>
                    <a:cubicBezTo>
                      <a:pt x="23" y="0"/>
                      <a:pt x="24" y="1"/>
                      <a:pt x="22" y="2"/>
                    </a:cubicBezTo>
                    <a:cubicBezTo>
                      <a:pt x="20" y="2"/>
                      <a:pt x="22" y="5"/>
                      <a:pt x="20" y="6"/>
                    </a:cubicBezTo>
                    <a:cubicBezTo>
                      <a:pt x="19" y="6"/>
                      <a:pt x="12" y="1"/>
                      <a:pt x="11" y="1"/>
                    </a:cubicBezTo>
                    <a:cubicBezTo>
                      <a:pt x="9" y="0"/>
                      <a:pt x="4" y="1"/>
                      <a:pt x="4" y="3"/>
                    </a:cubicBezTo>
                    <a:cubicBezTo>
                      <a:pt x="4" y="5"/>
                      <a:pt x="0" y="4"/>
                      <a:pt x="2" y="6"/>
                    </a:cubicBezTo>
                    <a:cubicBezTo>
                      <a:pt x="3" y="7"/>
                      <a:pt x="0" y="9"/>
                      <a:pt x="1" y="10"/>
                    </a:cubicBezTo>
                    <a:cubicBezTo>
                      <a:pt x="3" y="12"/>
                      <a:pt x="6" y="13"/>
                      <a:pt x="9" y="14"/>
                    </a:cubicBezTo>
                    <a:cubicBezTo>
                      <a:pt x="10" y="15"/>
                      <a:pt x="12" y="16"/>
                      <a:pt x="13" y="15"/>
                    </a:cubicBezTo>
                    <a:cubicBezTo>
                      <a:pt x="14" y="15"/>
                      <a:pt x="14" y="12"/>
                      <a:pt x="15" y="13"/>
                    </a:cubicBezTo>
                    <a:cubicBezTo>
                      <a:pt x="15" y="13"/>
                      <a:pt x="15" y="14"/>
                      <a:pt x="16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3"/>
                      <a:pt x="22" y="13"/>
                      <a:pt x="25" y="12"/>
                    </a:cubicBezTo>
                    <a:cubicBezTo>
                      <a:pt x="27" y="12"/>
                      <a:pt x="27" y="14"/>
                      <a:pt x="28" y="14"/>
                    </a:cubicBezTo>
                    <a:cubicBezTo>
                      <a:pt x="29" y="14"/>
                      <a:pt x="34" y="13"/>
                      <a:pt x="34" y="13"/>
                    </a:cubicBezTo>
                    <a:cubicBezTo>
                      <a:pt x="34" y="13"/>
                      <a:pt x="33" y="12"/>
                      <a:pt x="33" y="12"/>
                    </a:cubicBezTo>
                    <a:cubicBezTo>
                      <a:pt x="33" y="11"/>
                      <a:pt x="36" y="12"/>
                      <a:pt x="37" y="12"/>
                    </a:cubicBezTo>
                    <a:cubicBezTo>
                      <a:pt x="37" y="12"/>
                      <a:pt x="39" y="12"/>
                      <a:pt x="39" y="11"/>
                    </a:cubicBezTo>
                    <a:cubicBezTo>
                      <a:pt x="39" y="10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42" y="7"/>
                      <a:pt x="42" y="6"/>
                    </a:cubicBezTo>
                    <a:cubicBezTo>
                      <a:pt x="41" y="5"/>
                      <a:pt x="36" y="4"/>
                      <a:pt x="34" y="4"/>
                    </a:cubicBezTo>
                    <a:cubicBezTo>
                      <a:pt x="32" y="3"/>
                      <a:pt x="36" y="4"/>
                      <a:pt x="34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9" name="Freeform 417"/>
              <p:cNvSpPr>
                <a:spLocks/>
              </p:cNvSpPr>
              <p:nvPr/>
            </p:nvSpPr>
            <p:spPr bwMode="auto">
              <a:xfrm>
                <a:off x="9166960" y="1232260"/>
                <a:ext cx="36973" cy="38590"/>
              </a:xfrm>
              <a:custGeom>
                <a:avLst/>
                <a:gdLst>
                  <a:gd name="T0" fmla="*/ 7 w 8"/>
                  <a:gd name="T1" fmla="*/ 6 h 8"/>
                  <a:gd name="T2" fmla="*/ 4 w 8"/>
                  <a:gd name="T3" fmla="*/ 0 h 8"/>
                  <a:gd name="T4" fmla="*/ 6 w 8"/>
                  <a:gd name="T5" fmla="*/ 2 h 8"/>
                  <a:gd name="T6" fmla="*/ 7 w 8"/>
                  <a:gd name="T7" fmla="*/ 6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0" y="1"/>
                      <a:pt x="4" y="0"/>
                    </a:cubicBezTo>
                    <a:cubicBezTo>
                      <a:pt x="5" y="0"/>
                      <a:pt x="8" y="0"/>
                      <a:pt x="6" y="2"/>
                    </a:cubicBezTo>
                    <a:cubicBezTo>
                      <a:pt x="3" y="4"/>
                      <a:pt x="7" y="4"/>
                      <a:pt x="7" y="6"/>
                    </a:cubicBezTo>
                    <a:cubicBezTo>
                      <a:pt x="6" y="8"/>
                      <a:pt x="7" y="5"/>
                      <a:pt x="7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0" name="Freeform 418"/>
              <p:cNvSpPr>
                <a:spLocks/>
              </p:cNvSpPr>
              <p:nvPr/>
            </p:nvSpPr>
            <p:spPr bwMode="auto">
              <a:xfrm>
                <a:off x="9784254" y="1487923"/>
                <a:ext cx="51440" cy="28942"/>
              </a:xfrm>
              <a:custGeom>
                <a:avLst/>
                <a:gdLst>
                  <a:gd name="T0" fmla="*/ 3 w 11"/>
                  <a:gd name="T1" fmla="*/ 4 h 6"/>
                  <a:gd name="T2" fmla="*/ 1 w 11"/>
                  <a:gd name="T3" fmla="*/ 1 h 6"/>
                  <a:gd name="T4" fmla="*/ 6 w 11"/>
                  <a:gd name="T5" fmla="*/ 1 h 6"/>
                  <a:gd name="T6" fmla="*/ 3 w 11"/>
                  <a:gd name="T7" fmla="*/ 4 h 6"/>
                  <a:gd name="T8" fmla="*/ 3 w 1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4"/>
                    </a:moveTo>
                    <a:cubicBezTo>
                      <a:pt x="1" y="3"/>
                      <a:pt x="0" y="3"/>
                      <a:pt x="1" y="1"/>
                    </a:cubicBezTo>
                    <a:cubicBezTo>
                      <a:pt x="2" y="0"/>
                      <a:pt x="4" y="1"/>
                      <a:pt x="6" y="1"/>
                    </a:cubicBezTo>
                    <a:cubicBezTo>
                      <a:pt x="11" y="2"/>
                      <a:pt x="6" y="6"/>
                      <a:pt x="3" y="4"/>
                    </a:cubicBezTo>
                    <a:cubicBezTo>
                      <a:pt x="2" y="3"/>
                      <a:pt x="4" y="5"/>
                      <a:pt x="3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1" name="Freeform 419"/>
              <p:cNvSpPr>
                <a:spLocks/>
              </p:cNvSpPr>
              <p:nvPr/>
            </p:nvSpPr>
            <p:spPr bwMode="auto">
              <a:xfrm>
                <a:off x="9684585" y="1902777"/>
                <a:ext cx="28935" cy="24120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1 h 5"/>
                  <a:gd name="T4" fmla="*/ 2 w 6"/>
                  <a:gd name="T5" fmla="*/ 1 h 5"/>
                  <a:gd name="T6" fmla="*/ 1 w 6"/>
                  <a:gd name="T7" fmla="*/ 3 h 5"/>
                  <a:gd name="T8" fmla="*/ 0 w 6"/>
                  <a:gd name="T9" fmla="*/ 4 h 5"/>
                  <a:gd name="T10" fmla="*/ 5 w 6"/>
                  <a:gd name="T11" fmla="*/ 2 h 5"/>
                  <a:gd name="T12" fmla="*/ 5 w 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6" y="2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0" y="5"/>
                      <a:pt x="0" y="4"/>
                    </a:cubicBezTo>
                    <a:cubicBezTo>
                      <a:pt x="0" y="4"/>
                      <a:pt x="5" y="2"/>
                      <a:pt x="5" y="2"/>
                    </a:cubicBezTo>
                    <a:cubicBezTo>
                      <a:pt x="6" y="2"/>
                      <a:pt x="3" y="3"/>
                      <a:pt x="5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2" name="Freeform 420"/>
              <p:cNvSpPr>
                <a:spLocks/>
              </p:cNvSpPr>
              <p:nvPr/>
            </p:nvSpPr>
            <p:spPr bwMode="auto">
              <a:xfrm>
                <a:off x="9057646" y="2041061"/>
                <a:ext cx="24113" cy="12863"/>
              </a:xfrm>
              <a:custGeom>
                <a:avLst/>
                <a:gdLst>
                  <a:gd name="T0" fmla="*/ 3 w 5"/>
                  <a:gd name="T1" fmla="*/ 3 h 3"/>
                  <a:gd name="T2" fmla="*/ 3 w 5"/>
                  <a:gd name="T3" fmla="*/ 0 h 3"/>
                  <a:gd name="T4" fmla="*/ 3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1" y="3"/>
                      <a:pt x="0" y="1"/>
                      <a:pt x="3" y="0"/>
                    </a:cubicBezTo>
                    <a:cubicBezTo>
                      <a:pt x="5" y="0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3" name="Freeform 421"/>
              <p:cNvSpPr>
                <a:spLocks/>
              </p:cNvSpPr>
              <p:nvPr/>
            </p:nvSpPr>
            <p:spPr bwMode="auto">
              <a:xfrm>
                <a:off x="9482036" y="2182560"/>
                <a:ext cx="24113" cy="22512"/>
              </a:xfrm>
              <a:custGeom>
                <a:avLst/>
                <a:gdLst>
                  <a:gd name="T0" fmla="*/ 5 w 5"/>
                  <a:gd name="T1" fmla="*/ 1 h 5"/>
                  <a:gd name="T2" fmla="*/ 1 w 5"/>
                  <a:gd name="T3" fmla="*/ 5 h 5"/>
                  <a:gd name="T4" fmla="*/ 4 w 5"/>
                  <a:gd name="T5" fmla="*/ 3 h 5"/>
                  <a:gd name="T6" fmla="*/ 5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1"/>
                      <a:pt x="0" y="5"/>
                      <a:pt x="1" y="5"/>
                    </a:cubicBezTo>
                    <a:cubicBezTo>
                      <a:pt x="2" y="5"/>
                      <a:pt x="4" y="3"/>
                      <a:pt x="4" y="3"/>
                    </a:cubicBezTo>
                    <a:cubicBezTo>
                      <a:pt x="5" y="2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4" name="Freeform 422"/>
              <p:cNvSpPr>
                <a:spLocks/>
              </p:cNvSpPr>
              <p:nvPr/>
            </p:nvSpPr>
            <p:spPr bwMode="auto">
              <a:xfrm>
                <a:off x="9467569" y="2219543"/>
                <a:ext cx="9646" cy="4824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5" name="Freeform 423"/>
              <p:cNvSpPr>
                <a:spLocks/>
              </p:cNvSpPr>
              <p:nvPr/>
            </p:nvSpPr>
            <p:spPr bwMode="auto">
              <a:xfrm>
                <a:off x="9401660" y="2295117"/>
                <a:ext cx="14468" cy="4824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1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6" name="Freeform 424"/>
              <p:cNvSpPr>
                <a:spLocks/>
              </p:cNvSpPr>
              <p:nvPr/>
            </p:nvSpPr>
            <p:spPr bwMode="auto">
              <a:xfrm>
                <a:off x="9345396" y="2319236"/>
                <a:ext cx="33758" cy="19296"/>
              </a:xfrm>
              <a:custGeom>
                <a:avLst/>
                <a:gdLst>
                  <a:gd name="T0" fmla="*/ 6 w 7"/>
                  <a:gd name="T1" fmla="*/ 0 h 4"/>
                  <a:gd name="T2" fmla="*/ 1 w 7"/>
                  <a:gd name="T3" fmla="*/ 3 h 4"/>
                  <a:gd name="T4" fmla="*/ 6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5" y="0"/>
                      <a:pt x="0" y="2"/>
                      <a:pt x="1" y="3"/>
                    </a:cubicBezTo>
                    <a:cubicBezTo>
                      <a:pt x="2" y="4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7" name="Freeform 425"/>
              <p:cNvSpPr>
                <a:spLocks/>
              </p:cNvSpPr>
              <p:nvPr/>
            </p:nvSpPr>
            <p:spPr bwMode="auto">
              <a:xfrm>
                <a:off x="9308423" y="2338532"/>
                <a:ext cx="27328" cy="17688"/>
              </a:xfrm>
              <a:custGeom>
                <a:avLst/>
                <a:gdLst>
                  <a:gd name="T0" fmla="*/ 5 w 6"/>
                  <a:gd name="T1" fmla="*/ 0 h 4"/>
                  <a:gd name="T2" fmla="*/ 1 w 6"/>
                  <a:gd name="T3" fmla="*/ 3 h 4"/>
                  <a:gd name="T4" fmla="*/ 5 w 6"/>
                  <a:gd name="T5" fmla="*/ 0 h 4"/>
                  <a:gd name="T6" fmla="*/ 5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0" y="2"/>
                      <a:pt x="1" y="3"/>
                    </a:cubicBezTo>
                    <a:cubicBezTo>
                      <a:pt x="2" y="4"/>
                      <a:pt x="5" y="0"/>
                      <a:pt x="5" y="0"/>
                    </a:cubicBezTo>
                    <a:cubicBezTo>
                      <a:pt x="5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8" name="Freeform 426"/>
              <p:cNvSpPr>
                <a:spLocks/>
              </p:cNvSpPr>
              <p:nvPr/>
            </p:nvSpPr>
            <p:spPr bwMode="auto">
              <a:xfrm>
                <a:off x="9284310" y="2353003"/>
                <a:ext cx="24113" cy="22512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4 h 5"/>
                  <a:gd name="T4" fmla="*/ 4 w 5"/>
                  <a:gd name="T5" fmla="*/ 0 h 5"/>
                  <a:gd name="T6" fmla="*/ 4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0" y="4"/>
                      <a:pt x="0" y="4"/>
                    </a:cubicBezTo>
                    <a:cubicBezTo>
                      <a:pt x="2" y="5"/>
                      <a:pt x="4" y="0"/>
                      <a:pt x="4" y="0"/>
                    </a:cubicBezTo>
                    <a:cubicBezTo>
                      <a:pt x="4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9" name="Freeform 427"/>
              <p:cNvSpPr>
                <a:spLocks/>
              </p:cNvSpPr>
              <p:nvPr/>
            </p:nvSpPr>
            <p:spPr bwMode="auto">
              <a:xfrm>
                <a:off x="9279486" y="2385162"/>
                <a:ext cx="4822" cy="482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0" name="Freeform 428"/>
              <p:cNvSpPr>
                <a:spLocks/>
              </p:cNvSpPr>
              <p:nvPr/>
            </p:nvSpPr>
            <p:spPr bwMode="auto">
              <a:xfrm>
                <a:off x="9255374" y="2365867"/>
                <a:ext cx="24113" cy="19296"/>
              </a:xfrm>
              <a:custGeom>
                <a:avLst/>
                <a:gdLst>
                  <a:gd name="T0" fmla="*/ 4 w 5"/>
                  <a:gd name="T1" fmla="*/ 1 h 4"/>
                  <a:gd name="T2" fmla="*/ 0 w 5"/>
                  <a:gd name="T3" fmla="*/ 4 h 4"/>
                  <a:gd name="T4" fmla="*/ 4 w 5"/>
                  <a:gd name="T5" fmla="*/ 1 h 4"/>
                  <a:gd name="T6" fmla="*/ 4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2" y="2"/>
                      <a:pt x="0" y="3"/>
                      <a:pt x="0" y="4"/>
                    </a:cubicBezTo>
                    <a:cubicBezTo>
                      <a:pt x="0" y="4"/>
                      <a:pt x="4" y="1"/>
                      <a:pt x="4" y="1"/>
                    </a:cubicBezTo>
                    <a:cubicBezTo>
                      <a:pt x="3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1" name="Freeform 429"/>
              <p:cNvSpPr>
                <a:spLocks/>
              </p:cNvSpPr>
              <p:nvPr/>
            </p:nvSpPr>
            <p:spPr bwMode="auto">
              <a:xfrm>
                <a:off x="9081759" y="2541134"/>
                <a:ext cx="9646" cy="14471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1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2" y="3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8908147" y="2338532"/>
                <a:ext cx="352049" cy="334454"/>
                <a:chOff x="5961121" y="2686387"/>
                <a:chExt cx="288233" cy="273757"/>
              </a:xfrm>
              <a:grpFill/>
            </p:grpSpPr>
            <p:sp>
              <p:nvSpPr>
                <p:cNvPr id="397" name="Freeform 430"/>
                <p:cNvSpPr>
                  <a:spLocks/>
                </p:cNvSpPr>
                <p:nvPr/>
              </p:nvSpPr>
              <p:spPr bwMode="auto">
                <a:xfrm>
                  <a:off x="6130902" y="2686387"/>
                  <a:ext cx="118452" cy="100026"/>
                </a:xfrm>
                <a:custGeom>
                  <a:avLst/>
                  <a:gdLst>
                    <a:gd name="T0" fmla="*/ 28 w 31"/>
                    <a:gd name="T1" fmla="*/ 10 h 26"/>
                    <a:gd name="T2" fmla="*/ 29 w 31"/>
                    <a:gd name="T3" fmla="*/ 7 h 26"/>
                    <a:gd name="T4" fmla="*/ 27 w 31"/>
                    <a:gd name="T5" fmla="*/ 10 h 26"/>
                    <a:gd name="T6" fmla="*/ 20 w 31"/>
                    <a:gd name="T7" fmla="*/ 8 h 26"/>
                    <a:gd name="T8" fmla="*/ 11 w 31"/>
                    <a:gd name="T9" fmla="*/ 1 h 26"/>
                    <a:gd name="T10" fmla="*/ 11 w 31"/>
                    <a:gd name="T11" fmla="*/ 5 h 26"/>
                    <a:gd name="T12" fmla="*/ 9 w 31"/>
                    <a:gd name="T13" fmla="*/ 11 h 26"/>
                    <a:gd name="T14" fmla="*/ 7 w 31"/>
                    <a:gd name="T15" fmla="*/ 14 h 26"/>
                    <a:gd name="T16" fmla="*/ 4 w 31"/>
                    <a:gd name="T17" fmla="*/ 14 h 26"/>
                    <a:gd name="T18" fmla="*/ 5 w 31"/>
                    <a:gd name="T19" fmla="*/ 16 h 26"/>
                    <a:gd name="T20" fmla="*/ 1 w 31"/>
                    <a:gd name="T21" fmla="*/ 18 h 26"/>
                    <a:gd name="T22" fmla="*/ 2 w 31"/>
                    <a:gd name="T23" fmla="*/ 23 h 26"/>
                    <a:gd name="T24" fmla="*/ 4 w 31"/>
                    <a:gd name="T25" fmla="*/ 25 h 26"/>
                    <a:gd name="T26" fmla="*/ 6 w 31"/>
                    <a:gd name="T27" fmla="*/ 23 h 26"/>
                    <a:gd name="T28" fmla="*/ 7 w 31"/>
                    <a:gd name="T29" fmla="*/ 23 h 26"/>
                    <a:gd name="T30" fmla="*/ 4 w 31"/>
                    <a:gd name="T31" fmla="*/ 20 h 26"/>
                    <a:gd name="T32" fmla="*/ 7 w 31"/>
                    <a:gd name="T33" fmla="*/ 19 h 26"/>
                    <a:gd name="T34" fmla="*/ 12 w 31"/>
                    <a:gd name="T35" fmla="*/ 18 h 26"/>
                    <a:gd name="T36" fmla="*/ 17 w 31"/>
                    <a:gd name="T37" fmla="*/ 21 h 26"/>
                    <a:gd name="T38" fmla="*/ 21 w 31"/>
                    <a:gd name="T39" fmla="*/ 16 h 26"/>
                    <a:gd name="T40" fmla="*/ 31 w 31"/>
                    <a:gd name="T41" fmla="*/ 14 h 26"/>
                    <a:gd name="T42" fmla="*/ 29 w 31"/>
                    <a:gd name="T43" fmla="*/ 12 h 26"/>
                    <a:gd name="T44" fmla="*/ 28 w 31"/>
                    <a:gd name="T45" fmla="*/ 10 h 26"/>
                    <a:gd name="T46" fmla="*/ 28 w 31"/>
                    <a:gd name="T4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1" h="26">
                      <a:moveTo>
                        <a:pt x="28" y="10"/>
                      </a:moveTo>
                      <a:cubicBezTo>
                        <a:pt x="28" y="10"/>
                        <a:pt x="29" y="8"/>
                        <a:pt x="29" y="7"/>
                      </a:cubicBezTo>
                      <a:cubicBezTo>
                        <a:pt x="29" y="8"/>
                        <a:pt x="27" y="10"/>
                        <a:pt x="27" y="10"/>
                      </a:cubicBezTo>
                      <a:cubicBezTo>
                        <a:pt x="25" y="10"/>
                        <a:pt x="21" y="9"/>
                        <a:pt x="20" y="8"/>
                      </a:cubicBezTo>
                      <a:cubicBezTo>
                        <a:pt x="17" y="7"/>
                        <a:pt x="15" y="2"/>
                        <a:pt x="11" y="1"/>
                      </a:cubicBezTo>
                      <a:cubicBezTo>
                        <a:pt x="9" y="0"/>
                        <a:pt x="10" y="4"/>
                        <a:pt x="11" y="5"/>
                      </a:cubicBezTo>
                      <a:cubicBezTo>
                        <a:pt x="11" y="7"/>
                        <a:pt x="10" y="9"/>
                        <a:pt x="9" y="11"/>
                      </a:cubicBezTo>
                      <a:cubicBezTo>
                        <a:pt x="8" y="12"/>
                        <a:pt x="10" y="15"/>
                        <a:pt x="7" y="14"/>
                      </a:cubicBezTo>
                      <a:cubicBezTo>
                        <a:pt x="7" y="14"/>
                        <a:pt x="5" y="13"/>
                        <a:pt x="4" y="14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5" y="16"/>
                        <a:pt x="2" y="18"/>
                        <a:pt x="1" y="18"/>
                      </a:cubicBezTo>
                      <a:cubicBezTo>
                        <a:pt x="0" y="20"/>
                        <a:pt x="3" y="21"/>
                        <a:pt x="2" y="23"/>
                      </a:cubicBezTo>
                      <a:cubicBezTo>
                        <a:pt x="1" y="24"/>
                        <a:pt x="3" y="26"/>
                        <a:pt x="4" y="25"/>
                      </a:cubicBezTo>
                      <a:cubicBezTo>
                        <a:pt x="5" y="24"/>
                        <a:pt x="5" y="23"/>
                        <a:pt x="6" y="23"/>
                      </a:cubicBezTo>
                      <a:cubicBezTo>
                        <a:pt x="6" y="23"/>
                        <a:pt x="7" y="24"/>
                        <a:pt x="7" y="23"/>
                      </a:cubicBezTo>
                      <a:cubicBezTo>
                        <a:pt x="7" y="22"/>
                        <a:pt x="5" y="21"/>
                        <a:pt x="4" y="20"/>
                      </a:cubicBezTo>
                      <a:cubicBezTo>
                        <a:pt x="3" y="18"/>
                        <a:pt x="7" y="19"/>
                        <a:pt x="7" y="19"/>
                      </a:cubicBezTo>
                      <a:cubicBezTo>
                        <a:pt x="9" y="19"/>
                        <a:pt x="10" y="17"/>
                        <a:pt x="12" y="18"/>
                      </a:cubicBezTo>
                      <a:cubicBezTo>
                        <a:pt x="14" y="19"/>
                        <a:pt x="15" y="20"/>
                        <a:pt x="17" y="21"/>
                      </a:cubicBezTo>
                      <a:cubicBezTo>
                        <a:pt x="20" y="23"/>
                        <a:pt x="19" y="17"/>
                        <a:pt x="21" y="16"/>
                      </a:cubicBezTo>
                      <a:cubicBezTo>
                        <a:pt x="21" y="16"/>
                        <a:pt x="31" y="16"/>
                        <a:pt x="31" y="14"/>
                      </a:cubicBezTo>
                      <a:cubicBezTo>
                        <a:pt x="30" y="13"/>
                        <a:pt x="27" y="15"/>
                        <a:pt x="29" y="12"/>
                      </a:cubicBezTo>
                      <a:cubicBezTo>
                        <a:pt x="30" y="11"/>
                        <a:pt x="27" y="12"/>
                        <a:pt x="28" y="10"/>
                      </a:cubicBezTo>
                      <a:cubicBezTo>
                        <a:pt x="29" y="7"/>
                        <a:pt x="28" y="11"/>
                        <a:pt x="28" y="10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17">
                    <a:defRPr/>
                  </a:pPr>
                  <a:endParaRPr lang="id-ID" sz="900"/>
                </a:p>
              </p:txBody>
            </p:sp>
            <p:sp>
              <p:nvSpPr>
                <p:cNvPr id="398" name="Freeform 431"/>
                <p:cNvSpPr>
                  <a:spLocks/>
                </p:cNvSpPr>
                <p:nvPr/>
              </p:nvSpPr>
              <p:spPr bwMode="auto">
                <a:xfrm>
                  <a:off x="5961121" y="2778517"/>
                  <a:ext cx="215847" cy="181627"/>
                </a:xfrm>
                <a:custGeom>
                  <a:avLst/>
                  <a:gdLst>
                    <a:gd name="T0" fmla="*/ 52 w 56"/>
                    <a:gd name="T1" fmla="*/ 1 h 47"/>
                    <a:gd name="T2" fmla="*/ 51 w 56"/>
                    <a:gd name="T3" fmla="*/ 1 h 47"/>
                    <a:gd name="T4" fmla="*/ 52 w 56"/>
                    <a:gd name="T5" fmla="*/ 3 h 47"/>
                    <a:gd name="T6" fmla="*/ 49 w 56"/>
                    <a:gd name="T7" fmla="*/ 3 h 47"/>
                    <a:gd name="T8" fmla="*/ 47 w 56"/>
                    <a:gd name="T9" fmla="*/ 5 h 47"/>
                    <a:gd name="T10" fmla="*/ 45 w 56"/>
                    <a:gd name="T11" fmla="*/ 6 h 47"/>
                    <a:gd name="T12" fmla="*/ 46 w 56"/>
                    <a:gd name="T13" fmla="*/ 7 h 47"/>
                    <a:gd name="T14" fmla="*/ 46 w 56"/>
                    <a:gd name="T15" fmla="*/ 10 h 47"/>
                    <a:gd name="T16" fmla="*/ 46 w 56"/>
                    <a:gd name="T17" fmla="*/ 13 h 47"/>
                    <a:gd name="T18" fmla="*/ 41 w 56"/>
                    <a:gd name="T19" fmla="*/ 22 h 47"/>
                    <a:gd name="T20" fmla="*/ 36 w 56"/>
                    <a:gd name="T21" fmla="*/ 27 h 47"/>
                    <a:gd name="T22" fmla="*/ 31 w 56"/>
                    <a:gd name="T23" fmla="*/ 27 h 47"/>
                    <a:gd name="T24" fmla="*/ 32 w 56"/>
                    <a:gd name="T25" fmla="*/ 24 h 47"/>
                    <a:gd name="T26" fmla="*/ 30 w 56"/>
                    <a:gd name="T27" fmla="*/ 25 h 47"/>
                    <a:gd name="T28" fmla="*/ 29 w 56"/>
                    <a:gd name="T29" fmla="*/ 27 h 47"/>
                    <a:gd name="T30" fmla="*/ 25 w 56"/>
                    <a:gd name="T31" fmla="*/ 33 h 47"/>
                    <a:gd name="T32" fmla="*/ 25 w 56"/>
                    <a:gd name="T33" fmla="*/ 34 h 47"/>
                    <a:gd name="T34" fmla="*/ 23 w 56"/>
                    <a:gd name="T35" fmla="*/ 36 h 47"/>
                    <a:gd name="T36" fmla="*/ 21 w 56"/>
                    <a:gd name="T37" fmla="*/ 35 h 47"/>
                    <a:gd name="T38" fmla="*/ 17 w 56"/>
                    <a:gd name="T39" fmla="*/ 35 h 47"/>
                    <a:gd name="T40" fmla="*/ 9 w 56"/>
                    <a:gd name="T41" fmla="*/ 36 h 47"/>
                    <a:gd name="T42" fmla="*/ 2 w 56"/>
                    <a:gd name="T43" fmla="*/ 42 h 47"/>
                    <a:gd name="T44" fmla="*/ 1 w 56"/>
                    <a:gd name="T45" fmla="*/ 44 h 47"/>
                    <a:gd name="T46" fmla="*/ 3 w 56"/>
                    <a:gd name="T47" fmla="*/ 43 h 47"/>
                    <a:gd name="T48" fmla="*/ 5 w 56"/>
                    <a:gd name="T49" fmla="*/ 44 h 47"/>
                    <a:gd name="T50" fmla="*/ 22 w 56"/>
                    <a:gd name="T51" fmla="*/ 40 h 47"/>
                    <a:gd name="T52" fmla="*/ 21 w 56"/>
                    <a:gd name="T53" fmla="*/ 43 h 47"/>
                    <a:gd name="T54" fmla="*/ 24 w 56"/>
                    <a:gd name="T55" fmla="*/ 47 h 47"/>
                    <a:gd name="T56" fmla="*/ 27 w 56"/>
                    <a:gd name="T57" fmla="*/ 44 h 47"/>
                    <a:gd name="T58" fmla="*/ 30 w 56"/>
                    <a:gd name="T59" fmla="*/ 43 h 47"/>
                    <a:gd name="T60" fmla="*/ 31 w 56"/>
                    <a:gd name="T61" fmla="*/ 40 h 47"/>
                    <a:gd name="T62" fmla="*/ 38 w 56"/>
                    <a:gd name="T63" fmla="*/ 39 h 47"/>
                    <a:gd name="T64" fmla="*/ 41 w 56"/>
                    <a:gd name="T65" fmla="*/ 40 h 47"/>
                    <a:gd name="T66" fmla="*/ 43 w 56"/>
                    <a:gd name="T67" fmla="*/ 37 h 47"/>
                    <a:gd name="T68" fmla="*/ 45 w 56"/>
                    <a:gd name="T69" fmla="*/ 35 h 47"/>
                    <a:gd name="T70" fmla="*/ 46 w 56"/>
                    <a:gd name="T71" fmla="*/ 38 h 47"/>
                    <a:gd name="T72" fmla="*/ 48 w 56"/>
                    <a:gd name="T73" fmla="*/ 37 h 47"/>
                    <a:gd name="T74" fmla="*/ 49 w 56"/>
                    <a:gd name="T75" fmla="*/ 35 h 47"/>
                    <a:gd name="T76" fmla="*/ 49 w 56"/>
                    <a:gd name="T77" fmla="*/ 32 h 47"/>
                    <a:gd name="T78" fmla="*/ 51 w 56"/>
                    <a:gd name="T79" fmla="*/ 26 h 47"/>
                    <a:gd name="T80" fmla="*/ 51 w 56"/>
                    <a:gd name="T81" fmla="*/ 19 h 47"/>
                    <a:gd name="T82" fmla="*/ 53 w 56"/>
                    <a:gd name="T83" fmla="*/ 19 h 47"/>
                    <a:gd name="T84" fmla="*/ 55 w 56"/>
                    <a:gd name="T85" fmla="*/ 17 h 47"/>
                    <a:gd name="T86" fmla="*/ 55 w 56"/>
                    <a:gd name="T87" fmla="*/ 9 h 47"/>
                    <a:gd name="T88" fmla="*/ 52 w 56"/>
                    <a:gd name="T89" fmla="*/ 1 h 47"/>
                    <a:gd name="T90" fmla="*/ 52 w 56"/>
                    <a:gd name="T91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6" h="47">
                      <a:moveTo>
                        <a:pt x="52" y="1"/>
                      </a:moveTo>
                      <a:cubicBezTo>
                        <a:pt x="51" y="1"/>
                        <a:pt x="51" y="0"/>
                        <a:pt x="51" y="1"/>
                      </a:cubicBezTo>
                      <a:cubicBezTo>
                        <a:pt x="49" y="2"/>
                        <a:pt x="51" y="2"/>
                        <a:pt x="52" y="3"/>
                      </a:cubicBezTo>
                      <a:cubicBezTo>
                        <a:pt x="53" y="4"/>
                        <a:pt x="50" y="5"/>
                        <a:pt x="49" y="3"/>
                      </a:cubicBezTo>
                      <a:cubicBezTo>
                        <a:pt x="48" y="1"/>
                        <a:pt x="47" y="4"/>
                        <a:pt x="47" y="5"/>
                      </a:cubicBezTo>
                      <a:cubicBezTo>
                        <a:pt x="46" y="5"/>
                        <a:pt x="45" y="6"/>
                        <a:pt x="45" y="6"/>
                      </a:cubicBezTo>
                      <a:cubicBezTo>
                        <a:pt x="45" y="8"/>
                        <a:pt x="46" y="7"/>
                        <a:pt x="46" y="7"/>
                      </a:cubicBezTo>
                      <a:cubicBezTo>
                        <a:pt x="46" y="8"/>
                        <a:pt x="46" y="9"/>
                        <a:pt x="46" y="10"/>
                      </a:cubicBezTo>
                      <a:cubicBezTo>
                        <a:pt x="46" y="11"/>
                        <a:pt x="47" y="11"/>
                        <a:pt x="46" y="13"/>
                      </a:cubicBezTo>
                      <a:cubicBezTo>
                        <a:pt x="44" y="16"/>
                        <a:pt x="43" y="19"/>
                        <a:pt x="41" y="22"/>
                      </a:cubicBezTo>
                      <a:cubicBezTo>
                        <a:pt x="40" y="23"/>
                        <a:pt x="37" y="27"/>
                        <a:pt x="36" y="27"/>
                      </a:cubicBezTo>
                      <a:cubicBezTo>
                        <a:pt x="34" y="27"/>
                        <a:pt x="32" y="28"/>
                        <a:pt x="31" y="27"/>
                      </a:cubicBezTo>
                      <a:cubicBezTo>
                        <a:pt x="30" y="26"/>
                        <a:pt x="32" y="25"/>
                        <a:pt x="32" y="24"/>
                      </a:cubicBezTo>
                      <a:cubicBezTo>
                        <a:pt x="33" y="23"/>
                        <a:pt x="30" y="25"/>
                        <a:pt x="30" y="25"/>
                      </a:cubicBezTo>
                      <a:cubicBezTo>
                        <a:pt x="29" y="26"/>
                        <a:pt x="29" y="26"/>
                        <a:pt x="29" y="27"/>
                      </a:cubicBezTo>
                      <a:cubicBezTo>
                        <a:pt x="29" y="30"/>
                        <a:pt x="26" y="31"/>
                        <a:pt x="25" y="33"/>
                      </a:cubicBezTo>
                      <a:cubicBezTo>
                        <a:pt x="25" y="33"/>
                        <a:pt x="25" y="34"/>
                        <a:pt x="25" y="34"/>
                      </a:cubicBezTo>
                      <a:cubicBezTo>
                        <a:pt x="25" y="35"/>
                        <a:pt x="23" y="36"/>
                        <a:pt x="23" y="36"/>
                      </a:cubicBezTo>
                      <a:cubicBezTo>
                        <a:pt x="22" y="36"/>
                        <a:pt x="23" y="35"/>
                        <a:pt x="21" y="35"/>
                      </a:cubicBezTo>
                      <a:cubicBezTo>
                        <a:pt x="20" y="35"/>
                        <a:pt x="19" y="35"/>
                        <a:pt x="17" y="35"/>
                      </a:cubicBezTo>
                      <a:cubicBezTo>
                        <a:pt x="14" y="36"/>
                        <a:pt x="12" y="35"/>
                        <a:pt x="9" y="36"/>
                      </a:cubicBezTo>
                      <a:cubicBezTo>
                        <a:pt x="7" y="38"/>
                        <a:pt x="4" y="40"/>
                        <a:pt x="2" y="42"/>
                      </a:cubicBezTo>
                      <a:cubicBezTo>
                        <a:pt x="0" y="42"/>
                        <a:pt x="0" y="45"/>
                        <a:pt x="1" y="44"/>
                      </a:cubicBezTo>
                      <a:cubicBezTo>
                        <a:pt x="2" y="44"/>
                        <a:pt x="2" y="43"/>
                        <a:pt x="3" y="43"/>
                      </a:cubicBezTo>
                      <a:cubicBezTo>
                        <a:pt x="4" y="44"/>
                        <a:pt x="5" y="45"/>
                        <a:pt x="5" y="44"/>
                      </a:cubicBezTo>
                      <a:cubicBezTo>
                        <a:pt x="10" y="43"/>
                        <a:pt x="17" y="39"/>
                        <a:pt x="22" y="40"/>
                      </a:cubicBezTo>
                      <a:cubicBezTo>
                        <a:pt x="23" y="41"/>
                        <a:pt x="21" y="43"/>
                        <a:pt x="21" y="43"/>
                      </a:cubicBezTo>
                      <a:cubicBezTo>
                        <a:pt x="22" y="44"/>
                        <a:pt x="23" y="47"/>
                        <a:pt x="24" y="47"/>
                      </a:cubicBezTo>
                      <a:cubicBezTo>
                        <a:pt x="25" y="46"/>
                        <a:pt x="26" y="45"/>
                        <a:pt x="27" y="44"/>
                      </a:cubicBezTo>
                      <a:cubicBezTo>
                        <a:pt x="28" y="42"/>
                        <a:pt x="28" y="43"/>
                        <a:pt x="30" y="43"/>
                      </a:cubicBezTo>
                      <a:cubicBezTo>
                        <a:pt x="29" y="43"/>
                        <a:pt x="28" y="35"/>
                        <a:pt x="31" y="40"/>
                      </a:cubicBezTo>
                      <a:cubicBezTo>
                        <a:pt x="32" y="42"/>
                        <a:pt x="37" y="40"/>
                        <a:pt x="38" y="39"/>
                      </a:cubicBezTo>
                      <a:cubicBezTo>
                        <a:pt x="40" y="36"/>
                        <a:pt x="40" y="42"/>
                        <a:pt x="41" y="40"/>
                      </a:cubicBezTo>
                      <a:cubicBezTo>
                        <a:pt x="41" y="39"/>
                        <a:pt x="42" y="37"/>
                        <a:pt x="43" y="37"/>
                      </a:cubicBezTo>
                      <a:cubicBezTo>
                        <a:pt x="44" y="36"/>
                        <a:pt x="44" y="37"/>
                        <a:pt x="45" y="35"/>
                      </a:cubicBezTo>
                      <a:cubicBezTo>
                        <a:pt x="45" y="35"/>
                        <a:pt x="45" y="39"/>
                        <a:pt x="46" y="38"/>
                      </a:cubicBezTo>
                      <a:cubicBezTo>
                        <a:pt x="46" y="38"/>
                        <a:pt x="47" y="38"/>
                        <a:pt x="48" y="37"/>
                      </a:cubicBezTo>
                      <a:cubicBezTo>
                        <a:pt x="49" y="37"/>
                        <a:pt x="48" y="36"/>
                        <a:pt x="49" y="35"/>
                      </a:cubicBezTo>
                      <a:cubicBezTo>
                        <a:pt x="51" y="34"/>
                        <a:pt x="51" y="34"/>
                        <a:pt x="49" y="32"/>
                      </a:cubicBezTo>
                      <a:cubicBezTo>
                        <a:pt x="48" y="31"/>
                        <a:pt x="51" y="28"/>
                        <a:pt x="51" y="26"/>
                      </a:cubicBezTo>
                      <a:cubicBezTo>
                        <a:pt x="52" y="24"/>
                        <a:pt x="50" y="21"/>
                        <a:pt x="51" y="19"/>
                      </a:cubicBezTo>
                      <a:cubicBezTo>
                        <a:pt x="52" y="18"/>
                        <a:pt x="52" y="19"/>
                        <a:pt x="53" y="19"/>
                      </a:cubicBezTo>
                      <a:cubicBezTo>
                        <a:pt x="54" y="19"/>
                        <a:pt x="55" y="17"/>
                        <a:pt x="55" y="17"/>
                      </a:cubicBezTo>
                      <a:cubicBezTo>
                        <a:pt x="56" y="14"/>
                        <a:pt x="56" y="11"/>
                        <a:pt x="55" y="9"/>
                      </a:cubicBezTo>
                      <a:cubicBezTo>
                        <a:pt x="55" y="8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close/>
                    </a:path>
                  </a:pathLst>
                </a:custGeom>
                <a:grpFill/>
                <a:ln w="4763" cap="flat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17">
                    <a:defRPr/>
                  </a:pPr>
                  <a:endParaRPr lang="id-ID" sz="900"/>
                </a:p>
              </p:txBody>
            </p:sp>
          </p:grpSp>
          <p:sp>
            <p:nvSpPr>
              <p:cNvPr id="33" name="Freeform 432"/>
              <p:cNvSpPr>
                <a:spLocks/>
              </p:cNvSpPr>
              <p:nvPr/>
            </p:nvSpPr>
            <p:spPr bwMode="auto">
              <a:xfrm>
                <a:off x="8996559" y="2645651"/>
                <a:ext cx="9646" cy="128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4" name="Freeform 433"/>
              <p:cNvSpPr>
                <a:spLocks/>
              </p:cNvSpPr>
              <p:nvPr/>
            </p:nvSpPr>
            <p:spPr bwMode="auto">
              <a:xfrm>
                <a:off x="8940296" y="2645651"/>
                <a:ext cx="61086" cy="46630"/>
              </a:xfrm>
              <a:custGeom>
                <a:avLst/>
                <a:gdLst>
                  <a:gd name="T0" fmla="*/ 11 w 13"/>
                  <a:gd name="T1" fmla="*/ 2 h 10"/>
                  <a:gd name="T2" fmla="*/ 7 w 13"/>
                  <a:gd name="T3" fmla="*/ 2 h 10"/>
                  <a:gd name="T4" fmla="*/ 5 w 13"/>
                  <a:gd name="T5" fmla="*/ 3 h 10"/>
                  <a:gd name="T6" fmla="*/ 3 w 13"/>
                  <a:gd name="T7" fmla="*/ 4 h 10"/>
                  <a:gd name="T8" fmla="*/ 0 w 13"/>
                  <a:gd name="T9" fmla="*/ 6 h 10"/>
                  <a:gd name="T10" fmla="*/ 3 w 13"/>
                  <a:gd name="T11" fmla="*/ 9 h 10"/>
                  <a:gd name="T12" fmla="*/ 6 w 13"/>
                  <a:gd name="T13" fmla="*/ 6 h 10"/>
                  <a:gd name="T14" fmla="*/ 10 w 13"/>
                  <a:gd name="T15" fmla="*/ 6 h 10"/>
                  <a:gd name="T16" fmla="*/ 11 w 13"/>
                  <a:gd name="T17" fmla="*/ 2 h 10"/>
                  <a:gd name="T18" fmla="*/ 11 w 13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0">
                    <a:moveTo>
                      <a:pt x="11" y="2"/>
                    </a:moveTo>
                    <a:cubicBezTo>
                      <a:pt x="9" y="2"/>
                      <a:pt x="9" y="0"/>
                      <a:pt x="7" y="2"/>
                    </a:cubicBezTo>
                    <a:cubicBezTo>
                      <a:pt x="6" y="2"/>
                      <a:pt x="5" y="4"/>
                      <a:pt x="5" y="3"/>
                    </a:cubicBezTo>
                    <a:cubicBezTo>
                      <a:pt x="4" y="2"/>
                      <a:pt x="3" y="4"/>
                      <a:pt x="3" y="4"/>
                    </a:cubicBezTo>
                    <a:cubicBezTo>
                      <a:pt x="2" y="6"/>
                      <a:pt x="1" y="5"/>
                      <a:pt x="0" y="6"/>
                    </a:cubicBezTo>
                    <a:cubicBezTo>
                      <a:pt x="0" y="5"/>
                      <a:pt x="2" y="9"/>
                      <a:pt x="3" y="9"/>
                    </a:cubicBezTo>
                    <a:cubicBezTo>
                      <a:pt x="3" y="10"/>
                      <a:pt x="5" y="6"/>
                      <a:pt x="6" y="6"/>
                    </a:cubicBezTo>
                    <a:cubicBezTo>
                      <a:pt x="7" y="6"/>
                      <a:pt x="9" y="7"/>
                      <a:pt x="10" y="6"/>
                    </a:cubicBezTo>
                    <a:cubicBezTo>
                      <a:pt x="11" y="6"/>
                      <a:pt x="13" y="3"/>
                      <a:pt x="11" y="2"/>
                    </a:cubicBezTo>
                    <a:cubicBezTo>
                      <a:pt x="10" y="2"/>
                      <a:pt x="11" y="2"/>
                      <a:pt x="11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5" name="Freeform 434"/>
              <p:cNvSpPr>
                <a:spLocks/>
              </p:cNvSpPr>
              <p:nvPr/>
            </p:nvSpPr>
            <p:spPr bwMode="auto">
              <a:xfrm>
                <a:off x="8879209" y="2663339"/>
                <a:ext cx="51440" cy="75574"/>
              </a:xfrm>
              <a:custGeom>
                <a:avLst/>
                <a:gdLst>
                  <a:gd name="T0" fmla="*/ 7 w 11"/>
                  <a:gd name="T1" fmla="*/ 0 h 16"/>
                  <a:gd name="T2" fmla="*/ 2 w 11"/>
                  <a:gd name="T3" fmla="*/ 2 h 16"/>
                  <a:gd name="T4" fmla="*/ 0 w 11"/>
                  <a:gd name="T5" fmla="*/ 6 h 16"/>
                  <a:gd name="T6" fmla="*/ 2 w 11"/>
                  <a:gd name="T7" fmla="*/ 6 h 16"/>
                  <a:gd name="T8" fmla="*/ 3 w 11"/>
                  <a:gd name="T9" fmla="*/ 4 h 16"/>
                  <a:gd name="T10" fmla="*/ 4 w 11"/>
                  <a:gd name="T11" fmla="*/ 5 h 16"/>
                  <a:gd name="T12" fmla="*/ 3 w 11"/>
                  <a:gd name="T13" fmla="*/ 10 h 16"/>
                  <a:gd name="T14" fmla="*/ 3 w 11"/>
                  <a:gd name="T15" fmla="*/ 11 h 16"/>
                  <a:gd name="T16" fmla="*/ 3 w 11"/>
                  <a:gd name="T17" fmla="*/ 13 h 16"/>
                  <a:gd name="T18" fmla="*/ 5 w 11"/>
                  <a:gd name="T19" fmla="*/ 12 h 16"/>
                  <a:gd name="T20" fmla="*/ 6 w 11"/>
                  <a:gd name="T21" fmla="*/ 15 h 16"/>
                  <a:gd name="T22" fmla="*/ 8 w 11"/>
                  <a:gd name="T23" fmla="*/ 12 h 16"/>
                  <a:gd name="T24" fmla="*/ 11 w 11"/>
                  <a:gd name="T25" fmla="*/ 7 h 16"/>
                  <a:gd name="T26" fmla="*/ 10 w 11"/>
                  <a:gd name="T27" fmla="*/ 2 h 16"/>
                  <a:gd name="T28" fmla="*/ 7 w 11"/>
                  <a:gd name="T2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6">
                    <a:moveTo>
                      <a:pt x="7" y="0"/>
                    </a:moveTo>
                    <a:cubicBezTo>
                      <a:pt x="5" y="0"/>
                      <a:pt x="3" y="1"/>
                      <a:pt x="2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5"/>
                      <a:pt x="3" y="5"/>
                      <a:pt x="2" y="6"/>
                    </a:cubicBezTo>
                    <a:cubicBezTo>
                      <a:pt x="3" y="5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7"/>
                      <a:pt x="4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6"/>
                      <a:pt x="5" y="12"/>
                      <a:pt x="5" y="12"/>
                    </a:cubicBezTo>
                    <a:cubicBezTo>
                      <a:pt x="5" y="12"/>
                      <a:pt x="5" y="15"/>
                      <a:pt x="6" y="15"/>
                    </a:cubicBezTo>
                    <a:cubicBezTo>
                      <a:pt x="6" y="16"/>
                      <a:pt x="8" y="13"/>
                      <a:pt x="8" y="12"/>
                    </a:cubicBezTo>
                    <a:cubicBezTo>
                      <a:pt x="10" y="10"/>
                      <a:pt x="10" y="8"/>
                      <a:pt x="11" y="7"/>
                    </a:cubicBezTo>
                    <a:cubicBezTo>
                      <a:pt x="11" y="5"/>
                      <a:pt x="10" y="4"/>
                      <a:pt x="10" y="2"/>
                    </a:cubicBezTo>
                    <a:cubicBezTo>
                      <a:pt x="10" y="0"/>
                      <a:pt x="7" y="2"/>
                      <a:pt x="7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6" name="Freeform 435"/>
              <p:cNvSpPr>
                <a:spLocks/>
              </p:cNvSpPr>
              <p:nvPr/>
            </p:nvSpPr>
            <p:spPr bwMode="auto">
              <a:xfrm>
                <a:off x="8827769" y="2848256"/>
                <a:ext cx="17683" cy="14471"/>
              </a:xfrm>
              <a:custGeom>
                <a:avLst/>
                <a:gdLst>
                  <a:gd name="T0" fmla="*/ 4 w 4"/>
                  <a:gd name="T1" fmla="*/ 0 h 3"/>
                  <a:gd name="T2" fmla="*/ 1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1"/>
                      <a:pt x="1" y="3"/>
                    </a:cubicBezTo>
                    <a:cubicBezTo>
                      <a:pt x="1" y="3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7" name="Freeform 436"/>
              <p:cNvSpPr>
                <a:spLocks/>
              </p:cNvSpPr>
              <p:nvPr/>
            </p:nvSpPr>
            <p:spPr bwMode="auto">
              <a:xfrm>
                <a:off x="8869564" y="2801624"/>
                <a:ext cx="9646" cy="804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8" name="Freeform 437"/>
              <p:cNvSpPr>
                <a:spLocks/>
              </p:cNvSpPr>
              <p:nvPr/>
            </p:nvSpPr>
            <p:spPr bwMode="auto">
              <a:xfrm>
                <a:off x="8742569" y="2899709"/>
                <a:ext cx="9646" cy="4824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9" name="Freeform 438"/>
              <p:cNvSpPr>
                <a:spLocks/>
              </p:cNvSpPr>
              <p:nvPr/>
            </p:nvSpPr>
            <p:spPr bwMode="auto">
              <a:xfrm>
                <a:off x="8652549" y="2882021"/>
                <a:ext cx="56264" cy="78790"/>
              </a:xfrm>
              <a:custGeom>
                <a:avLst/>
                <a:gdLst>
                  <a:gd name="T0" fmla="*/ 8 w 12"/>
                  <a:gd name="T1" fmla="*/ 1 h 17"/>
                  <a:gd name="T2" fmla="*/ 0 w 12"/>
                  <a:gd name="T3" fmla="*/ 8 h 17"/>
                  <a:gd name="T4" fmla="*/ 1 w 12"/>
                  <a:gd name="T5" fmla="*/ 14 h 17"/>
                  <a:gd name="T6" fmla="*/ 3 w 12"/>
                  <a:gd name="T7" fmla="*/ 17 h 17"/>
                  <a:gd name="T8" fmla="*/ 8 w 12"/>
                  <a:gd name="T9" fmla="*/ 1 h 17"/>
                  <a:gd name="T10" fmla="*/ 8 w 12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8" y="1"/>
                    </a:moveTo>
                    <a:cubicBezTo>
                      <a:pt x="5" y="0"/>
                      <a:pt x="1" y="6"/>
                      <a:pt x="0" y="8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1" y="14"/>
                      <a:pt x="3" y="17"/>
                      <a:pt x="3" y="17"/>
                    </a:cubicBezTo>
                    <a:cubicBezTo>
                      <a:pt x="4" y="15"/>
                      <a:pt x="12" y="2"/>
                      <a:pt x="8" y="1"/>
                    </a:cubicBezTo>
                    <a:cubicBezTo>
                      <a:pt x="7" y="1"/>
                      <a:pt x="9" y="1"/>
                      <a:pt x="8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40" name="Freeform 439"/>
              <p:cNvSpPr>
                <a:spLocks/>
              </p:cNvSpPr>
              <p:nvPr/>
            </p:nvSpPr>
            <p:spPr bwMode="auto">
              <a:xfrm>
                <a:off x="8374444" y="3013874"/>
                <a:ext cx="65909" cy="46630"/>
              </a:xfrm>
              <a:custGeom>
                <a:avLst/>
                <a:gdLst>
                  <a:gd name="T0" fmla="*/ 13 w 14"/>
                  <a:gd name="T1" fmla="*/ 1 h 10"/>
                  <a:gd name="T2" fmla="*/ 9 w 14"/>
                  <a:gd name="T3" fmla="*/ 0 h 10"/>
                  <a:gd name="T4" fmla="*/ 4 w 14"/>
                  <a:gd name="T5" fmla="*/ 2 h 10"/>
                  <a:gd name="T6" fmla="*/ 4 w 14"/>
                  <a:gd name="T7" fmla="*/ 9 h 10"/>
                  <a:gd name="T8" fmla="*/ 11 w 14"/>
                  <a:gd name="T9" fmla="*/ 6 h 10"/>
                  <a:gd name="T10" fmla="*/ 13 w 14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13" y="1"/>
                    </a:moveTo>
                    <a:cubicBezTo>
                      <a:pt x="12" y="1"/>
                      <a:pt x="11" y="0"/>
                      <a:pt x="9" y="0"/>
                    </a:cubicBezTo>
                    <a:cubicBezTo>
                      <a:pt x="7" y="0"/>
                      <a:pt x="6" y="1"/>
                      <a:pt x="4" y="2"/>
                    </a:cubicBezTo>
                    <a:cubicBezTo>
                      <a:pt x="2" y="4"/>
                      <a:pt x="0" y="7"/>
                      <a:pt x="4" y="9"/>
                    </a:cubicBezTo>
                    <a:cubicBezTo>
                      <a:pt x="6" y="10"/>
                      <a:pt x="10" y="8"/>
                      <a:pt x="11" y="6"/>
                    </a:cubicBezTo>
                    <a:cubicBezTo>
                      <a:pt x="11" y="5"/>
                      <a:pt x="14" y="1"/>
                      <a:pt x="13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41" name="Freeform 440"/>
              <p:cNvSpPr>
                <a:spLocks/>
              </p:cNvSpPr>
              <p:nvPr/>
            </p:nvSpPr>
            <p:spPr bwMode="auto">
              <a:xfrm>
                <a:off x="8642903" y="3046033"/>
                <a:ext cx="94844" cy="133460"/>
              </a:xfrm>
              <a:custGeom>
                <a:avLst/>
                <a:gdLst>
                  <a:gd name="T0" fmla="*/ 12 w 20"/>
                  <a:gd name="T1" fmla="*/ 2 h 28"/>
                  <a:gd name="T2" fmla="*/ 9 w 20"/>
                  <a:gd name="T3" fmla="*/ 2 h 28"/>
                  <a:gd name="T4" fmla="*/ 4 w 20"/>
                  <a:gd name="T5" fmla="*/ 3 h 28"/>
                  <a:gd name="T6" fmla="*/ 3 w 20"/>
                  <a:gd name="T7" fmla="*/ 11 h 28"/>
                  <a:gd name="T8" fmla="*/ 3 w 20"/>
                  <a:gd name="T9" fmla="*/ 13 h 28"/>
                  <a:gd name="T10" fmla="*/ 0 w 20"/>
                  <a:gd name="T11" fmla="*/ 13 h 28"/>
                  <a:gd name="T12" fmla="*/ 3 w 20"/>
                  <a:gd name="T13" fmla="*/ 22 h 28"/>
                  <a:gd name="T14" fmla="*/ 5 w 20"/>
                  <a:gd name="T15" fmla="*/ 20 h 28"/>
                  <a:gd name="T16" fmla="*/ 7 w 20"/>
                  <a:gd name="T17" fmla="*/ 22 h 28"/>
                  <a:gd name="T18" fmla="*/ 4 w 20"/>
                  <a:gd name="T19" fmla="*/ 23 h 28"/>
                  <a:gd name="T20" fmla="*/ 8 w 20"/>
                  <a:gd name="T21" fmla="*/ 26 h 28"/>
                  <a:gd name="T22" fmla="*/ 11 w 20"/>
                  <a:gd name="T23" fmla="*/ 25 h 28"/>
                  <a:gd name="T24" fmla="*/ 15 w 20"/>
                  <a:gd name="T25" fmla="*/ 28 h 28"/>
                  <a:gd name="T26" fmla="*/ 14 w 20"/>
                  <a:gd name="T27" fmla="*/ 25 h 28"/>
                  <a:gd name="T28" fmla="*/ 17 w 20"/>
                  <a:gd name="T29" fmla="*/ 24 h 28"/>
                  <a:gd name="T30" fmla="*/ 10 w 20"/>
                  <a:gd name="T31" fmla="*/ 22 h 28"/>
                  <a:gd name="T32" fmla="*/ 9 w 20"/>
                  <a:gd name="T33" fmla="*/ 16 h 28"/>
                  <a:gd name="T34" fmla="*/ 12 w 20"/>
                  <a:gd name="T35" fmla="*/ 12 h 28"/>
                  <a:gd name="T36" fmla="*/ 13 w 20"/>
                  <a:gd name="T37" fmla="*/ 7 h 28"/>
                  <a:gd name="T38" fmla="*/ 12 w 20"/>
                  <a:gd name="T39" fmla="*/ 2 h 28"/>
                  <a:gd name="T40" fmla="*/ 12 w 20"/>
                  <a:gd name="T4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8">
                    <a:moveTo>
                      <a:pt x="12" y="2"/>
                    </a:moveTo>
                    <a:cubicBezTo>
                      <a:pt x="10" y="1"/>
                      <a:pt x="11" y="5"/>
                      <a:pt x="9" y="2"/>
                    </a:cubicBezTo>
                    <a:cubicBezTo>
                      <a:pt x="8" y="0"/>
                      <a:pt x="4" y="1"/>
                      <a:pt x="4" y="3"/>
                    </a:cubicBezTo>
                    <a:cubicBezTo>
                      <a:pt x="3" y="6"/>
                      <a:pt x="4" y="8"/>
                      <a:pt x="3" y="11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2" y="14"/>
                      <a:pt x="0" y="13"/>
                      <a:pt x="0" y="13"/>
                    </a:cubicBezTo>
                    <a:cubicBezTo>
                      <a:pt x="0" y="13"/>
                      <a:pt x="2" y="22"/>
                      <a:pt x="3" y="22"/>
                    </a:cubicBezTo>
                    <a:cubicBezTo>
                      <a:pt x="3" y="22"/>
                      <a:pt x="4" y="19"/>
                      <a:pt x="5" y="20"/>
                    </a:cubicBezTo>
                    <a:cubicBezTo>
                      <a:pt x="5" y="20"/>
                      <a:pt x="7" y="21"/>
                      <a:pt x="7" y="22"/>
                    </a:cubicBezTo>
                    <a:cubicBezTo>
                      <a:pt x="7" y="23"/>
                      <a:pt x="4" y="21"/>
                      <a:pt x="4" y="23"/>
                    </a:cubicBezTo>
                    <a:cubicBezTo>
                      <a:pt x="4" y="25"/>
                      <a:pt x="6" y="27"/>
                      <a:pt x="8" y="26"/>
                    </a:cubicBezTo>
                    <a:cubicBezTo>
                      <a:pt x="9" y="26"/>
                      <a:pt x="10" y="24"/>
                      <a:pt x="11" y="25"/>
                    </a:cubicBezTo>
                    <a:cubicBezTo>
                      <a:pt x="11" y="25"/>
                      <a:pt x="15" y="28"/>
                      <a:pt x="15" y="28"/>
                    </a:cubicBezTo>
                    <a:cubicBezTo>
                      <a:pt x="16" y="27"/>
                      <a:pt x="13" y="26"/>
                      <a:pt x="14" y="25"/>
                    </a:cubicBezTo>
                    <a:cubicBezTo>
                      <a:pt x="13" y="26"/>
                      <a:pt x="20" y="28"/>
                      <a:pt x="17" y="24"/>
                    </a:cubicBezTo>
                    <a:cubicBezTo>
                      <a:pt x="15" y="22"/>
                      <a:pt x="11" y="25"/>
                      <a:pt x="10" y="22"/>
                    </a:cubicBezTo>
                    <a:cubicBezTo>
                      <a:pt x="9" y="20"/>
                      <a:pt x="9" y="19"/>
                      <a:pt x="9" y="16"/>
                    </a:cubicBezTo>
                    <a:cubicBezTo>
                      <a:pt x="9" y="14"/>
                      <a:pt x="11" y="14"/>
                      <a:pt x="12" y="12"/>
                    </a:cubicBezTo>
                    <a:cubicBezTo>
                      <a:pt x="14" y="10"/>
                      <a:pt x="14" y="9"/>
                      <a:pt x="13" y="7"/>
                    </a:cubicBezTo>
                    <a:cubicBezTo>
                      <a:pt x="13" y="7"/>
                      <a:pt x="13" y="2"/>
                      <a:pt x="12" y="2"/>
                    </a:cubicBezTo>
                    <a:cubicBezTo>
                      <a:pt x="11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42" name="Freeform 441"/>
              <p:cNvSpPr>
                <a:spLocks/>
              </p:cNvSpPr>
              <p:nvPr/>
            </p:nvSpPr>
            <p:spPr bwMode="auto">
              <a:xfrm>
                <a:off x="8723280" y="3160197"/>
                <a:ext cx="28935" cy="36984"/>
              </a:xfrm>
              <a:custGeom>
                <a:avLst/>
                <a:gdLst>
                  <a:gd name="T0" fmla="*/ 3 w 6"/>
                  <a:gd name="T1" fmla="*/ 1 h 8"/>
                  <a:gd name="T2" fmla="*/ 1 w 6"/>
                  <a:gd name="T3" fmla="*/ 1 h 8"/>
                  <a:gd name="T4" fmla="*/ 0 w 6"/>
                  <a:gd name="T5" fmla="*/ 3 h 8"/>
                  <a:gd name="T6" fmla="*/ 2 w 6"/>
                  <a:gd name="T7" fmla="*/ 6 h 8"/>
                  <a:gd name="T8" fmla="*/ 5 w 6"/>
                  <a:gd name="T9" fmla="*/ 7 h 8"/>
                  <a:gd name="T10" fmla="*/ 4 w 6"/>
                  <a:gd name="T11" fmla="*/ 4 h 8"/>
                  <a:gd name="T12" fmla="*/ 3 w 6"/>
                  <a:gd name="T13" fmla="*/ 1 h 8"/>
                  <a:gd name="T14" fmla="*/ 3 w 6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3" y="1"/>
                    </a:moveTo>
                    <a:cubicBezTo>
                      <a:pt x="3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5"/>
                      <a:pt x="2" y="6"/>
                    </a:cubicBezTo>
                    <a:cubicBezTo>
                      <a:pt x="2" y="6"/>
                      <a:pt x="6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2" y="4"/>
                      <a:pt x="2" y="1"/>
                      <a:pt x="3" y="1"/>
                    </a:cubicBezTo>
                    <a:cubicBezTo>
                      <a:pt x="2" y="1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43" name="Freeform 442"/>
              <p:cNvSpPr>
                <a:spLocks/>
              </p:cNvSpPr>
              <p:nvPr/>
            </p:nvSpPr>
            <p:spPr bwMode="auto">
              <a:xfrm>
                <a:off x="8742569" y="3192357"/>
                <a:ext cx="46618" cy="62711"/>
              </a:xfrm>
              <a:custGeom>
                <a:avLst/>
                <a:gdLst>
                  <a:gd name="T0" fmla="*/ 4 w 10"/>
                  <a:gd name="T1" fmla="*/ 0 h 13"/>
                  <a:gd name="T2" fmla="*/ 2 w 10"/>
                  <a:gd name="T3" fmla="*/ 1 h 13"/>
                  <a:gd name="T4" fmla="*/ 4 w 10"/>
                  <a:gd name="T5" fmla="*/ 4 h 13"/>
                  <a:gd name="T6" fmla="*/ 4 w 10"/>
                  <a:gd name="T7" fmla="*/ 9 h 13"/>
                  <a:gd name="T8" fmla="*/ 5 w 10"/>
                  <a:gd name="T9" fmla="*/ 13 h 13"/>
                  <a:gd name="T10" fmla="*/ 5 w 10"/>
                  <a:gd name="T11" fmla="*/ 11 h 13"/>
                  <a:gd name="T12" fmla="*/ 9 w 10"/>
                  <a:gd name="T13" fmla="*/ 8 h 13"/>
                  <a:gd name="T14" fmla="*/ 8 w 10"/>
                  <a:gd name="T15" fmla="*/ 6 h 13"/>
                  <a:gd name="T16" fmla="*/ 9 w 10"/>
                  <a:gd name="T17" fmla="*/ 5 h 13"/>
                  <a:gd name="T18" fmla="*/ 7 w 10"/>
                  <a:gd name="T19" fmla="*/ 1 h 13"/>
                  <a:gd name="T20" fmla="*/ 4 w 10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3">
                    <a:moveTo>
                      <a:pt x="4" y="0"/>
                    </a:moveTo>
                    <a:cubicBezTo>
                      <a:pt x="3" y="0"/>
                      <a:pt x="4" y="0"/>
                      <a:pt x="2" y="1"/>
                    </a:cubicBezTo>
                    <a:cubicBezTo>
                      <a:pt x="1" y="2"/>
                      <a:pt x="3" y="3"/>
                      <a:pt x="4" y="4"/>
                    </a:cubicBezTo>
                    <a:cubicBezTo>
                      <a:pt x="5" y="6"/>
                      <a:pt x="0" y="7"/>
                      <a:pt x="4" y="9"/>
                    </a:cubicBezTo>
                    <a:cubicBezTo>
                      <a:pt x="5" y="10"/>
                      <a:pt x="3" y="12"/>
                      <a:pt x="5" y="13"/>
                    </a:cubicBezTo>
                    <a:cubicBezTo>
                      <a:pt x="6" y="13"/>
                      <a:pt x="6" y="12"/>
                      <a:pt x="5" y="11"/>
                    </a:cubicBezTo>
                    <a:cubicBezTo>
                      <a:pt x="3" y="5"/>
                      <a:pt x="9" y="10"/>
                      <a:pt x="9" y="8"/>
                    </a:cubicBezTo>
                    <a:cubicBezTo>
                      <a:pt x="9" y="7"/>
                      <a:pt x="7" y="6"/>
                      <a:pt x="8" y="6"/>
                    </a:cubicBezTo>
                    <a:cubicBezTo>
                      <a:pt x="8" y="5"/>
                      <a:pt x="10" y="6"/>
                      <a:pt x="9" y="5"/>
                    </a:cubicBezTo>
                    <a:cubicBezTo>
                      <a:pt x="8" y="4"/>
                      <a:pt x="6" y="3"/>
                      <a:pt x="7" y="1"/>
                    </a:cubicBezTo>
                    <a:cubicBezTo>
                      <a:pt x="7" y="0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44" name="Freeform 443"/>
              <p:cNvSpPr>
                <a:spLocks/>
              </p:cNvSpPr>
              <p:nvPr/>
            </p:nvSpPr>
            <p:spPr bwMode="auto">
              <a:xfrm>
                <a:off x="8657369" y="3165022"/>
                <a:ext cx="28935" cy="36984"/>
              </a:xfrm>
              <a:custGeom>
                <a:avLst/>
                <a:gdLst>
                  <a:gd name="T0" fmla="*/ 6 w 6"/>
                  <a:gd name="T1" fmla="*/ 5 h 8"/>
                  <a:gd name="T2" fmla="*/ 0 w 6"/>
                  <a:gd name="T3" fmla="*/ 2 h 8"/>
                  <a:gd name="T4" fmla="*/ 3 w 6"/>
                  <a:gd name="T5" fmla="*/ 6 h 8"/>
                  <a:gd name="T6" fmla="*/ 6 w 6"/>
                  <a:gd name="T7" fmla="*/ 5 h 8"/>
                  <a:gd name="T8" fmla="*/ 6 w 6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5"/>
                    </a:moveTo>
                    <a:cubicBezTo>
                      <a:pt x="5" y="4"/>
                      <a:pt x="3" y="0"/>
                      <a:pt x="0" y="2"/>
                    </a:cubicBezTo>
                    <a:cubicBezTo>
                      <a:pt x="0" y="2"/>
                      <a:pt x="3" y="5"/>
                      <a:pt x="3" y="6"/>
                    </a:cubicBezTo>
                    <a:cubicBezTo>
                      <a:pt x="3" y="8"/>
                      <a:pt x="6" y="8"/>
                      <a:pt x="6" y="5"/>
                    </a:cubicBezTo>
                    <a:cubicBezTo>
                      <a:pt x="6" y="5"/>
                      <a:pt x="6" y="6"/>
                      <a:pt x="6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45" name="Freeform 444"/>
              <p:cNvSpPr>
                <a:spLocks/>
              </p:cNvSpPr>
              <p:nvPr/>
            </p:nvSpPr>
            <p:spPr bwMode="auto">
              <a:xfrm>
                <a:off x="8691129" y="3202005"/>
                <a:ext cx="41796" cy="48238"/>
              </a:xfrm>
              <a:custGeom>
                <a:avLst/>
                <a:gdLst>
                  <a:gd name="T0" fmla="*/ 3 w 9"/>
                  <a:gd name="T1" fmla="*/ 2 h 10"/>
                  <a:gd name="T2" fmla="*/ 0 w 9"/>
                  <a:gd name="T3" fmla="*/ 2 h 10"/>
                  <a:gd name="T4" fmla="*/ 2 w 9"/>
                  <a:gd name="T5" fmla="*/ 4 h 10"/>
                  <a:gd name="T6" fmla="*/ 1 w 9"/>
                  <a:gd name="T7" fmla="*/ 9 h 10"/>
                  <a:gd name="T8" fmla="*/ 6 w 9"/>
                  <a:gd name="T9" fmla="*/ 6 h 10"/>
                  <a:gd name="T10" fmla="*/ 3 w 9"/>
                  <a:gd name="T11" fmla="*/ 2 h 10"/>
                  <a:gd name="T12" fmla="*/ 3 w 9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3" y="5"/>
                      <a:pt x="0" y="8"/>
                      <a:pt x="1" y="9"/>
                    </a:cubicBezTo>
                    <a:cubicBezTo>
                      <a:pt x="1" y="10"/>
                      <a:pt x="5" y="6"/>
                      <a:pt x="6" y="6"/>
                    </a:cubicBezTo>
                    <a:cubicBezTo>
                      <a:pt x="9" y="6"/>
                      <a:pt x="3" y="2"/>
                      <a:pt x="3" y="2"/>
                    </a:cubicBezTo>
                    <a:cubicBezTo>
                      <a:pt x="1" y="0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46" name="Freeform 445"/>
              <p:cNvSpPr>
                <a:spLocks/>
              </p:cNvSpPr>
              <p:nvPr/>
            </p:nvSpPr>
            <p:spPr bwMode="auto">
              <a:xfrm>
                <a:off x="8700774" y="3230947"/>
                <a:ext cx="32151" cy="51454"/>
              </a:xfrm>
              <a:custGeom>
                <a:avLst/>
                <a:gdLst>
                  <a:gd name="T0" fmla="*/ 6 w 7"/>
                  <a:gd name="T1" fmla="*/ 1 h 11"/>
                  <a:gd name="T2" fmla="*/ 3 w 7"/>
                  <a:gd name="T3" fmla="*/ 5 h 11"/>
                  <a:gd name="T4" fmla="*/ 3 w 7"/>
                  <a:gd name="T5" fmla="*/ 9 h 11"/>
                  <a:gd name="T6" fmla="*/ 5 w 7"/>
                  <a:gd name="T7" fmla="*/ 6 h 11"/>
                  <a:gd name="T8" fmla="*/ 6 w 7"/>
                  <a:gd name="T9" fmla="*/ 1 h 11"/>
                  <a:gd name="T10" fmla="*/ 6 w 7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6" y="1"/>
                    </a:moveTo>
                    <a:cubicBezTo>
                      <a:pt x="3" y="1"/>
                      <a:pt x="4" y="4"/>
                      <a:pt x="3" y="5"/>
                    </a:cubicBezTo>
                    <a:cubicBezTo>
                      <a:pt x="0" y="7"/>
                      <a:pt x="1" y="7"/>
                      <a:pt x="3" y="9"/>
                    </a:cubicBezTo>
                    <a:cubicBezTo>
                      <a:pt x="6" y="11"/>
                      <a:pt x="4" y="8"/>
                      <a:pt x="5" y="6"/>
                    </a:cubicBezTo>
                    <a:cubicBezTo>
                      <a:pt x="5" y="6"/>
                      <a:pt x="7" y="0"/>
                      <a:pt x="6" y="1"/>
                    </a:cubicBezTo>
                    <a:cubicBezTo>
                      <a:pt x="5" y="1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47" name="Freeform 446"/>
              <p:cNvSpPr>
                <a:spLocks/>
              </p:cNvSpPr>
              <p:nvPr/>
            </p:nvSpPr>
            <p:spPr bwMode="auto">
              <a:xfrm>
                <a:off x="8728101" y="3226124"/>
                <a:ext cx="19291" cy="36984"/>
              </a:xfrm>
              <a:custGeom>
                <a:avLst/>
                <a:gdLst>
                  <a:gd name="T0" fmla="*/ 3 w 4"/>
                  <a:gd name="T1" fmla="*/ 1 h 8"/>
                  <a:gd name="T2" fmla="*/ 0 w 4"/>
                  <a:gd name="T3" fmla="*/ 8 h 8"/>
                  <a:gd name="T4" fmla="*/ 3 w 4"/>
                  <a:gd name="T5" fmla="*/ 5 h 8"/>
                  <a:gd name="T6" fmla="*/ 3 w 4"/>
                  <a:gd name="T7" fmla="*/ 1 h 8"/>
                  <a:gd name="T8" fmla="*/ 3 w 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1"/>
                    </a:moveTo>
                    <a:cubicBezTo>
                      <a:pt x="2" y="1"/>
                      <a:pt x="0" y="7"/>
                      <a:pt x="0" y="8"/>
                    </a:cubicBezTo>
                    <a:cubicBezTo>
                      <a:pt x="0" y="8"/>
                      <a:pt x="2" y="6"/>
                      <a:pt x="3" y="5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48" name="Freeform 447"/>
              <p:cNvSpPr>
                <a:spLocks/>
              </p:cNvSpPr>
              <p:nvPr/>
            </p:nvSpPr>
            <p:spPr bwMode="auto">
              <a:xfrm>
                <a:off x="8737747" y="3250243"/>
                <a:ext cx="28935" cy="17688"/>
              </a:xfrm>
              <a:custGeom>
                <a:avLst/>
                <a:gdLst>
                  <a:gd name="T0" fmla="*/ 1 w 6"/>
                  <a:gd name="T1" fmla="*/ 1 h 4"/>
                  <a:gd name="T2" fmla="*/ 3 w 6"/>
                  <a:gd name="T3" fmla="*/ 3 h 4"/>
                  <a:gd name="T4" fmla="*/ 1 w 6"/>
                  <a:gd name="T5" fmla="*/ 1 h 4"/>
                  <a:gd name="T6" fmla="*/ 1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0" y="3"/>
                      <a:pt x="1" y="4"/>
                      <a:pt x="3" y="3"/>
                    </a:cubicBezTo>
                    <a:cubicBezTo>
                      <a:pt x="6" y="3"/>
                      <a:pt x="2" y="0"/>
                      <a:pt x="1" y="1"/>
                    </a:cubicBezTo>
                    <a:cubicBezTo>
                      <a:pt x="1" y="2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49" name="Freeform 448"/>
              <p:cNvSpPr>
                <a:spLocks/>
              </p:cNvSpPr>
              <p:nvPr/>
            </p:nvSpPr>
            <p:spPr bwMode="auto">
              <a:xfrm>
                <a:off x="8737747" y="3263108"/>
                <a:ext cx="65909" cy="99694"/>
              </a:xfrm>
              <a:custGeom>
                <a:avLst/>
                <a:gdLst>
                  <a:gd name="T0" fmla="*/ 10 w 14"/>
                  <a:gd name="T1" fmla="*/ 0 h 21"/>
                  <a:gd name="T2" fmla="*/ 9 w 14"/>
                  <a:gd name="T3" fmla="*/ 2 h 21"/>
                  <a:gd name="T4" fmla="*/ 7 w 14"/>
                  <a:gd name="T5" fmla="*/ 4 h 21"/>
                  <a:gd name="T6" fmla="*/ 3 w 14"/>
                  <a:gd name="T7" fmla="*/ 6 h 21"/>
                  <a:gd name="T8" fmla="*/ 2 w 14"/>
                  <a:gd name="T9" fmla="*/ 11 h 21"/>
                  <a:gd name="T10" fmla="*/ 2 w 14"/>
                  <a:gd name="T11" fmla="*/ 14 h 21"/>
                  <a:gd name="T12" fmla="*/ 3 w 14"/>
                  <a:gd name="T13" fmla="*/ 18 h 21"/>
                  <a:gd name="T14" fmla="*/ 8 w 14"/>
                  <a:gd name="T15" fmla="*/ 19 h 21"/>
                  <a:gd name="T16" fmla="*/ 8 w 14"/>
                  <a:gd name="T17" fmla="*/ 16 h 21"/>
                  <a:gd name="T18" fmla="*/ 10 w 14"/>
                  <a:gd name="T19" fmla="*/ 12 h 21"/>
                  <a:gd name="T20" fmla="*/ 12 w 14"/>
                  <a:gd name="T21" fmla="*/ 17 h 21"/>
                  <a:gd name="T22" fmla="*/ 13 w 14"/>
                  <a:gd name="T23" fmla="*/ 14 h 21"/>
                  <a:gd name="T24" fmla="*/ 13 w 14"/>
                  <a:gd name="T25" fmla="*/ 10 h 21"/>
                  <a:gd name="T26" fmla="*/ 10 w 14"/>
                  <a:gd name="T27" fmla="*/ 0 h 21"/>
                  <a:gd name="T28" fmla="*/ 10 w 14"/>
                  <a:gd name="T2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1">
                    <a:moveTo>
                      <a:pt x="10" y="0"/>
                    </a:moveTo>
                    <a:cubicBezTo>
                      <a:pt x="9" y="0"/>
                      <a:pt x="9" y="1"/>
                      <a:pt x="9" y="2"/>
                    </a:cubicBezTo>
                    <a:cubicBezTo>
                      <a:pt x="9" y="3"/>
                      <a:pt x="9" y="3"/>
                      <a:pt x="7" y="4"/>
                    </a:cubicBezTo>
                    <a:cubicBezTo>
                      <a:pt x="6" y="4"/>
                      <a:pt x="4" y="6"/>
                      <a:pt x="3" y="6"/>
                    </a:cubicBezTo>
                    <a:cubicBezTo>
                      <a:pt x="1" y="9"/>
                      <a:pt x="0" y="9"/>
                      <a:pt x="2" y="11"/>
                    </a:cubicBezTo>
                    <a:cubicBezTo>
                      <a:pt x="3" y="12"/>
                      <a:pt x="2" y="13"/>
                      <a:pt x="2" y="14"/>
                    </a:cubicBezTo>
                    <a:cubicBezTo>
                      <a:pt x="1" y="16"/>
                      <a:pt x="2" y="17"/>
                      <a:pt x="3" y="18"/>
                    </a:cubicBezTo>
                    <a:cubicBezTo>
                      <a:pt x="5" y="19"/>
                      <a:pt x="7" y="19"/>
                      <a:pt x="8" y="19"/>
                    </a:cubicBezTo>
                    <a:cubicBezTo>
                      <a:pt x="11" y="21"/>
                      <a:pt x="9" y="18"/>
                      <a:pt x="8" y="16"/>
                    </a:cubicBezTo>
                    <a:cubicBezTo>
                      <a:pt x="8" y="16"/>
                      <a:pt x="8" y="12"/>
                      <a:pt x="10" y="12"/>
                    </a:cubicBezTo>
                    <a:cubicBezTo>
                      <a:pt x="11" y="12"/>
                      <a:pt x="11" y="17"/>
                      <a:pt x="12" y="17"/>
                    </a:cubicBezTo>
                    <a:cubicBezTo>
                      <a:pt x="12" y="17"/>
                      <a:pt x="13" y="14"/>
                      <a:pt x="13" y="14"/>
                    </a:cubicBezTo>
                    <a:cubicBezTo>
                      <a:pt x="14" y="12"/>
                      <a:pt x="14" y="11"/>
                      <a:pt x="13" y="10"/>
                    </a:cubicBezTo>
                    <a:cubicBezTo>
                      <a:pt x="13" y="7"/>
                      <a:pt x="13" y="1"/>
                      <a:pt x="10" y="0"/>
                    </a:cubicBezTo>
                    <a:cubicBezTo>
                      <a:pt x="9" y="0"/>
                      <a:pt x="10" y="1"/>
                      <a:pt x="1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50" name="Freeform 449"/>
              <p:cNvSpPr>
                <a:spLocks/>
              </p:cNvSpPr>
              <p:nvPr/>
            </p:nvSpPr>
            <p:spPr bwMode="auto">
              <a:xfrm>
                <a:off x="8695951" y="3282402"/>
                <a:ext cx="56264" cy="48238"/>
              </a:xfrm>
              <a:custGeom>
                <a:avLst/>
                <a:gdLst>
                  <a:gd name="T0" fmla="*/ 8 w 12"/>
                  <a:gd name="T1" fmla="*/ 1 h 10"/>
                  <a:gd name="T2" fmla="*/ 2 w 12"/>
                  <a:gd name="T3" fmla="*/ 4 h 10"/>
                  <a:gd name="T4" fmla="*/ 0 w 12"/>
                  <a:gd name="T5" fmla="*/ 10 h 10"/>
                  <a:gd name="T6" fmla="*/ 2 w 12"/>
                  <a:gd name="T7" fmla="*/ 6 h 10"/>
                  <a:gd name="T8" fmla="*/ 4 w 12"/>
                  <a:gd name="T9" fmla="*/ 6 h 10"/>
                  <a:gd name="T10" fmla="*/ 6 w 12"/>
                  <a:gd name="T11" fmla="*/ 7 h 10"/>
                  <a:gd name="T12" fmla="*/ 8 w 12"/>
                  <a:gd name="T13" fmla="*/ 7 h 10"/>
                  <a:gd name="T14" fmla="*/ 8 w 12"/>
                  <a:gd name="T15" fmla="*/ 5 h 10"/>
                  <a:gd name="T16" fmla="*/ 8 w 12"/>
                  <a:gd name="T17" fmla="*/ 1 h 10"/>
                  <a:gd name="T18" fmla="*/ 8 w 12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8" y="1"/>
                    </a:moveTo>
                    <a:cubicBezTo>
                      <a:pt x="6" y="0"/>
                      <a:pt x="5" y="4"/>
                      <a:pt x="2" y="4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1" y="9"/>
                      <a:pt x="1" y="7"/>
                      <a:pt x="2" y="6"/>
                    </a:cubicBezTo>
                    <a:cubicBezTo>
                      <a:pt x="2" y="6"/>
                      <a:pt x="4" y="5"/>
                      <a:pt x="4" y="6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7"/>
                      <a:pt x="7" y="8"/>
                      <a:pt x="8" y="7"/>
                    </a:cubicBezTo>
                    <a:cubicBezTo>
                      <a:pt x="8" y="7"/>
                      <a:pt x="8" y="5"/>
                      <a:pt x="8" y="5"/>
                    </a:cubicBezTo>
                    <a:cubicBezTo>
                      <a:pt x="9" y="3"/>
                      <a:pt x="11" y="2"/>
                      <a:pt x="8" y="1"/>
                    </a:cubicBezTo>
                    <a:cubicBezTo>
                      <a:pt x="7" y="1"/>
                      <a:pt x="12" y="3"/>
                      <a:pt x="8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51" name="Freeform 450"/>
              <p:cNvSpPr>
                <a:spLocks/>
              </p:cNvSpPr>
              <p:nvPr/>
            </p:nvSpPr>
            <p:spPr bwMode="auto">
              <a:xfrm>
                <a:off x="8581816" y="3235771"/>
                <a:ext cx="56264" cy="56278"/>
              </a:xfrm>
              <a:custGeom>
                <a:avLst/>
                <a:gdLst>
                  <a:gd name="T0" fmla="*/ 11 w 12"/>
                  <a:gd name="T1" fmla="*/ 0 h 12"/>
                  <a:gd name="T2" fmla="*/ 6 w 12"/>
                  <a:gd name="T3" fmla="*/ 6 h 12"/>
                  <a:gd name="T4" fmla="*/ 0 w 12"/>
                  <a:gd name="T5" fmla="*/ 12 h 12"/>
                  <a:gd name="T6" fmla="*/ 4 w 12"/>
                  <a:gd name="T7" fmla="*/ 10 h 12"/>
                  <a:gd name="T8" fmla="*/ 8 w 12"/>
                  <a:gd name="T9" fmla="*/ 7 h 12"/>
                  <a:gd name="T10" fmla="*/ 10 w 12"/>
                  <a:gd name="T11" fmla="*/ 3 h 12"/>
                  <a:gd name="T12" fmla="*/ 11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1" y="0"/>
                    </a:moveTo>
                    <a:cubicBezTo>
                      <a:pt x="9" y="1"/>
                      <a:pt x="7" y="4"/>
                      <a:pt x="6" y="6"/>
                    </a:cubicBezTo>
                    <a:cubicBezTo>
                      <a:pt x="5" y="7"/>
                      <a:pt x="0" y="10"/>
                      <a:pt x="0" y="12"/>
                    </a:cubicBezTo>
                    <a:cubicBezTo>
                      <a:pt x="0" y="12"/>
                      <a:pt x="3" y="11"/>
                      <a:pt x="4" y="10"/>
                    </a:cubicBezTo>
                    <a:cubicBezTo>
                      <a:pt x="5" y="10"/>
                      <a:pt x="7" y="8"/>
                      <a:pt x="8" y="7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1" y="3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52" name="Freeform 451"/>
              <p:cNvSpPr>
                <a:spLocks/>
              </p:cNvSpPr>
              <p:nvPr/>
            </p:nvSpPr>
            <p:spPr bwMode="auto">
              <a:xfrm>
                <a:off x="8747393" y="3165022"/>
                <a:ext cx="9646" cy="4824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53" name="Freeform 452"/>
              <p:cNvSpPr>
                <a:spLocks/>
              </p:cNvSpPr>
              <p:nvPr/>
            </p:nvSpPr>
            <p:spPr bwMode="auto">
              <a:xfrm>
                <a:off x="8064188" y="3357976"/>
                <a:ext cx="263636" cy="274961"/>
              </a:xfrm>
              <a:custGeom>
                <a:avLst/>
                <a:gdLst>
                  <a:gd name="T0" fmla="*/ 12 w 56"/>
                  <a:gd name="T1" fmla="*/ 3 h 58"/>
                  <a:gd name="T2" fmla="*/ 4 w 56"/>
                  <a:gd name="T3" fmla="*/ 2 h 58"/>
                  <a:gd name="T4" fmla="*/ 2 w 56"/>
                  <a:gd name="T5" fmla="*/ 3 h 58"/>
                  <a:gd name="T6" fmla="*/ 6 w 56"/>
                  <a:gd name="T7" fmla="*/ 9 h 58"/>
                  <a:gd name="T8" fmla="*/ 11 w 56"/>
                  <a:gd name="T9" fmla="*/ 13 h 58"/>
                  <a:gd name="T10" fmla="*/ 13 w 56"/>
                  <a:gd name="T11" fmla="*/ 17 h 58"/>
                  <a:gd name="T12" fmla="*/ 17 w 56"/>
                  <a:gd name="T13" fmla="*/ 19 h 58"/>
                  <a:gd name="T14" fmla="*/ 20 w 56"/>
                  <a:gd name="T15" fmla="*/ 26 h 58"/>
                  <a:gd name="T16" fmla="*/ 22 w 56"/>
                  <a:gd name="T17" fmla="*/ 28 h 58"/>
                  <a:gd name="T18" fmla="*/ 26 w 56"/>
                  <a:gd name="T19" fmla="*/ 33 h 58"/>
                  <a:gd name="T20" fmla="*/ 30 w 56"/>
                  <a:gd name="T21" fmla="*/ 42 h 58"/>
                  <a:gd name="T22" fmla="*/ 41 w 56"/>
                  <a:gd name="T23" fmla="*/ 52 h 58"/>
                  <a:gd name="T24" fmla="*/ 46 w 56"/>
                  <a:gd name="T25" fmla="*/ 57 h 58"/>
                  <a:gd name="T26" fmla="*/ 54 w 56"/>
                  <a:gd name="T27" fmla="*/ 57 h 58"/>
                  <a:gd name="T28" fmla="*/ 54 w 56"/>
                  <a:gd name="T29" fmla="*/ 46 h 58"/>
                  <a:gd name="T30" fmla="*/ 55 w 56"/>
                  <a:gd name="T31" fmla="*/ 44 h 58"/>
                  <a:gd name="T32" fmla="*/ 52 w 56"/>
                  <a:gd name="T33" fmla="*/ 41 h 58"/>
                  <a:gd name="T34" fmla="*/ 50 w 56"/>
                  <a:gd name="T35" fmla="*/ 40 h 58"/>
                  <a:gd name="T36" fmla="*/ 48 w 56"/>
                  <a:gd name="T37" fmla="*/ 42 h 58"/>
                  <a:gd name="T38" fmla="*/ 48 w 56"/>
                  <a:gd name="T39" fmla="*/ 38 h 58"/>
                  <a:gd name="T40" fmla="*/ 47 w 56"/>
                  <a:gd name="T41" fmla="*/ 36 h 58"/>
                  <a:gd name="T42" fmla="*/ 44 w 56"/>
                  <a:gd name="T43" fmla="*/ 34 h 58"/>
                  <a:gd name="T44" fmla="*/ 42 w 56"/>
                  <a:gd name="T45" fmla="*/ 30 h 58"/>
                  <a:gd name="T46" fmla="*/ 42 w 56"/>
                  <a:gd name="T47" fmla="*/ 29 h 58"/>
                  <a:gd name="T48" fmla="*/ 43 w 56"/>
                  <a:gd name="T49" fmla="*/ 28 h 58"/>
                  <a:gd name="T50" fmla="*/ 38 w 56"/>
                  <a:gd name="T51" fmla="*/ 27 h 58"/>
                  <a:gd name="T52" fmla="*/ 38 w 56"/>
                  <a:gd name="T53" fmla="*/ 25 h 58"/>
                  <a:gd name="T54" fmla="*/ 36 w 56"/>
                  <a:gd name="T55" fmla="*/ 24 h 58"/>
                  <a:gd name="T56" fmla="*/ 37 w 56"/>
                  <a:gd name="T57" fmla="*/ 23 h 58"/>
                  <a:gd name="T58" fmla="*/ 35 w 56"/>
                  <a:gd name="T59" fmla="*/ 22 h 58"/>
                  <a:gd name="T60" fmla="*/ 34 w 56"/>
                  <a:gd name="T61" fmla="*/ 21 h 58"/>
                  <a:gd name="T62" fmla="*/ 31 w 56"/>
                  <a:gd name="T63" fmla="*/ 19 h 58"/>
                  <a:gd name="T64" fmla="*/ 30 w 56"/>
                  <a:gd name="T65" fmla="*/ 19 h 58"/>
                  <a:gd name="T66" fmla="*/ 25 w 56"/>
                  <a:gd name="T67" fmla="*/ 16 h 58"/>
                  <a:gd name="T68" fmla="*/ 21 w 56"/>
                  <a:gd name="T69" fmla="*/ 11 h 58"/>
                  <a:gd name="T70" fmla="*/ 16 w 56"/>
                  <a:gd name="T71" fmla="*/ 7 h 58"/>
                  <a:gd name="T72" fmla="*/ 12 w 56"/>
                  <a:gd name="T73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" h="58">
                    <a:moveTo>
                      <a:pt x="12" y="3"/>
                    </a:moveTo>
                    <a:cubicBezTo>
                      <a:pt x="9" y="3"/>
                      <a:pt x="7" y="3"/>
                      <a:pt x="4" y="2"/>
                    </a:cubicBezTo>
                    <a:cubicBezTo>
                      <a:pt x="2" y="1"/>
                      <a:pt x="0" y="0"/>
                      <a:pt x="2" y="3"/>
                    </a:cubicBezTo>
                    <a:cubicBezTo>
                      <a:pt x="3" y="5"/>
                      <a:pt x="4" y="8"/>
                      <a:pt x="6" y="9"/>
                    </a:cubicBezTo>
                    <a:cubicBezTo>
                      <a:pt x="8" y="10"/>
                      <a:pt x="10" y="11"/>
                      <a:pt x="11" y="13"/>
                    </a:cubicBezTo>
                    <a:cubicBezTo>
                      <a:pt x="12" y="14"/>
                      <a:pt x="12" y="16"/>
                      <a:pt x="13" y="17"/>
                    </a:cubicBezTo>
                    <a:cubicBezTo>
                      <a:pt x="15" y="18"/>
                      <a:pt x="16" y="18"/>
                      <a:pt x="17" y="19"/>
                    </a:cubicBezTo>
                    <a:cubicBezTo>
                      <a:pt x="19" y="21"/>
                      <a:pt x="19" y="24"/>
                      <a:pt x="20" y="26"/>
                    </a:cubicBezTo>
                    <a:cubicBezTo>
                      <a:pt x="21" y="27"/>
                      <a:pt x="22" y="28"/>
                      <a:pt x="22" y="28"/>
                    </a:cubicBezTo>
                    <a:cubicBezTo>
                      <a:pt x="24" y="30"/>
                      <a:pt x="25" y="31"/>
                      <a:pt x="26" y="33"/>
                    </a:cubicBezTo>
                    <a:cubicBezTo>
                      <a:pt x="28" y="36"/>
                      <a:pt x="28" y="39"/>
                      <a:pt x="30" y="42"/>
                    </a:cubicBezTo>
                    <a:cubicBezTo>
                      <a:pt x="34" y="45"/>
                      <a:pt x="37" y="49"/>
                      <a:pt x="41" y="52"/>
                    </a:cubicBezTo>
                    <a:cubicBezTo>
                      <a:pt x="43" y="54"/>
                      <a:pt x="44" y="55"/>
                      <a:pt x="46" y="57"/>
                    </a:cubicBezTo>
                    <a:cubicBezTo>
                      <a:pt x="47" y="57"/>
                      <a:pt x="53" y="58"/>
                      <a:pt x="54" y="57"/>
                    </a:cubicBezTo>
                    <a:cubicBezTo>
                      <a:pt x="55" y="56"/>
                      <a:pt x="53" y="48"/>
                      <a:pt x="54" y="46"/>
                    </a:cubicBezTo>
                    <a:cubicBezTo>
                      <a:pt x="54" y="45"/>
                      <a:pt x="56" y="45"/>
                      <a:pt x="55" y="44"/>
                    </a:cubicBezTo>
                    <a:cubicBezTo>
                      <a:pt x="54" y="43"/>
                      <a:pt x="53" y="42"/>
                      <a:pt x="52" y="41"/>
                    </a:cubicBezTo>
                    <a:cubicBezTo>
                      <a:pt x="52" y="41"/>
                      <a:pt x="51" y="40"/>
                      <a:pt x="50" y="40"/>
                    </a:cubicBezTo>
                    <a:cubicBezTo>
                      <a:pt x="49" y="40"/>
                      <a:pt x="49" y="42"/>
                      <a:pt x="48" y="42"/>
                    </a:cubicBezTo>
                    <a:cubicBezTo>
                      <a:pt x="49" y="42"/>
                      <a:pt x="48" y="38"/>
                      <a:pt x="48" y="38"/>
                    </a:cubicBezTo>
                    <a:cubicBezTo>
                      <a:pt x="47" y="37"/>
                      <a:pt x="47" y="37"/>
                      <a:pt x="47" y="36"/>
                    </a:cubicBezTo>
                    <a:cubicBezTo>
                      <a:pt x="47" y="35"/>
                      <a:pt x="45" y="34"/>
                      <a:pt x="44" y="34"/>
                    </a:cubicBezTo>
                    <a:cubicBezTo>
                      <a:pt x="43" y="33"/>
                      <a:pt x="41" y="32"/>
                      <a:pt x="42" y="30"/>
                    </a:cubicBezTo>
                    <a:cubicBezTo>
                      <a:pt x="42" y="30"/>
                      <a:pt x="41" y="29"/>
                      <a:pt x="42" y="29"/>
                    </a:cubicBezTo>
                    <a:cubicBezTo>
                      <a:pt x="42" y="28"/>
                      <a:pt x="43" y="29"/>
                      <a:pt x="43" y="28"/>
                    </a:cubicBezTo>
                    <a:cubicBezTo>
                      <a:pt x="44" y="26"/>
                      <a:pt x="38" y="26"/>
                      <a:pt x="38" y="27"/>
                    </a:cubicBezTo>
                    <a:cubicBezTo>
                      <a:pt x="38" y="26"/>
                      <a:pt x="42" y="25"/>
                      <a:pt x="38" y="25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6" y="23"/>
                      <a:pt x="37" y="23"/>
                      <a:pt x="37" y="23"/>
                    </a:cubicBezTo>
                    <a:cubicBezTo>
                      <a:pt x="37" y="22"/>
                      <a:pt x="35" y="22"/>
                      <a:pt x="35" y="22"/>
                    </a:cubicBezTo>
                    <a:cubicBezTo>
                      <a:pt x="35" y="22"/>
                      <a:pt x="36" y="21"/>
                      <a:pt x="34" y="21"/>
                    </a:cubicBezTo>
                    <a:cubicBezTo>
                      <a:pt x="33" y="20"/>
                      <a:pt x="32" y="20"/>
                      <a:pt x="31" y="19"/>
                    </a:cubicBezTo>
                    <a:cubicBezTo>
                      <a:pt x="28" y="15"/>
                      <a:pt x="30" y="19"/>
                      <a:pt x="30" y="19"/>
                    </a:cubicBezTo>
                    <a:cubicBezTo>
                      <a:pt x="29" y="19"/>
                      <a:pt x="26" y="16"/>
                      <a:pt x="25" y="16"/>
                    </a:cubicBezTo>
                    <a:cubicBezTo>
                      <a:pt x="24" y="14"/>
                      <a:pt x="23" y="12"/>
                      <a:pt x="21" y="11"/>
                    </a:cubicBezTo>
                    <a:cubicBezTo>
                      <a:pt x="19" y="10"/>
                      <a:pt x="18" y="9"/>
                      <a:pt x="16" y="7"/>
                    </a:cubicBezTo>
                    <a:cubicBezTo>
                      <a:pt x="15" y="6"/>
                      <a:pt x="14" y="3"/>
                      <a:pt x="12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54" name="Freeform 453"/>
              <p:cNvSpPr>
                <a:spLocks/>
              </p:cNvSpPr>
              <p:nvPr/>
            </p:nvSpPr>
            <p:spPr bwMode="auto">
              <a:xfrm>
                <a:off x="8110806" y="3457671"/>
                <a:ext cx="24113" cy="24120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0 h 5"/>
                  <a:gd name="T4" fmla="*/ 4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55" name="Freeform 454"/>
              <p:cNvSpPr>
                <a:spLocks/>
              </p:cNvSpPr>
              <p:nvPr/>
            </p:nvSpPr>
            <p:spPr bwMode="auto">
              <a:xfrm>
                <a:off x="8144566" y="3513949"/>
                <a:ext cx="22505" cy="24120"/>
              </a:xfrm>
              <a:custGeom>
                <a:avLst/>
                <a:gdLst>
                  <a:gd name="T0" fmla="*/ 4 w 5"/>
                  <a:gd name="T1" fmla="*/ 4 h 5"/>
                  <a:gd name="T2" fmla="*/ 1 w 5"/>
                  <a:gd name="T3" fmla="*/ 0 h 5"/>
                  <a:gd name="T4" fmla="*/ 4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5" y="3"/>
                      <a:pt x="2" y="0"/>
                      <a:pt x="1" y="0"/>
                    </a:cubicBezTo>
                    <a:cubicBezTo>
                      <a:pt x="0" y="1"/>
                      <a:pt x="3" y="5"/>
                      <a:pt x="4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56" name="Freeform 455"/>
              <p:cNvSpPr>
                <a:spLocks/>
              </p:cNvSpPr>
              <p:nvPr/>
            </p:nvSpPr>
            <p:spPr bwMode="auto">
              <a:xfrm>
                <a:off x="8303712" y="3528419"/>
                <a:ext cx="33758" cy="33767"/>
              </a:xfrm>
              <a:custGeom>
                <a:avLst/>
                <a:gdLst>
                  <a:gd name="T0" fmla="*/ 7 w 7"/>
                  <a:gd name="T1" fmla="*/ 7 h 7"/>
                  <a:gd name="T2" fmla="*/ 5 w 7"/>
                  <a:gd name="T3" fmla="*/ 3 h 7"/>
                  <a:gd name="T4" fmla="*/ 0 w 7"/>
                  <a:gd name="T5" fmla="*/ 1 h 7"/>
                  <a:gd name="T6" fmla="*/ 1 w 7"/>
                  <a:gd name="T7" fmla="*/ 3 h 7"/>
                  <a:gd name="T8" fmla="*/ 3 w 7"/>
                  <a:gd name="T9" fmla="*/ 5 h 7"/>
                  <a:gd name="T10" fmla="*/ 7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5"/>
                      <a:pt x="5" y="5"/>
                      <a:pt x="5" y="3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3" y="6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57" name="Freeform 456"/>
              <p:cNvSpPr>
                <a:spLocks/>
              </p:cNvSpPr>
              <p:nvPr/>
            </p:nvSpPr>
            <p:spPr bwMode="auto">
              <a:xfrm>
                <a:off x="8356761" y="3552539"/>
                <a:ext cx="17683" cy="17688"/>
              </a:xfrm>
              <a:custGeom>
                <a:avLst/>
                <a:gdLst>
                  <a:gd name="T0" fmla="*/ 2 w 4"/>
                  <a:gd name="T1" fmla="*/ 3 h 4"/>
                  <a:gd name="T2" fmla="*/ 2 w 4"/>
                  <a:gd name="T3" fmla="*/ 0 h 4"/>
                  <a:gd name="T4" fmla="*/ 2 w 4"/>
                  <a:gd name="T5" fmla="*/ 3 h 4"/>
                  <a:gd name="T6" fmla="*/ 2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0" y="4"/>
                      <a:pt x="0" y="1"/>
                      <a:pt x="2" y="0"/>
                    </a:cubicBezTo>
                    <a:cubicBezTo>
                      <a:pt x="4" y="0"/>
                      <a:pt x="4" y="3"/>
                      <a:pt x="2" y="3"/>
                    </a:cubicBezTo>
                    <a:cubicBezTo>
                      <a:pt x="1" y="4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58" name="Freeform 457"/>
              <p:cNvSpPr>
                <a:spLocks/>
              </p:cNvSpPr>
              <p:nvPr/>
            </p:nvSpPr>
            <p:spPr bwMode="auto">
              <a:xfrm>
                <a:off x="8308534" y="3632937"/>
                <a:ext cx="217018" cy="70750"/>
              </a:xfrm>
              <a:custGeom>
                <a:avLst/>
                <a:gdLst>
                  <a:gd name="T0" fmla="*/ 9 w 46"/>
                  <a:gd name="T1" fmla="*/ 0 h 15"/>
                  <a:gd name="T2" fmla="*/ 3 w 46"/>
                  <a:gd name="T3" fmla="*/ 0 h 15"/>
                  <a:gd name="T4" fmla="*/ 0 w 46"/>
                  <a:gd name="T5" fmla="*/ 4 h 15"/>
                  <a:gd name="T6" fmla="*/ 5 w 46"/>
                  <a:gd name="T7" fmla="*/ 6 h 15"/>
                  <a:gd name="T8" fmla="*/ 11 w 46"/>
                  <a:gd name="T9" fmla="*/ 9 h 15"/>
                  <a:gd name="T10" fmla="*/ 15 w 46"/>
                  <a:gd name="T11" fmla="*/ 9 h 15"/>
                  <a:gd name="T12" fmla="*/ 24 w 46"/>
                  <a:gd name="T13" fmla="*/ 11 h 15"/>
                  <a:gd name="T14" fmla="*/ 40 w 46"/>
                  <a:gd name="T15" fmla="*/ 13 h 15"/>
                  <a:gd name="T16" fmla="*/ 45 w 46"/>
                  <a:gd name="T17" fmla="*/ 13 h 15"/>
                  <a:gd name="T18" fmla="*/ 43 w 46"/>
                  <a:gd name="T19" fmla="*/ 9 h 15"/>
                  <a:gd name="T20" fmla="*/ 41 w 46"/>
                  <a:gd name="T21" fmla="*/ 9 h 15"/>
                  <a:gd name="T22" fmla="*/ 37 w 46"/>
                  <a:gd name="T23" fmla="*/ 9 h 15"/>
                  <a:gd name="T24" fmla="*/ 35 w 46"/>
                  <a:gd name="T25" fmla="*/ 6 h 15"/>
                  <a:gd name="T26" fmla="*/ 32 w 46"/>
                  <a:gd name="T27" fmla="*/ 4 h 15"/>
                  <a:gd name="T28" fmla="*/ 27 w 46"/>
                  <a:gd name="T29" fmla="*/ 3 h 15"/>
                  <a:gd name="T30" fmla="*/ 25 w 46"/>
                  <a:gd name="T31" fmla="*/ 4 h 15"/>
                  <a:gd name="T32" fmla="*/ 21 w 46"/>
                  <a:gd name="T33" fmla="*/ 5 h 15"/>
                  <a:gd name="T34" fmla="*/ 15 w 46"/>
                  <a:gd name="T35" fmla="*/ 3 h 15"/>
                  <a:gd name="T36" fmla="*/ 11 w 46"/>
                  <a:gd name="T37" fmla="*/ 2 h 15"/>
                  <a:gd name="T38" fmla="*/ 9 w 46"/>
                  <a:gd name="T39" fmla="*/ 0 h 15"/>
                  <a:gd name="T40" fmla="*/ 9 w 46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5">
                    <a:moveTo>
                      <a:pt x="9" y="0"/>
                    </a:moveTo>
                    <a:cubicBezTo>
                      <a:pt x="7" y="1"/>
                      <a:pt x="6" y="0"/>
                      <a:pt x="3" y="0"/>
                    </a:cubicBezTo>
                    <a:cubicBezTo>
                      <a:pt x="3" y="0"/>
                      <a:pt x="0" y="3"/>
                      <a:pt x="0" y="4"/>
                    </a:cubicBezTo>
                    <a:cubicBezTo>
                      <a:pt x="0" y="5"/>
                      <a:pt x="4" y="4"/>
                      <a:pt x="5" y="6"/>
                    </a:cubicBezTo>
                    <a:cubicBezTo>
                      <a:pt x="6" y="8"/>
                      <a:pt x="9" y="8"/>
                      <a:pt x="11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8" y="9"/>
                      <a:pt x="21" y="10"/>
                      <a:pt x="24" y="11"/>
                    </a:cubicBezTo>
                    <a:cubicBezTo>
                      <a:pt x="29" y="12"/>
                      <a:pt x="35" y="11"/>
                      <a:pt x="40" y="13"/>
                    </a:cubicBezTo>
                    <a:cubicBezTo>
                      <a:pt x="41" y="13"/>
                      <a:pt x="44" y="15"/>
                      <a:pt x="45" y="13"/>
                    </a:cubicBezTo>
                    <a:cubicBezTo>
                      <a:pt x="46" y="13"/>
                      <a:pt x="44" y="9"/>
                      <a:pt x="43" y="9"/>
                    </a:cubicBezTo>
                    <a:cubicBezTo>
                      <a:pt x="42" y="8"/>
                      <a:pt x="42" y="9"/>
                      <a:pt x="41" y="9"/>
                    </a:cubicBezTo>
                    <a:cubicBezTo>
                      <a:pt x="39" y="10"/>
                      <a:pt x="38" y="9"/>
                      <a:pt x="37" y="9"/>
                    </a:cubicBezTo>
                    <a:cubicBezTo>
                      <a:pt x="36" y="8"/>
                      <a:pt x="36" y="7"/>
                      <a:pt x="35" y="6"/>
                    </a:cubicBezTo>
                    <a:cubicBezTo>
                      <a:pt x="35" y="5"/>
                      <a:pt x="33" y="5"/>
                      <a:pt x="32" y="4"/>
                    </a:cubicBezTo>
                    <a:cubicBezTo>
                      <a:pt x="31" y="4"/>
                      <a:pt x="28" y="3"/>
                      <a:pt x="27" y="3"/>
                    </a:cubicBezTo>
                    <a:cubicBezTo>
                      <a:pt x="26" y="3"/>
                      <a:pt x="25" y="4"/>
                      <a:pt x="25" y="4"/>
                    </a:cubicBezTo>
                    <a:cubicBezTo>
                      <a:pt x="24" y="5"/>
                      <a:pt x="23" y="5"/>
                      <a:pt x="21" y="5"/>
                    </a:cubicBezTo>
                    <a:cubicBezTo>
                      <a:pt x="19" y="5"/>
                      <a:pt x="17" y="4"/>
                      <a:pt x="15" y="3"/>
                    </a:cubicBezTo>
                    <a:cubicBezTo>
                      <a:pt x="14" y="2"/>
                      <a:pt x="12" y="2"/>
                      <a:pt x="11" y="2"/>
                    </a:cubicBezTo>
                    <a:cubicBezTo>
                      <a:pt x="11" y="2"/>
                      <a:pt x="10" y="0"/>
                      <a:pt x="9" y="0"/>
                    </a:cubicBezTo>
                    <a:cubicBezTo>
                      <a:pt x="8" y="1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59" name="Freeform 458"/>
              <p:cNvSpPr>
                <a:spLocks/>
              </p:cNvSpPr>
              <p:nvPr/>
            </p:nvSpPr>
            <p:spPr bwMode="auto">
              <a:xfrm>
                <a:off x="8469288" y="3650623"/>
                <a:ext cx="36973" cy="14471"/>
              </a:xfrm>
              <a:custGeom>
                <a:avLst/>
                <a:gdLst>
                  <a:gd name="T0" fmla="*/ 3 w 8"/>
                  <a:gd name="T1" fmla="*/ 3 h 3"/>
                  <a:gd name="T2" fmla="*/ 8 w 8"/>
                  <a:gd name="T3" fmla="*/ 1 h 3"/>
                  <a:gd name="T4" fmla="*/ 3 w 8"/>
                  <a:gd name="T5" fmla="*/ 3 h 3"/>
                  <a:gd name="T6" fmla="*/ 3 w 8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3" y="3"/>
                    </a:moveTo>
                    <a:cubicBezTo>
                      <a:pt x="0" y="2"/>
                      <a:pt x="7" y="0"/>
                      <a:pt x="8" y="1"/>
                    </a:cubicBezTo>
                    <a:cubicBezTo>
                      <a:pt x="8" y="2"/>
                      <a:pt x="4" y="3"/>
                      <a:pt x="3" y="3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60" name="Freeform 459"/>
              <p:cNvSpPr>
                <a:spLocks/>
              </p:cNvSpPr>
              <p:nvPr/>
            </p:nvSpPr>
            <p:spPr bwMode="auto">
              <a:xfrm>
                <a:off x="8520729" y="3684391"/>
                <a:ext cx="28935" cy="19296"/>
              </a:xfrm>
              <a:custGeom>
                <a:avLst/>
                <a:gdLst>
                  <a:gd name="T0" fmla="*/ 3 w 6"/>
                  <a:gd name="T1" fmla="*/ 0 h 4"/>
                  <a:gd name="T2" fmla="*/ 1 w 6"/>
                  <a:gd name="T3" fmla="*/ 1 h 4"/>
                  <a:gd name="T4" fmla="*/ 3 w 6"/>
                  <a:gd name="T5" fmla="*/ 4 h 4"/>
                  <a:gd name="T6" fmla="*/ 3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1" y="1"/>
                      <a:pt x="3" y="4"/>
                      <a:pt x="3" y="4"/>
                    </a:cubicBezTo>
                    <a:cubicBezTo>
                      <a:pt x="5" y="4"/>
                      <a:pt x="6" y="0"/>
                      <a:pt x="3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61" name="Freeform 460"/>
              <p:cNvSpPr>
                <a:spLocks/>
              </p:cNvSpPr>
              <p:nvPr/>
            </p:nvSpPr>
            <p:spPr bwMode="auto">
              <a:xfrm>
                <a:off x="8549665" y="3689214"/>
                <a:ext cx="22505" cy="14471"/>
              </a:xfrm>
              <a:custGeom>
                <a:avLst/>
                <a:gdLst>
                  <a:gd name="T0" fmla="*/ 4 w 5"/>
                  <a:gd name="T1" fmla="*/ 1 h 3"/>
                  <a:gd name="T2" fmla="*/ 2 w 5"/>
                  <a:gd name="T3" fmla="*/ 0 h 3"/>
                  <a:gd name="T4" fmla="*/ 1 w 5"/>
                  <a:gd name="T5" fmla="*/ 2 h 3"/>
                  <a:gd name="T6" fmla="*/ 2 w 5"/>
                  <a:gd name="T7" fmla="*/ 2 h 3"/>
                  <a:gd name="T8" fmla="*/ 4 w 5"/>
                  <a:gd name="T9" fmla="*/ 1 h 3"/>
                  <a:gd name="T10" fmla="*/ 4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2"/>
                      <a:pt x="5" y="2"/>
                      <a:pt x="4" y="1"/>
                    </a:cubicBezTo>
                    <a:cubicBezTo>
                      <a:pt x="4" y="1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62" name="Freeform 461"/>
              <p:cNvSpPr>
                <a:spLocks/>
              </p:cNvSpPr>
              <p:nvPr/>
            </p:nvSpPr>
            <p:spPr bwMode="auto">
              <a:xfrm>
                <a:off x="8567347" y="3689214"/>
                <a:ext cx="33758" cy="19296"/>
              </a:xfrm>
              <a:custGeom>
                <a:avLst/>
                <a:gdLst>
                  <a:gd name="T0" fmla="*/ 2 w 7"/>
                  <a:gd name="T1" fmla="*/ 1 h 4"/>
                  <a:gd name="T2" fmla="*/ 2 w 7"/>
                  <a:gd name="T3" fmla="*/ 4 h 4"/>
                  <a:gd name="T4" fmla="*/ 6 w 7"/>
                  <a:gd name="T5" fmla="*/ 3 h 4"/>
                  <a:gd name="T6" fmla="*/ 5 w 7"/>
                  <a:gd name="T7" fmla="*/ 1 h 4"/>
                  <a:gd name="T8" fmla="*/ 2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1"/>
                    </a:moveTo>
                    <a:cubicBezTo>
                      <a:pt x="1" y="2"/>
                      <a:pt x="0" y="4"/>
                      <a:pt x="2" y="4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7" y="3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63" name="Freeform 462"/>
              <p:cNvSpPr>
                <a:spLocks/>
              </p:cNvSpPr>
              <p:nvPr/>
            </p:nvSpPr>
            <p:spPr bwMode="auto">
              <a:xfrm>
                <a:off x="8591460" y="3684391"/>
                <a:ext cx="38580" cy="24120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2 w 8"/>
                  <a:gd name="T5" fmla="*/ 2 h 5"/>
                  <a:gd name="T6" fmla="*/ 2 w 8"/>
                  <a:gd name="T7" fmla="*/ 3 h 5"/>
                  <a:gd name="T8" fmla="*/ 7 w 8"/>
                  <a:gd name="T9" fmla="*/ 4 h 5"/>
                  <a:gd name="T10" fmla="*/ 7 w 8"/>
                  <a:gd name="T11" fmla="*/ 1 h 5"/>
                  <a:gd name="T12" fmla="*/ 1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6" y="5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64" name="Freeform 463"/>
              <p:cNvSpPr>
                <a:spLocks/>
              </p:cNvSpPr>
              <p:nvPr/>
            </p:nvSpPr>
            <p:spPr bwMode="auto">
              <a:xfrm>
                <a:off x="8642903" y="3689214"/>
                <a:ext cx="57871" cy="19296"/>
              </a:xfrm>
              <a:custGeom>
                <a:avLst/>
                <a:gdLst>
                  <a:gd name="T0" fmla="*/ 2 w 12"/>
                  <a:gd name="T1" fmla="*/ 0 h 4"/>
                  <a:gd name="T2" fmla="*/ 0 w 12"/>
                  <a:gd name="T3" fmla="*/ 2 h 4"/>
                  <a:gd name="T4" fmla="*/ 12 w 12"/>
                  <a:gd name="T5" fmla="*/ 2 h 4"/>
                  <a:gd name="T6" fmla="*/ 9 w 12"/>
                  <a:gd name="T7" fmla="*/ 2 h 4"/>
                  <a:gd name="T8" fmla="*/ 2 w 12"/>
                  <a:gd name="T9" fmla="*/ 0 h 4"/>
                  <a:gd name="T10" fmla="*/ 2 w 1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2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11" y="4"/>
                      <a:pt x="12" y="2"/>
                    </a:cubicBezTo>
                    <a:cubicBezTo>
                      <a:pt x="12" y="1"/>
                      <a:pt x="9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65" name="Freeform 464"/>
              <p:cNvSpPr>
                <a:spLocks/>
              </p:cNvSpPr>
              <p:nvPr/>
            </p:nvSpPr>
            <p:spPr bwMode="auto">
              <a:xfrm>
                <a:off x="8625220" y="3716550"/>
                <a:ext cx="51440" cy="28942"/>
              </a:xfrm>
              <a:custGeom>
                <a:avLst/>
                <a:gdLst>
                  <a:gd name="T0" fmla="*/ 0 w 11"/>
                  <a:gd name="T1" fmla="*/ 0 h 6"/>
                  <a:gd name="T2" fmla="*/ 8 w 11"/>
                  <a:gd name="T3" fmla="*/ 4 h 6"/>
                  <a:gd name="T4" fmla="*/ 0 w 11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1" y="0"/>
                      <a:pt x="7" y="6"/>
                      <a:pt x="8" y="4"/>
                    </a:cubicBezTo>
                    <a:cubicBezTo>
                      <a:pt x="1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66" name="Freeform 465"/>
              <p:cNvSpPr>
                <a:spLocks/>
              </p:cNvSpPr>
              <p:nvPr/>
            </p:nvSpPr>
            <p:spPr bwMode="auto">
              <a:xfrm>
                <a:off x="8789187" y="3565403"/>
                <a:ext cx="28935" cy="19296"/>
              </a:xfrm>
              <a:custGeom>
                <a:avLst/>
                <a:gdLst>
                  <a:gd name="T0" fmla="*/ 3 w 6"/>
                  <a:gd name="T1" fmla="*/ 3 h 4"/>
                  <a:gd name="T2" fmla="*/ 4 w 6"/>
                  <a:gd name="T3" fmla="*/ 0 h 4"/>
                  <a:gd name="T4" fmla="*/ 3 w 6"/>
                  <a:gd name="T5" fmla="*/ 3 h 4"/>
                  <a:gd name="T6" fmla="*/ 3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cubicBezTo>
                      <a:pt x="0" y="4"/>
                      <a:pt x="1" y="0"/>
                      <a:pt x="4" y="0"/>
                    </a:cubicBezTo>
                    <a:cubicBezTo>
                      <a:pt x="6" y="0"/>
                      <a:pt x="5" y="3"/>
                      <a:pt x="3" y="3"/>
                    </a:cubicBezTo>
                    <a:cubicBezTo>
                      <a:pt x="2" y="4"/>
                      <a:pt x="5" y="3"/>
                      <a:pt x="3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67" name="Freeform 466"/>
              <p:cNvSpPr>
                <a:spLocks/>
              </p:cNvSpPr>
              <p:nvPr/>
            </p:nvSpPr>
            <p:spPr bwMode="auto">
              <a:xfrm>
                <a:off x="8837415" y="3562187"/>
                <a:ext cx="70731" cy="22512"/>
              </a:xfrm>
              <a:custGeom>
                <a:avLst/>
                <a:gdLst>
                  <a:gd name="T0" fmla="*/ 2 w 15"/>
                  <a:gd name="T1" fmla="*/ 3 h 5"/>
                  <a:gd name="T2" fmla="*/ 1 w 15"/>
                  <a:gd name="T3" fmla="*/ 1 h 5"/>
                  <a:gd name="T4" fmla="*/ 5 w 15"/>
                  <a:gd name="T5" fmla="*/ 0 h 5"/>
                  <a:gd name="T6" fmla="*/ 13 w 15"/>
                  <a:gd name="T7" fmla="*/ 2 h 5"/>
                  <a:gd name="T8" fmla="*/ 15 w 15"/>
                  <a:gd name="T9" fmla="*/ 5 h 5"/>
                  <a:gd name="T10" fmla="*/ 11 w 15"/>
                  <a:gd name="T11" fmla="*/ 3 h 5"/>
                  <a:gd name="T12" fmla="*/ 2 w 15"/>
                  <a:gd name="T13" fmla="*/ 3 h 5"/>
                  <a:gd name="T14" fmla="*/ 2 w 1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">
                    <a:moveTo>
                      <a:pt x="2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8" y="0"/>
                      <a:pt x="10" y="0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4" y="5"/>
                      <a:pt x="11" y="3"/>
                      <a:pt x="11" y="3"/>
                    </a:cubicBezTo>
                    <a:cubicBezTo>
                      <a:pt x="8" y="2"/>
                      <a:pt x="5" y="3"/>
                      <a:pt x="2" y="3"/>
                    </a:cubicBezTo>
                    <a:cubicBezTo>
                      <a:pt x="1" y="3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68" name="Freeform 467"/>
              <p:cNvSpPr>
                <a:spLocks/>
              </p:cNvSpPr>
              <p:nvPr/>
            </p:nvSpPr>
            <p:spPr bwMode="auto">
              <a:xfrm>
                <a:off x="8620397" y="3452845"/>
                <a:ext cx="151109" cy="170443"/>
              </a:xfrm>
              <a:custGeom>
                <a:avLst/>
                <a:gdLst>
                  <a:gd name="T0" fmla="*/ 13 w 32"/>
                  <a:gd name="T1" fmla="*/ 32 h 36"/>
                  <a:gd name="T2" fmla="*/ 14 w 32"/>
                  <a:gd name="T3" fmla="*/ 30 h 36"/>
                  <a:gd name="T4" fmla="*/ 11 w 32"/>
                  <a:gd name="T5" fmla="*/ 28 h 36"/>
                  <a:gd name="T6" fmla="*/ 12 w 32"/>
                  <a:gd name="T7" fmla="*/ 23 h 36"/>
                  <a:gd name="T8" fmla="*/ 8 w 32"/>
                  <a:gd name="T9" fmla="*/ 23 h 36"/>
                  <a:gd name="T10" fmla="*/ 8 w 32"/>
                  <a:gd name="T11" fmla="*/ 29 h 36"/>
                  <a:gd name="T12" fmla="*/ 8 w 32"/>
                  <a:gd name="T13" fmla="*/ 30 h 36"/>
                  <a:gd name="T14" fmla="*/ 7 w 32"/>
                  <a:gd name="T15" fmla="*/ 34 h 36"/>
                  <a:gd name="T16" fmla="*/ 4 w 32"/>
                  <a:gd name="T17" fmla="*/ 36 h 36"/>
                  <a:gd name="T18" fmla="*/ 4 w 32"/>
                  <a:gd name="T19" fmla="*/ 31 h 36"/>
                  <a:gd name="T20" fmla="*/ 2 w 32"/>
                  <a:gd name="T21" fmla="*/ 26 h 36"/>
                  <a:gd name="T22" fmla="*/ 1 w 32"/>
                  <a:gd name="T23" fmla="*/ 21 h 36"/>
                  <a:gd name="T24" fmla="*/ 3 w 32"/>
                  <a:gd name="T25" fmla="*/ 14 h 36"/>
                  <a:gd name="T26" fmla="*/ 9 w 32"/>
                  <a:gd name="T27" fmla="*/ 5 h 36"/>
                  <a:gd name="T28" fmla="*/ 11 w 32"/>
                  <a:gd name="T29" fmla="*/ 2 h 36"/>
                  <a:gd name="T30" fmla="*/ 18 w 32"/>
                  <a:gd name="T31" fmla="*/ 4 h 36"/>
                  <a:gd name="T32" fmla="*/ 25 w 32"/>
                  <a:gd name="T33" fmla="*/ 4 h 36"/>
                  <a:gd name="T34" fmla="*/ 32 w 32"/>
                  <a:gd name="T35" fmla="*/ 1 h 36"/>
                  <a:gd name="T36" fmla="*/ 29 w 32"/>
                  <a:gd name="T37" fmla="*/ 6 h 36"/>
                  <a:gd name="T38" fmla="*/ 23 w 32"/>
                  <a:gd name="T39" fmla="*/ 7 h 36"/>
                  <a:gd name="T40" fmla="*/ 10 w 32"/>
                  <a:gd name="T41" fmla="*/ 7 h 36"/>
                  <a:gd name="T42" fmla="*/ 6 w 32"/>
                  <a:gd name="T43" fmla="*/ 10 h 36"/>
                  <a:gd name="T44" fmla="*/ 10 w 32"/>
                  <a:gd name="T45" fmla="*/ 15 h 36"/>
                  <a:gd name="T46" fmla="*/ 13 w 32"/>
                  <a:gd name="T47" fmla="*/ 14 h 36"/>
                  <a:gd name="T48" fmla="*/ 20 w 32"/>
                  <a:gd name="T49" fmla="*/ 13 h 36"/>
                  <a:gd name="T50" fmla="*/ 17 w 32"/>
                  <a:gd name="T51" fmla="*/ 16 h 36"/>
                  <a:gd name="T52" fmla="*/ 13 w 32"/>
                  <a:gd name="T53" fmla="*/ 17 h 36"/>
                  <a:gd name="T54" fmla="*/ 14 w 32"/>
                  <a:gd name="T55" fmla="*/ 20 h 36"/>
                  <a:gd name="T56" fmla="*/ 18 w 32"/>
                  <a:gd name="T57" fmla="*/ 25 h 36"/>
                  <a:gd name="T58" fmla="*/ 19 w 32"/>
                  <a:gd name="T59" fmla="*/ 28 h 36"/>
                  <a:gd name="T60" fmla="*/ 22 w 32"/>
                  <a:gd name="T61" fmla="*/ 30 h 36"/>
                  <a:gd name="T62" fmla="*/ 13 w 32"/>
                  <a:gd name="T63" fmla="*/ 32 h 36"/>
                  <a:gd name="T64" fmla="*/ 13 w 32"/>
                  <a:gd name="T65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6">
                    <a:moveTo>
                      <a:pt x="13" y="32"/>
                    </a:moveTo>
                    <a:cubicBezTo>
                      <a:pt x="13" y="31"/>
                      <a:pt x="14" y="31"/>
                      <a:pt x="14" y="30"/>
                    </a:cubicBezTo>
                    <a:cubicBezTo>
                      <a:pt x="14" y="29"/>
                      <a:pt x="12" y="28"/>
                      <a:pt x="11" y="28"/>
                    </a:cubicBezTo>
                    <a:cubicBezTo>
                      <a:pt x="10" y="26"/>
                      <a:pt x="12" y="25"/>
                      <a:pt x="12" y="23"/>
                    </a:cubicBezTo>
                    <a:cubicBezTo>
                      <a:pt x="12" y="22"/>
                      <a:pt x="8" y="22"/>
                      <a:pt x="8" y="23"/>
                    </a:cubicBezTo>
                    <a:cubicBezTo>
                      <a:pt x="7" y="25"/>
                      <a:pt x="8" y="27"/>
                      <a:pt x="8" y="29"/>
                    </a:cubicBezTo>
                    <a:cubicBezTo>
                      <a:pt x="7" y="29"/>
                      <a:pt x="8" y="30"/>
                      <a:pt x="8" y="30"/>
                    </a:cubicBezTo>
                    <a:cubicBezTo>
                      <a:pt x="8" y="32"/>
                      <a:pt x="7" y="33"/>
                      <a:pt x="7" y="34"/>
                    </a:cubicBezTo>
                    <a:cubicBezTo>
                      <a:pt x="6" y="36"/>
                      <a:pt x="7" y="36"/>
                      <a:pt x="4" y="36"/>
                    </a:cubicBezTo>
                    <a:cubicBezTo>
                      <a:pt x="1" y="36"/>
                      <a:pt x="4" y="32"/>
                      <a:pt x="4" y="31"/>
                    </a:cubicBezTo>
                    <a:cubicBezTo>
                      <a:pt x="5" y="30"/>
                      <a:pt x="4" y="27"/>
                      <a:pt x="2" y="26"/>
                    </a:cubicBezTo>
                    <a:cubicBezTo>
                      <a:pt x="0" y="25"/>
                      <a:pt x="0" y="23"/>
                      <a:pt x="1" y="21"/>
                    </a:cubicBezTo>
                    <a:cubicBezTo>
                      <a:pt x="2" y="19"/>
                      <a:pt x="2" y="16"/>
                      <a:pt x="3" y="14"/>
                    </a:cubicBezTo>
                    <a:cubicBezTo>
                      <a:pt x="5" y="11"/>
                      <a:pt x="4" y="5"/>
                      <a:pt x="9" y="5"/>
                    </a:cubicBezTo>
                    <a:cubicBezTo>
                      <a:pt x="10" y="5"/>
                      <a:pt x="9" y="2"/>
                      <a:pt x="11" y="2"/>
                    </a:cubicBezTo>
                    <a:cubicBezTo>
                      <a:pt x="14" y="3"/>
                      <a:pt x="16" y="4"/>
                      <a:pt x="18" y="4"/>
                    </a:cubicBezTo>
                    <a:cubicBezTo>
                      <a:pt x="20" y="4"/>
                      <a:pt x="23" y="5"/>
                      <a:pt x="25" y="4"/>
                    </a:cubicBezTo>
                    <a:cubicBezTo>
                      <a:pt x="26" y="4"/>
                      <a:pt x="32" y="0"/>
                      <a:pt x="32" y="1"/>
                    </a:cubicBezTo>
                    <a:cubicBezTo>
                      <a:pt x="32" y="2"/>
                      <a:pt x="29" y="5"/>
                      <a:pt x="29" y="6"/>
                    </a:cubicBezTo>
                    <a:cubicBezTo>
                      <a:pt x="27" y="7"/>
                      <a:pt x="25" y="7"/>
                      <a:pt x="23" y="7"/>
                    </a:cubicBezTo>
                    <a:cubicBezTo>
                      <a:pt x="18" y="6"/>
                      <a:pt x="14" y="7"/>
                      <a:pt x="10" y="7"/>
                    </a:cubicBezTo>
                    <a:cubicBezTo>
                      <a:pt x="7" y="6"/>
                      <a:pt x="6" y="7"/>
                      <a:pt x="6" y="10"/>
                    </a:cubicBezTo>
                    <a:cubicBezTo>
                      <a:pt x="6" y="13"/>
                      <a:pt x="9" y="13"/>
                      <a:pt x="10" y="15"/>
                    </a:cubicBezTo>
                    <a:cubicBezTo>
                      <a:pt x="11" y="17"/>
                      <a:pt x="12" y="15"/>
                      <a:pt x="13" y="14"/>
                    </a:cubicBezTo>
                    <a:cubicBezTo>
                      <a:pt x="13" y="13"/>
                      <a:pt x="20" y="12"/>
                      <a:pt x="20" y="13"/>
                    </a:cubicBezTo>
                    <a:cubicBezTo>
                      <a:pt x="21" y="13"/>
                      <a:pt x="18" y="16"/>
                      <a:pt x="17" y="16"/>
                    </a:cubicBezTo>
                    <a:cubicBezTo>
                      <a:pt x="15" y="18"/>
                      <a:pt x="15" y="18"/>
                      <a:pt x="13" y="17"/>
                    </a:cubicBezTo>
                    <a:cubicBezTo>
                      <a:pt x="13" y="17"/>
                      <a:pt x="14" y="20"/>
                      <a:pt x="14" y="20"/>
                    </a:cubicBezTo>
                    <a:cubicBezTo>
                      <a:pt x="15" y="21"/>
                      <a:pt x="18" y="23"/>
                      <a:pt x="18" y="25"/>
                    </a:cubicBezTo>
                    <a:cubicBezTo>
                      <a:pt x="18" y="26"/>
                      <a:pt x="18" y="27"/>
                      <a:pt x="19" y="28"/>
                    </a:cubicBezTo>
                    <a:cubicBezTo>
                      <a:pt x="19" y="28"/>
                      <a:pt x="21" y="30"/>
                      <a:pt x="22" y="30"/>
                    </a:cubicBezTo>
                    <a:cubicBezTo>
                      <a:pt x="20" y="31"/>
                      <a:pt x="15" y="33"/>
                      <a:pt x="13" y="32"/>
                    </a:cubicBezTo>
                    <a:cubicBezTo>
                      <a:pt x="13" y="31"/>
                      <a:pt x="14" y="33"/>
                      <a:pt x="13" y="3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69" name="Freeform 468"/>
              <p:cNvSpPr>
                <a:spLocks/>
              </p:cNvSpPr>
              <p:nvPr/>
            </p:nvSpPr>
            <p:spPr bwMode="auto">
              <a:xfrm>
                <a:off x="8822946" y="3443197"/>
                <a:ext cx="36973" cy="70750"/>
              </a:xfrm>
              <a:custGeom>
                <a:avLst/>
                <a:gdLst>
                  <a:gd name="T0" fmla="*/ 3 w 8"/>
                  <a:gd name="T1" fmla="*/ 2 h 15"/>
                  <a:gd name="T2" fmla="*/ 3 w 8"/>
                  <a:gd name="T3" fmla="*/ 0 h 15"/>
                  <a:gd name="T4" fmla="*/ 0 w 8"/>
                  <a:gd name="T5" fmla="*/ 4 h 15"/>
                  <a:gd name="T6" fmla="*/ 1 w 8"/>
                  <a:gd name="T7" fmla="*/ 8 h 15"/>
                  <a:gd name="T8" fmla="*/ 2 w 8"/>
                  <a:gd name="T9" fmla="*/ 12 h 15"/>
                  <a:gd name="T10" fmla="*/ 5 w 8"/>
                  <a:gd name="T11" fmla="*/ 15 h 15"/>
                  <a:gd name="T12" fmla="*/ 4 w 8"/>
                  <a:gd name="T13" fmla="*/ 13 h 15"/>
                  <a:gd name="T14" fmla="*/ 3 w 8"/>
                  <a:gd name="T15" fmla="*/ 9 h 15"/>
                  <a:gd name="T16" fmla="*/ 7 w 8"/>
                  <a:gd name="T17" fmla="*/ 9 h 15"/>
                  <a:gd name="T18" fmla="*/ 5 w 8"/>
                  <a:gd name="T19" fmla="*/ 7 h 15"/>
                  <a:gd name="T20" fmla="*/ 6 w 8"/>
                  <a:gd name="T21" fmla="*/ 5 h 15"/>
                  <a:gd name="T22" fmla="*/ 2 w 8"/>
                  <a:gd name="T23" fmla="*/ 6 h 15"/>
                  <a:gd name="T24" fmla="*/ 3 w 8"/>
                  <a:gd name="T25" fmla="*/ 2 h 15"/>
                  <a:gd name="T26" fmla="*/ 3 w 8"/>
                  <a:gd name="T2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5">
                    <a:moveTo>
                      <a:pt x="3" y="2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8"/>
                    </a:cubicBezTo>
                    <a:cubicBezTo>
                      <a:pt x="1" y="9"/>
                      <a:pt x="1" y="11"/>
                      <a:pt x="2" y="12"/>
                    </a:cubicBezTo>
                    <a:cubicBezTo>
                      <a:pt x="2" y="12"/>
                      <a:pt x="5" y="15"/>
                      <a:pt x="5" y="15"/>
                    </a:cubicBezTo>
                    <a:cubicBezTo>
                      <a:pt x="5" y="15"/>
                      <a:pt x="4" y="13"/>
                      <a:pt x="4" y="13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3" y="8"/>
                      <a:pt x="7" y="9"/>
                      <a:pt x="7" y="9"/>
                    </a:cubicBezTo>
                    <a:cubicBezTo>
                      <a:pt x="8" y="9"/>
                      <a:pt x="6" y="8"/>
                      <a:pt x="5" y="7"/>
                    </a:cubicBezTo>
                    <a:cubicBezTo>
                      <a:pt x="5" y="7"/>
                      <a:pt x="6" y="6"/>
                      <a:pt x="6" y="5"/>
                    </a:cubicBezTo>
                    <a:cubicBezTo>
                      <a:pt x="7" y="1"/>
                      <a:pt x="3" y="6"/>
                      <a:pt x="2" y="6"/>
                    </a:cubicBezTo>
                    <a:cubicBezTo>
                      <a:pt x="2" y="6"/>
                      <a:pt x="4" y="3"/>
                      <a:pt x="3" y="2"/>
                    </a:cubicBezTo>
                    <a:cubicBezTo>
                      <a:pt x="3" y="1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70" name="Freeform 469"/>
              <p:cNvSpPr>
                <a:spLocks/>
              </p:cNvSpPr>
              <p:nvPr/>
            </p:nvSpPr>
            <p:spPr bwMode="auto">
              <a:xfrm>
                <a:off x="8842238" y="3433550"/>
                <a:ext cx="12860" cy="9648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71" name="Freeform 470"/>
              <p:cNvSpPr>
                <a:spLocks/>
              </p:cNvSpPr>
              <p:nvPr/>
            </p:nvSpPr>
            <p:spPr bwMode="auto">
              <a:xfrm>
                <a:off x="8893678" y="3494652"/>
                <a:ext cx="22505" cy="9648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5" y="0"/>
                      <a:pt x="0" y="0"/>
                      <a:pt x="0" y="1"/>
                    </a:cubicBezTo>
                    <a:cubicBezTo>
                      <a:pt x="0" y="1"/>
                      <a:pt x="5" y="2"/>
                      <a:pt x="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72" name="Freeform 471"/>
              <p:cNvSpPr>
                <a:spLocks/>
              </p:cNvSpPr>
              <p:nvPr/>
            </p:nvSpPr>
            <p:spPr bwMode="auto">
              <a:xfrm>
                <a:off x="8898501" y="3499475"/>
                <a:ext cx="88415" cy="53063"/>
              </a:xfrm>
              <a:custGeom>
                <a:avLst/>
                <a:gdLst>
                  <a:gd name="T0" fmla="*/ 10 w 19"/>
                  <a:gd name="T1" fmla="*/ 1 h 11"/>
                  <a:gd name="T2" fmla="*/ 4 w 19"/>
                  <a:gd name="T3" fmla="*/ 3 h 11"/>
                  <a:gd name="T4" fmla="*/ 3 w 19"/>
                  <a:gd name="T5" fmla="*/ 4 h 11"/>
                  <a:gd name="T6" fmla="*/ 1 w 19"/>
                  <a:gd name="T7" fmla="*/ 3 h 11"/>
                  <a:gd name="T8" fmla="*/ 3 w 19"/>
                  <a:gd name="T9" fmla="*/ 6 h 11"/>
                  <a:gd name="T10" fmla="*/ 6 w 19"/>
                  <a:gd name="T11" fmla="*/ 7 h 11"/>
                  <a:gd name="T12" fmla="*/ 9 w 19"/>
                  <a:gd name="T13" fmla="*/ 10 h 11"/>
                  <a:gd name="T14" fmla="*/ 14 w 19"/>
                  <a:gd name="T15" fmla="*/ 10 h 11"/>
                  <a:gd name="T16" fmla="*/ 18 w 19"/>
                  <a:gd name="T17" fmla="*/ 5 h 11"/>
                  <a:gd name="T18" fmla="*/ 15 w 19"/>
                  <a:gd name="T19" fmla="*/ 2 h 11"/>
                  <a:gd name="T20" fmla="*/ 10 w 19"/>
                  <a:gd name="T21" fmla="*/ 1 h 11"/>
                  <a:gd name="T22" fmla="*/ 10 w 19"/>
                  <a:gd name="T2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1">
                    <a:moveTo>
                      <a:pt x="10" y="1"/>
                    </a:moveTo>
                    <a:cubicBezTo>
                      <a:pt x="9" y="0"/>
                      <a:pt x="5" y="2"/>
                      <a:pt x="4" y="3"/>
                    </a:cubicBezTo>
                    <a:cubicBezTo>
                      <a:pt x="3" y="3"/>
                      <a:pt x="4" y="3"/>
                      <a:pt x="3" y="4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0" y="3"/>
                      <a:pt x="2" y="6"/>
                      <a:pt x="3" y="6"/>
                    </a:cubicBezTo>
                    <a:cubicBezTo>
                      <a:pt x="3" y="7"/>
                      <a:pt x="5" y="7"/>
                      <a:pt x="6" y="7"/>
                    </a:cubicBezTo>
                    <a:cubicBezTo>
                      <a:pt x="8" y="7"/>
                      <a:pt x="8" y="9"/>
                      <a:pt x="9" y="10"/>
                    </a:cubicBezTo>
                    <a:cubicBezTo>
                      <a:pt x="10" y="11"/>
                      <a:pt x="13" y="10"/>
                      <a:pt x="14" y="10"/>
                    </a:cubicBezTo>
                    <a:cubicBezTo>
                      <a:pt x="18" y="10"/>
                      <a:pt x="19" y="8"/>
                      <a:pt x="18" y="5"/>
                    </a:cubicBezTo>
                    <a:cubicBezTo>
                      <a:pt x="18" y="3"/>
                      <a:pt x="17" y="2"/>
                      <a:pt x="15" y="2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10" y="1"/>
                      <a:pt x="11" y="1"/>
                      <a:pt x="10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73" name="Freeform 472"/>
              <p:cNvSpPr>
                <a:spLocks/>
              </p:cNvSpPr>
              <p:nvPr/>
            </p:nvSpPr>
            <p:spPr bwMode="auto">
              <a:xfrm>
                <a:off x="9318068" y="3589522"/>
                <a:ext cx="98060" cy="56278"/>
              </a:xfrm>
              <a:custGeom>
                <a:avLst/>
                <a:gdLst>
                  <a:gd name="T0" fmla="*/ 0 w 21"/>
                  <a:gd name="T1" fmla="*/ 8 h 12"/>
                  <a:gd name="T2" fmla="*/ 6 w 21"/>
                  <a:gd name="T3" fmla="*/ 8 h 12"/>
                  <a:gd name="T4" fmla="*/ 9 w 21"/>
                  <a:gd name="T5" fmla="*/ 7 h 12"/>
                  <a:gd name="T6" fmla="*/ 13 w 21"/>
                  <a:gd name="T7" fmla="*/ 7 h 12"/>
                  <a:gd name="T8" fmla="*/ 14 w 21"/>
                  <a:gd name="T9" fmla="*/ 5 h 12"/>
                  <a:gd name="T10" fmla="*/ 17 w 21"/>
                  <a:gd name="T11" fmla="*/ 3 h 12"/>
                  <a:gd name="T12" fmla="*/ 20 w 21"/>
                  <a:gd name="T13" fmla="*/ 4 h 12"/>
                  <a:gd name="T14" fmla="*/ 18 w 21"/>
                  <a:gd name="T15" fmla="*/ 7 h 12"/>
                  <a:gd name="T16" fmla="*/ 11 w 21"/>
                  <a:gd name="T17" fmla="*/ 11 h 12"/>
                  <a:gd name="T18" fmla="*/ 0 w 21"/>
                  <a:gd name="T19" fmla="*/ 8 h 12"/>
                  <a:gd name="T20" fmla="*/ 0 w 21"/>
                  <a:gd name="T2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2">
                    <a:moveTo>
                      <a:pt x="0" y="8"/>
                    </a:moveTo>
                    <a:cubicBezTo>
                      <a:pt x="1" y="7"/>
                      <a:pt x="5" y="8"/>
                      <a:pt x="6" y="8"/>
                    </a:cubicBezTo>
                    <a:cubicBezTo>
                      <a:pt x="7" y="8"/>
                      <a:pt x="8" y="6"/>
                      <a:pt x="9" y="7"/>
                    </a:cubicBezTo>
                    <a:cubicBezTo>
                      <a:pt x="10" y="8"/>
                      <a:pt x="12" y="8"/>
                      <a:pt x="13" y="7"/>
                    </a:cubicBezTo>
                    <a:cubicBezTo>
                      <a:pt x="13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17" y="3"/>
                    </a:cubicBezTo>
                    <a:cubicBezTo>
                      <a:pt x="17" y="0"/>
                      <a:pt x="21" y="2"/>
                      <a:pt x="20" y="4"/>
                    </a:cubicBezTo>
                    <a:cubicBezTo>
                      <a:pt x="19" y="5"/>
                      <a:pt x="18" y="7"/>
                      <a:pt x="18" y="7"/>
                    </a:cubicBezTo>
                    <a:cubicBezTo>
                      <a:pt x="15" y="8"/>
                      <a:pt x="14" y="10"/>
                      <a:pt x="11" y="11"/>
                    </a:cubicBezTo>
                    <a:cubicBezTo>
                      <a:pt x="9" y="12"/>
                      <a:pt x="0" y="11"/>
                      <a:pt x="0" y="8"/>
                    </a:cubicBezTo>
                    <a:cubicBezTo>
                      <a:pt x="0" y="7"/>
                      <a:pt x="0" y="10"/>
                      <a:pt x="0" y="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74" name="Freeform 473"/>
              <p:cNvSpPr>
                <a:spLocks/>
              </p:cNvSpPr>
              <p:nvPr/>
            </p:nvSpPr>
            <p:spPr bwMode="auto">
              <a:xfrm>
                <a:off x="9459532" y="3618464"/>
                <a:ext cx="41796" cy="51454"/>
              </a:xfrm>
              <a:custGeom>
                <a:avLst/>
                <a:gdLst>
                  <a:gd name="T0" fmla="*/ 1 w 9"/>
                  <a:gd name="T1" fmla="*/ 0 h 11"/>
                  <a:gd name="T2" fmla="*/ 8 w 9"/>
                  <a:gd name="T3" fmla="*/ 8 h 11"/>
                  <a:gd name="T4" fmla="*/ 5 w 9"/>
                  <a:gd name="T5" fmla="*/ 4 h 11"/>
                  <a:gd name="T6" fmla="*/ 1 w 9"/>
                  <a:gd name="T7" fmla="*/ 0 h 11"/>
                  <a:gd name="T8" fmla="*/ 1 w 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0"/>
                    </a:moveTo>
                    <a:cubicBezTo>
                      <a:pt x="0" y="1"/>
                      <a:pt x="5" y="11"/>
                      <a:pt x="8" y="8"/>
                    </a:cubicBezTo>
                    <a:cubicBezTo>
                      <a:pt x="9" y="6"/>
                      <a:pt x="6" y="4"/>
                      <a:pt x="5" y="4"/>
                    </a:cubicBezTo>
                    <a:cubicBezTo>
                      <a:pt x="4" y="3"/>
                      <a:pt x="1" y="0"/>
                      <a:pt x="1" y="0"/>
                    </a:cubicBez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75" name="Freeform 474"/>
              <p:cNvSpPr>
                <a:spLocks/>
              </p:cNvSpPr>
              <p:nvPr/>
            </p:nvSpPr>
            <p:spPr bwMode="auto">
              <a:xfrm>
                <a:off x="9581703" y="3713336"/>
                <a:ext cx="27328" cy="27335"/>
              </a:xfrm>
              <a:custGeom>
                <a:avLst/>
                <a:gdLst>
                  <a:gd name="T0" fmla="*/ 6 w 6"/>
                  <a:gd name="T1" fmla="*/ 4 h 6"/>
                  <a:gd name="T2" fmla="*/ 1 w 6"/>
                  <a:gd name="T3" fmla="*/ 2 h 6"/>
                  <a:gd name="T4" fmla="*/ 6 w 6"/>
                  <a:gd name="T5" fmla="*/ 4 h 6"/>
                  <a:gd name="T6" fmla="*/ 6 w 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cubicBezTo>
                      <a:pt x="6" y="2"/>
                      <a:pt x="0" y="0"/>
                      <a:pt x="1" y="2"/>
                    </a:cubicBezTo>
                    <a:cubicBezTo>
                      <a:pt x="1" y="3"/>
                      <a:pt x="6" y="5"/>
                      <a:pt x="6" y="4"/>
                    </a:cubicBezTo>
                    <a:cubicBezTo>
                      <a:pt x="6" y="3"/>
                      <a:pt x="6" y="6"/>
                      <a:pt x="6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76" name="Freeform 475"/>
              <p:cNvSpPr>
                <a:spLocks/>
              </p:cNvSpPr>
              <p:nvPr/>
            </p:nvSpPr>
            <p:spPr bwMode="auto">
              <a:xfrm>
                <a:off x="9552768" y="3669920"/>
                <a:ext cx="43404" cy="28942"/>
              </a:xfrm>
              <a:custGeom>
                <a:avLst/>
                <a:gdLst>
                  <a:gd name="T0" fmla="*/ 8 w 9"/>
                  <a:gd name="T1" fmla="*/ 6 h 6"/>
                  <a:gd name="T2" fmla="*/ 0 w 9"/>
                  <a:gd name="T3" fmla="*/ 1 h 6"/>
                  <a:gd name="T4" fmla="*/ 3 w 9"/>
                  <a:gd name="T5" fmla="*/ 4 h 6"/>
                  <a:gd name="T6" fmla="*/ 8 w 9"/>
                  <a:gd name="T7" fmla="*/ 6 h 6"/>
                  <a:gd name="T8" fmla="*/ 8 w 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8" y="6"/>
                    </a:moveTo>
                    <a:cubicBezTo>
                      <a:pt x="6" y="5"/>
                      <a:pt x="3" y="0"/>
                      <a:pt x="0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9" y="6"/>
                      <a:pt x="6" y="5"/>
                      <a:pt x="8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77" name="Freeform 476"/>
              <p:cNvSpPr>
                <a:spLocks/>
              </p:cNvSpPr>
              <p:nvPr/>
            </p:nvSpPr>
            <p:spPr bwMode="auto">
              <a:xfrm>
                <a:off x="9510972" y="3650623"/>
                <a:ext cx="19291" cy="24120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0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2"/>
                      <a:pt x="0" y="0"/>
                      <a:pt x="0" y="0"/>
                    </a:cubicBezTo>
                    <a:cubicBezTo>
                      <a:pt x="0" y="1"/>
                      <a:pt x="4" y="5"/>
                      <a:pt x="4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78" name="Freeform 477"/>
              <p:cNvSpPr>
                <a:spLocks/>
              </p:cNvSpPr>
              <p:nvPr/>
            </p:nvSpPr>
            <p:spPr bwMode="auto">
              <a:xfrm>
                <a:off x="9684585" y="3981863"/>
                <a:ext cx="75553" cy="56278"/>
              </a:xfrm>
              <a:custGeom>
                <a:avLst/>
                <a:gdLst>
                  <a:gd name="T0" fmla="*/ 15 w 16"/>
                  <a:gd name="T1" fmla="*/ 11 h 12"/>
                  <a:gd name="T2" fmla="*/ 2 w 16"/>
                  <a:gd name="T3" fmla="*/ 0 h 12"/>
                  <a:gd name="T4" fmla="*/ 15 w 16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5" y="11"/>
                    </a:moveTo>
                    <a:cubicBezTo>
                      <a:pt x="16" y="12"/>
                      <a:pt x="3" y="0"/>
                      <a:pt x="2" y="0"/>
                    </a:cubicBezTo>
                    <a:cubicBezTo>
                      <a:pt x="0" y="0"/>
                      <a:pt x="7" y="9"/>
                      <a:pt x="15" y="1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79" name="Freeform 478"/>
              <p:cNvSpPr>
                <a:spLocks/>
              </p:cNvSpPr>
              <p:nvPr/>
            </p:nvSpPr>
            <p:spPr bwMode="auto">
              <a:xfrm>
                <a:off x="9887135" y="4340436"/>
                <a:ext cx="53049" cy="65926"/>
              </a:xfrm>
              <a:custGeom>
                <a:avLst/>
                <a:gdLst>
                  <a:gd name="T0" fmla="*/ 11 w 11"/>
                  <a:gd name="T1" fmla="*/ 14 h 14"/>
                  <a:gd name="T2" fmla="*/ 9 w 11"/>
                  <a:gd name="T3" fmla="*/ 10 h 14"/>
                  <a:gd name="T4" fmla="*/ 9 w 11"/>
                  <a:gd name="T5" fmla="*/ 7 h 14"/>
                  <a:gd name="T6" fmla="*/ 0 w 11"/>
                  <a:gd name="T7" fmla="*/ 0 h 14"/>
                  <a:gd name="T8" fmla="*/ 3 w 11"/>
                  <a:gd name="T9" fmla="*/ 4 h 14"/>
                  <a:gd name="T10" fmla="*/ 5 w 11"/>
                  <a:gd name="T11" fmla="*/ 8 h 14"/>
                  <a:gd name="T12" fmla="*/ 8 w 11"/>
                  <a:gd name="T13" fmla="*/ 11 h 14"/>
                  <a:gd name="T14" fmla="*/ 11 w 11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cubicBezTo>
                      <a:pt x="10" y="12"/>
                      <a:pt x="11" y="11"/>
                      <a:pt x="9" y="10"/>
                    </a:cubicBezTo>
                    <a:cubicBezTo>
                      <a:pt x="8" y="8"/>
                      <a:pt x="9" y="8"/>
                      <a:pt x="9" y="7"/>
                    </a:cubicBezTo>
                    <a:cubicBezTo>
                      <a:pt x="8" y="5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4"/>
                    </a:cubicBezTo>
                    <a:cubicBezTo>
                      <a:pt x="4" y="6"/>
                      <a:pt x="4" y="7"/>
                      <a:pt x="5" y="8"/>
                    </a:cubicBezTo>
                    <a:cubicBezTo>
                      <a:pt x="6" y="9"/>
                      <a:pt x="9" y="10"/>
                      <a:pt x="8" y="11"/>
                    </a:cubicBezTo>
                    <a:cubicBezTo>
                      <a:pt x="8" y="13"/>
                      <a:pt x="9" y="13"/>
                      <a:pt x="11" y="1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80" name="Freeform 479"/>
              <p:cNvSpPr>
                <a:spLocks/>
              </p:cNvSpPr>
              <p:nvPr/>
            </p:nvSpPr>
            <p:spPr bwMode="auto">
              <a:xfrm>
                <a:off x="9901603" y="4401539"/>
                <a:ext cx="122172" cy="143108"/>
              </a:xfrm>
              <a:custGeom>
                <a:avLst/>
                <a:gdLst>
                  <a:gd name="T0" fmla="*/ 8 w 26"/>
                  <a:gd name="T1" fmla="*/ 2 h 30"/>
                  <a:gd name="T2" fmla="*/ 7 w 26"/>
                  <a:gd name="T3" fmla="*/ 11 h 30"/>
                  <a:gd name="T4" fmla="*/ 5 w 26"/>
                  <a:gd name="T5" fmla="*/ 18 h 30"/>
                  <a:gd name="T6" fmla="*/ 9 w 26"/>
                  <a:gd name="T7" fmla="*/ 25 h 30"/>
                  <a:gd name="T8" fmla="*/ 14 w 26"/>
                  <a:gd name="T9" fmla="*/ 26 h 30"/>
                  <a:gd name="T10" fmla="*/ 17 w 26"/>
                  <a:gd name="T11" fmla="*/ 22 h 30"/>
                  <a:gd name="T12" fmla="*/ 18 w 26"/>
                  <a:gd name="T13" fmla="*/ 16 h 30"/>
                  <a:gd name="T14" fmla="*/ 22 w 26"/>
                  <a:gd name="T15" fmla="*/ 14 h 30"/>
                  <a:gd name="T16" fmla="*/ 26 w 26"/>
                  <a:gd name="T17" fmla="*/ 10 h 30"/>
                  <a:gd name="T18" fmla="*/ 25 w 26"/>
                  <a:gd name="T19" fmla="*/ 6 h 30"/>
                  <a:gd name="T20" fmla="*/ 20 w 26"/>
                  <a:gd name="T21" fmla="*/ 8 h 30"/>
                  <a:gd name="T22" fmla="*/ 14 w 26"/>
                  <a:gd name="T23" fmla="*/ 5 h 30"/>
                  <a:gd name="T24" fmla="*/ 11 w 26"/>
                  <a:gd name="T25" fmla="*/ 0 h 30"/>
                  <a:gd name="T26" fmla="*/ 11 w 26"/>
                  <a:gd name="T27" fmla="*/ 3 h 30"/>
                  <a:gd name="T28" fmla="*/ 8 w 26"/>
                  <a:gd name="T29" fmla="*/ 2 h 30"/>
                  <a:gd name="T30" fmla="*/ 8 w 26"/>
                  <a:gd name="T3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0">
                    <a:moveTo>
                      <a:pt x="8" y="2"/>
                    </a:moveTo>
                    <a:cubicBezTo>
                      <a:pt x="7" y="2"/>
                      <a:pt x="7" y="9"/>
                      <a:pt x="7" y="11"/>
                    </a:cubicBezTo>
                    <a:cubicBezTo>
                      <a:pt x="6" y="13"/>
                      <a:pt x="0" y="16"/>
                      <a:pt x="5" y="18"/>
                    </a:cubicBezTo>
                    <a:cubicBezTo>
                      <a:pt x="8" y="19"/>
                      <a:pt x="11" y="21"/>
                      <a:pt x="9" y="25"/>
                    </a:cubicBezTo>
                    <a:cubicBezTo>
                      <a:pt x="6" y="30"/>
                      <a:pt x="11" y="29"/>
                      <a:pt x="14" y="26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9" y="19"/>
                      <a:pt x="18" y="19"/>
                      <a:pt x="18" y="16"/>
                    </a:cubicBezTo>
                    <a:cubicBezTo>
                      <a:pt x="19" y="14"/>
                      <a:pt x="21" y="14"/>
                      <a:pt x="22" y="14"/>
                    </a:cubicBezTo>
                    <a:cubicBezTo>
                      <a:pt x="23" y="15"/>
                      <a:pt x="25" y="11"/>
                      <a:pt x="26" y="10"/>
                    </a:cubicBezTo>
                    <a:cubicBezTo>
                      <a:pt x="26" y="9"/>
                      <a:pt x="26" y="6"/>
                      <a:pt x="25" y="6"/>
                    </a:cubicBezTo>
                    <a:cubicBezTo>
                      <a:pt x="23" y="6"/>
                      <a:pt x="21" y="8"/>
                      <a:pt x="20" y="8"/>
                    </a:cubicBezTo>
                    <a:cubicBezTo>
                      <a:pt x="18" y="8"/>
                      <a:pt x="15" y="7"/>
                      <a:pt x="14" y="5"/>
                    </a:cubicBezTo>
                    <a:cubicBezTo>
                      <a:pt x="13" y="4"/>
                      <a:pt x="13" y="0"/>
                      <a:pt x="11" y="0"/>
                    </a:cubicBezTo>
                    <a:cubicBezTo>
                      <a:pt x="11" y="0"/>
                      <a:pt x="11" y="3"/>
                      <a:pt x="11" y="3"/>
                    </a:cubicBezTo>
                    <a:cubicBezTo>
                      <a:pt x="10" y="3"/>
                      <a:pt x="9" y="1"/>
                      <a:pt x="8" y="2"/>
                    </a:cubicBezTo>
                    <a:cubicBezTo>
                      <a:pt x="7" y="2"/>
                      <a:pt x="9" y="1"/>
                      <a:pt x="8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81" name="Freeform 480"/>
              <p:cNvSpPr>
                <a:spLocks/>
              </p:cNvSpPr>
              <p:nvPr/>
            </p:nvSpPr>
            <p:spPr bwMode="auto">
              <a:xfrm>
                <a:off x="9740851" y="4506056"/>
                <a:ext cx="184867" cy="180091"/>
              </a:xfrm>
              <a:custGeom>
                <a:avLst/>
                <a:gdLst>
                  <a:gd name="T0" fmla="*/ 33 w 39"/>
                  <a:gd name="T1" fmla="*/ 4 h 38"/>
                  <a:gd name="T2" fmla="*/ 30 w 39"/>
                  <a:gd name="T3" fmla="*/ 1 h 38"/>
                  <a:gd name="T4" fmla="*/ 26 w 39"/>
                  <a:gd name="T5" fmla="*/ 8 h 38"/>
                  <a:gd name="T6" fmla="*/ 22 w 39"/>
                  <a:gd name="T7" fmla="*/ 13 h 38"/>
                  <a:gd name="T8" fmla="*/ 15 w 39"/>
                  <a:gd name="T9" fmla="*/ 18 h 38"/>
                  <a:gd name="T10" fmla="*/ 9 w 39"/>
                  <a:gd name="T11" fmla="*/ 22 h 38"/>
                  <a:gd name="T12" fmla="*/ 4 w 39"/>
                  <a:gd name="T13" fmla="*/ 27 h 38"/>
                  <a:gd name="T14" fmla="*/ 2 w 39"/>
                  <a:gd name="T15" fmla="*/ 33 h 38"/>
                  <a:gd name="T16" fmla="*/ 1 w 39"/>
                  <a:gd name="T17" fmla="*/ 34 h 38"/>
                  <a:gd name="T18" fmla="*/ 3 w 39"/>
                  <a:gd name="T19" fmla="*/ 35 h 38"/>
                  <a:gd name="T20" fmla="*/ 10 w 39"/>
                  <a:gd name="T21" fmla="*/ 37 h 38"/>
                  <a:gd name="T22" fmla="*/ 19 w 39"/>
                  <a:gd name="T23" fmla="*/ 34 h 38"/>
                  <a:gd name="T24" fmla="*/ 22 w 39"/>
                  <a:gd name="T25" fmla="*/ 27 h 38"/>
                  <a:gd name="T26" fmla="*/ 27 w 39"/>
                  <a:gd name="T27" fmla="*/ 22 h 38"/>
                  <a:gd name="T28" fmla="*/ 29 w 39"/>
                  <a:gd name="T29" fmla="*/ 21 h 38"/>
                  <a:gd name="T30" fmla="*/ 33 w 39"/>
                  <a:gd name="T31" fmla="*/ 21 h 38"/>
                  <a:gd name="T32" fmla="*/ 32 w 39"/>
                  <a:gd name="T33" fmla="*/ 19 h 38"/>
                  <a:gd name="T34" fmla="*/ 32 w 39"/>
                  <a:gd name="T35" fmla="*/ 17 h 38"/>
                  <a:gd name="T36" fmla="*/ 38 w 39"/>
                  <a:gd name="T37" fmla="*/ 9 h 38"/>
                  <a:gd name="T38" fmla="*/ 38 w 39"/>
                  <a:gd name="T39" fmla="*/ 6 h 38"/>
                  <a:gd name="T40" fmla="*/ 38 w 39"/>
                  <a:gd name="T41" fmla="*/ 4 h 38"/>
                  <a:gd name="T42" fmla="*/ 37 w 39"/>
                  <a:gd name="T43" fmla="*/ 4 h 38"/>
                  <a:gd name="T44" fmla="*/ 37 w 39"/>
                  <a:gd name="T45" fmla="*/ 2 h 38"/>
                  <a:gd name="T46" fmla="*/ 33 w 39"/>
                  <a:gd name="T47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38">
                    <a:moveTo>
                      <a:pt x="33" y="4"/>
                    </a:moveTo>
                    <a:cubicBezTo>
                      <a:pt x="33" y="4"/>
                      <a:pt x="32" y="0"/>
                      <a:pt x="30" y="1"/>
                    </a:cubicBezTo>
                    <a:cubicBezTo>
                      <a:pt x="27" y="3"/>
                      <a:pt x="28" y="5"/>
                      <a:pt x="26" y="8"/>
                    </a:cubicBezTo>
                    <a:cubicBezTo>
                      <a:pt x="25" y="9"/>
                      <a:pt x="24" y="12"/>
                      <a:pt x="22" y="13"/>
                    </a:cubicBezTo>
                    <a:cubicBezTo>
                      <a:pt x="20" y="16"/>
                      <a:pt x="18" y="17"/>
                      <a:pt x="15" y="18"/>
                    </a:cubicBezTo>
                    <a:cubicBezTo>
                      <a:pt x="13" y="19"/>
                      <a:pt x="12" y="21"/>
                      <a:pt x="9" y="22"/>
                    </a:cubicBezTo>
                    <a:cubicBezTo>
                      <a:pt x="7" y="23"/>
                      <a:pt x="7" y="27"/>
                      <a:pt x="4" y="27"/>
                    </a:cubicBezTo>
                    <a:cubicBezTo>
                      <a:pt x="0" y="28"/>
                      <a:pt x="4" y="31"/>
                      <a:pt x="2" y="33"/>
                    </a:cubicBezTo>
                    <a:cubicBezTo>
                      <a:pt x="1" y="33"/>
                      <a:pt x="0" y="33"/>
                      <a:pt x="1" y="34"/>
                    </a:cubicBezTo>
                    <a:cubicBezTo>
                      <a:pt x="1" y="35"/>
                      <a:pt x="1" y="35"/>
                      <a:pt x="3" y="35"/>
                    </a:cubicBezTo>
                    <a:cubicBezTo>
                      <a:pt x="5" y="35"/>
                      <a:pt x="8" y="37"/>
                      <a:pt x="10" y="37"/>
                    </a:cubicBezTo>
                    <a:cubicBezTo>
                      <a:pt x="14" y="38"/>
                      <a:pt x="16" y="36"/>
                      <a:pt x="19" y="34"/>
                    </a:cubicBezTo>
                    <a:cubicBezTo>
                      <a:pt x="21" y="32"/>
                      <a:pt x="22" y="30"/>
                      <a:pt x="22" y="27"/>
                    </a:cubicBezTo>
                    <a:cubicBezTo>
                      <a:pt x="23" y="24"/>
                      <a:pt x="24" y="24"/>
                      <a:pt x="27" y="22"/>
                    </a:cubicBezTo>
                    <a:cubicBezTo>
                      <a:pt x="28" y="22"/>
                      <a:pt x="28" y="21"/>
                      <a:pt x="29" y="21"/>
                    </a:cubicBezTo>
                    <a:cubicBezTo>
                      <a:pt x="30" y="21"/>
                      <a:pt x="31" y="21"/>
                      <a:pt x="33" y="21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1" y="18"/>
                      <a:pt x="31" y="18"/>
                      <a:pt x="32" y="17"/>
                    </a:cubicBezTo>
                    <a:cubicBezTo>
                      <a:pt x="34" y="14"/>
                      <a:pt x="36" y="12"/>
                      <a:pt x="38" y="9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9" y="3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6" y="3"/>
                      <a:pt x="35" y="5"/>
                      <a:pt x="33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82" name="Freeform 481"/>
              <p:cNvSpPr>
                <a:spLocks/>
              </p:cNvSpPr>
              <p:nvPr/>
            </p:nvSpPr>
            <p:spPr bwMode="auto">
              <a:xfrm>
                <a:off x="9769785" y="4686148"/>
                <a:ext cx="9646" cy="9648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83" name="Freeform 482"/>
              <p:cNvSpPr>
                <a:spLocks/>
              </p:cNvSpPr>
              <p:nvPr/>
            </p:nvSpPr>
            <p:spPr bwMode="auto">
              <a:xfrm>
                <a:off x="9228046" y="4510881"/>
                <a:ext cx="90023" cy="85222"/>
              </a:xfrm>
              <a:custGeom>
                <a:avLst/>
                <a:gdLst>
                  <a:gd name="T0" fmla="*/ 0 w 19"/>
                  <a:gd name="T1" fmla="*/ 2 h 18"/>
                  <a:gd name="T2" fmla="*/ 2 w 19"/>
                  <a:gd name="T3" fmla="*/ 7 h 18"/>
                  <a:gd name="T4" fmla="*/ 4 w 19"/>
                  <a:gd name="T5" fmla="*/ 10 h 18"/>
                  <a:gd name="T6" fmla="*/ 3 w 19"/>
                  <a:gd name="T7" fmla="*/ 12 h 18"/>
                  <a:gd name="T8" fmla="*/ 9 w 19"/>
                  <a:gd name="T9" fmla="*/ 18 h 18"/>
                  <a:gd name="T10" fmla="*/ 12 w 19"/>
                  <a:gd name="T11" fmla="*/ 15 h 18"/>
                  <a:gd name="T12" fmla="*/ 13 w 19"/>
                  <a:gd name="T13" fmla="*/ 17 h 18"/>
                  <a:gd name="T14" fmla="*/ 14 w 19"/>
                  <a:gd name="T15" fmla="*/ 14 h 18"/>
                  <a:gd name="T16" fmla="*/ 16 w 19"/>
                  <a:gd name="T17" fmla="*/ 15 h 18"/>
                  <a:gd name="T18" fmla="*/ 18 w 19"/>
                  <a:gd name="T19" fmla="*/ 7 h 18"/>
                  <a:gd name="T20" fmla="*/ 16 w 19"/>
                  <a:gd name="T21" fmla="*/ 1 h 18"/>
                  <a:gd name="T22" fmla="*/ 7 w 19"/>
                  <a:gd name="T23" fmla="*/ 3 h 18"/>
                  <a:gd name="T24" fmla="*/ 0 w 19"/>
                  <a:gd name="T25" fmla="*/ 2 h 18"/>
                  <a:gd name="T26" fmla="*/ 0 w 19"/>
                  <a:gd name="T27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8">
                    <a:moveTo>
                      <a:pt x="0" y="2"/>
                    </a:moveTo>
                    <a:cubicBezTo>
                      <a:pt x="0" y="3"/>
                      <a:pt x="2" y="6"/>
                      <a:pt x="2" y="7"/>
                    </a:cubicBezTo>
                    <a:cubicBezTo>
                      <a:pt x="3" y="8"/>
                      <a:pt x="4" y="9"/>
                      <a:pt x="4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4" y="15"/>
                      <a:pt x="7" y="17"/>
                      <a:pt x="9" y="18"/>
                    </a:cubicBezTo>
                    <a:cubicBezTo>
                      <a:pt x="11" y="18"/>
                      <a:pt x="11" y="16"/>
                      <a:pt x="12" y="15"/>
                    </a:cubicBezTo>
                    <a:cubicBezTo>
                      <a:pt x="12" y="15"/>
                      <a:pt x="13" y="17"/>
                      <a:pt x="13" y="17"/>
                    </a:cubicBezTo>
                    <a:cubicBezTo>
                      <a:pt x="13" y="16"/>
                      <a:pt x="13" y="14"/>
                      <a:pt x="14" y="14"/>
                    </a:cubicBezTo>
                    <a:cubicBezTo>
                      <a:pt x="15" y="13"/>
                      <a:pt x="15" y="15"/>
                      <a:pt x="16" y="15"/>
                    </a:cubicBezTo>
                    <a:cubicBezTo>
                      <a:pt x="15" y="15"/>
                      <a:pt x="18" y="8"/>
                      <a:pt x="18" y="7"/>
                    </a:cubicBezTo>
                    <a:cubicBezTo>
                      <a:pt x="18" y="6"/>
                      <a:pt x="19" y="0"/>
                      <a:pt x="16" y="1"/>
                    </a:cubicBezTo>
                    <a:cubicBezTo>
                      <a:pt x="13" y="2"/>
                      <a:pt x="10" y="4"/>
                      <a:pt x="7" y="3"/>
                    </a:cubicBezTo>
                    <a:cubicBezTo>
                      <a:pt x="6" y="3"/>
                      <a:pt x="1" y="0"/>
                      <a:pt x="0" y="2"/>
                    </a:cubicBezTo>
                    <a:cubicBezTo>
                      <a:pt x="0" y="3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84" name="Freeform 483"/>
              <p:cNvSpPr>
                <a:spLocks/>
              </p:cNvSpPr>
              <p:nvPr/>
            </p:nvSpPr>
            <p:spPr bwMode="auto">
              <a:xfrm>
                <a:off x="9298777" y="4486761"/>
                <a:ext cx="14468" cy="24120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0 h 5"/>
                  <a:gd name="T4" fmla="*/ 3 w 3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5"/>
                      <a:pt x="0" y="1"/>
                      <a:pt x="1" y="0"/>
                    </a:cubicBezTo>
                    <a:cubicBezTo>
                      <a:pt x="2" y="0"/>
                      <a:pt x="3" y="1"/>
                      <a:pt x="3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85" name="Freeform 484"/>
              <p:cNvSpPr>
                <a:spLocks/>
              </p:cNvSpPr>
              <p:nvPr/>
            </p:nvSpPr>
            <p:spPr bwMode="auto">
              <a:xfrm>
                <a:off x="9203933" y="4486761"/>
                <a:ext cx="9646" cy="9648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86" name="Freeform 485"/>
              <p:cNvSpPr>
                <a:spLocks/>
              </p:cNvSpPr>
              <p:nvPr/>
            </p:nvSpPr>
            <p:spPr bwMode="auto">
              <a:xfrm>
                <a:off x="7734644" y="3263108"/>
                <a:ext cx="51440" cy="85222"/>
              </a:xfrm>
              <a:custGeom>
                <a:avLst/>
                <a:gdLst>
                  <a:gd name="T0" fmla="*/ 2 w 11"/>
                  <a:gd name="T1" fmla="*/ 0 h 18"/>
                  <a:gd name="T2" fmla="*/ 1 w 11"/>
                  <a:gd name="T3" fmla="*/ 0 h 18"/>
                  <a:gd name="T4" fmla="*/ 1 w 11"/>
                  <a:gd name="T5" fmla="*/ 3 h 18"/>
                  <a:gd name="T6" fmla="*/ 0 w 11"/>
                  <a:gd name="T7" fmla="*/ 8 h 18"/>
                  <a:gd name="T8" fmla="*/ 4 w 11"/>
                  <a:gd name="T9" fmla="*/ 18 h 18"/>
                  <a:gd name="T10" fmla="*/ 9 w 11"/>
                  <a:gd name="T11" fmla="*/ 15 h 18"/>
                  <a:gd name="T12" fmla="*/ 9 w 11"/>
                  <a:gd name="T13" fmla="*/ 8 h 18"/>
                  <a:gd name="T14" fmla="*/ 2 w 11"/>
                  <a:gd name="T15" fmla="*/ 0 h 18"/>
                  <a:gd name="T16" fmla="*/ 2 w 11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8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11"/>
                      <a:pt x="0" y="18"/>
                      <a:pt x="4" y="18"/>
                    </a:cubicBezTo>
                    <a:cubicBezTo>
                      <a:pt x="6" y="18"/>
                      <a:pt x="9" y="17"/>
                      <a:pt x="9" y="15"/>
                    </a:cubicBezTo>
                    <a:cubicBezTo>
                      <a:pt x="11" y="13"/>
                      <a:pt x="9" y="10"/>
                      <a:pt x="9" y="8"/>
                    </a:cubicBezTo>
                    <a:cubicBezTo>
                      <a:pt x="7" y="6"/>
                      <a:pt x="5" y="0"/>
                      <a:pt x="2" y="0"/>
                    </a:cubicBezTo>
                    <a:cubicBezTo>
                      <a:pt x="1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87" name="Freeform 486"/>
              <p:cNvSpPr>
                <a:spLocks/>
              </p:cNvSpPr>
              <p:nvPr/>
            </p:nvSpPr>
            <p:spPr bwMode="auto">
              <a:xfrm>
                <a:off x="6866575" y="3774438"/>
                <a:ext cx="170398" cy="329630"/>
              </a:xfrm>
              <a:custGeom>
                <a:avLst/>
                <a:gdLst>
                  <a:gd name="T0" fmla="*/ 31 w 36"/>
                  <a:gd name="T1" fmla="*/ 2 h 70"/>
                  <a:gd name="T2" fmla="*/ 29 w 36"/>
                  <a:gd name="T3" fmla="*/ 0 h 70"/>
                  <a:gd name="T4" fmla="*/ 28 w 36"/>
                  <a:gd name="T5" fmla="*/ 3 h 70"/>
                  <a:gd name="T6" fmla="*/ 26 w 36"/>
                  <a:gd name="T7" fmla="*/ 8 h 70"/>
                  <a:gd name="T8" fmla="*/ 23 w 36"/>
                  <a:gd name="T9" fmla="*/ 8 h 70"/>
                  <a:gd name="T10" fmla="*/ 23 w 36"/>
                  <a:gd name="T11" fmla="*/ 10 h 70"/>
                  <a:gd name="T12" fmla="*/ 22 w 36"/>
                  <a:gd name="T13" fmla="*/ 12 h 70"/>
                  <a:gd name="T14" fmla="*/ 23 w 36"/>
                  <a:gd name="T15" fmla="*/ 13 h 70"/>
                  <a:gd name="T16" fmla="*/ 21 w 36"/>
                  <a:gd name="T17" fmla="*/ 14 h 70"/>
                  <a:gd name="T18" fmla="*/ 19 w 36"/>
                  <a:gd name="T19" fmla="*/ 16 h 70"/>
                  <a:gd name="T20" fmla="*/ 15 w 36"/>
                  <a:gd name="T21" fmla="*/ 18 h 70"/>
                  <a:gd name="T22" fmla="*/ 15 w 36"/>
                  <a:gd name="T23" fmla="*/ 19 h 70"/>
                  <a:gd name="T24" fmla="*/ 13 w 36"/>
                  <a:gd name="T25" fmla="*/ 19 h 70"/>
                  <a:gd name="T26" fmla="*/ 8 w 36"/>
                  <a:gd name="T27" fmla="*/ 21 h 70"/>
                  <a:gd name="T28" fmla="*/ 6 w 36"/>
                  <a:gd name="T29" fmla="*/ 21 h 70"/>
                  <a:gd name="T30" fmla="*/ 4 w 36"/>
                  <a:gd name="T31" fmla="*/ 27 h 70"/>
                  <a:gd name="T32" fmla="*/ 4 w 36"/>
                  <a:gd name="T33" fmla="*/ 44 h 70"/>
                  <a:gd name="T34" fmla="*/ 0 w 36"/>
                  <a:gd name="T35" fmla="*/ 51 h 70"/>
                  <a:gd name="T36" fmla="*/ 0 w 36"/>
                  <a:gd name="T37" fmla="*/ 55 h 70"/>
                  <a:gd name="T38" fmla="*/ 2 w 36"/>
                  <a:gd name="T39" fmla="*/ 59 h 70"/>
                  <a:gd name="T40" fmla="*/ 5 w 36"/>
                  <a:gd name="T41" fmla="*/ 68 h 70"/>
                  <a:gd name="T42" fmla="*/ 16 w 36"/>
                  <a:gd name="T43" fmla="*/ 68 h 70"/>
                  <a:gd name="T44" fmla="*/ 24 w 36"/>
                  <a:gd name="T45" fmla="*/ 50 h 70"/>
                  <a:gd name="T46" fmla="*/ 31 w 36"/>
                  <a:gd name="T47" fmla="*/ 30 h 70"/>
                  <a:gd name="T48" fmla="*/ 32 w 36"/>
                  <a:gd name="T49" fmla="*/ 23 h 70"/>
                  <a:gd name="T50" fmla="*/ 34 w 36"/>
                  <a:gd name="T51" fmla="*/ 19 h 70"/>
                  <a:gd name="T52" fmla="*/ 36 w 36"/>
                  <a:gd name="T53" fmla="*/ 17 h 70"/>
                  <a:gd name="T54" fmla="*/ 35 w 36"/>
                  <a:gd name="T55" fmla="*/ 11 h 70"/>
                  <a:gd name="T56" fmla="*/ 31 w 36"/>
                  <a:gd name="T57" fmla="*/ 2 h 70"/>
                  <a:gd name="T58" fmla="*/ 31 w 36"/>
                  <a:gd name="T59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70">
                    <a:moveTo>
                      <a:pt x="31" y="2"/>
                    </a:moveTo>
                    <a:cubicBezTo>
                      <a:pt x="31" y="2"/>
                      <a:pt x="30" y="0"/>
                      <a:pt x="29" y="0"/>
                    </a:cubicBezTo>
                    <a:cubicBezTo>
                      <a:pt x="29" y="1"/>
                      <a:pt x="28" y="2"/>
                      <a:pt x="28" y="3"/>
                    </a:cubicBezTo>
                    <a:cubicBezTo>
                      <a:pt x="27" y="5"/>
                      <a:pt x="27" y="6"/>
                      <a:pt x="26" y="8"/>
                    </a:cubicBezTo>
                    <a:cubicBezTo>
                      <a:pt x="25" y="9"/>
                      <a:pt x="24" y="8"/>
                      <a:pt x="23" y="8"/>
                    </a:cubicBezTo>
                    <a:cubicBezTo>
                      <a:pt x="23" y="8"/>
                      <a:pt x="24" y="9"/>
                      <a:pt x="23" y="10"/>
                    </a:cubicBezTo>
                    <a:cubicBezTo>
                      <a:pt x="23" y="11"/>
                      <a:pt x="22" y="11"/>
                      <a:pt x="22" y="12"/>
                    </a:cubicBezTo>
                    <a:cubicBezTo>
                      <a:pt x="22" y="12"/>
                      <a:pt x="23" y="13"/>
                      <a:pt x="23" y="13"/>
                    </a:cubicBezTo>
                    <a:cubicBezTo>
                      <a:pt x="23" y="14"/>
                      <a:pt x="22" y="13"/>
                      <a:pt x="21" y="14"/>
                    </a:cubicBezTo>
                    <a:cubicBezTo>
                      <a:pt x="20" y="14"/>
                      <a:pt x="20" y="15"/>
                      <a:pt x="19" y="16"/>
                    </a:cubicBezTo>
                    <a:cubicBezTo>
                      <a:pt x="18" y="17"/>
                      <a:pt x="17" y="17"/>
                      <a:pt x="15" y="18"/>
                    </a:cubicBezTo>
                    <a:cubicBezTo>
                      <a:pt x="14" y="18"/>
                      <a:pt x="16" y="19"/>
                      <a:pt x="15" y="19"/>
                    </a:cubicBezTo>
                    <a:cubicBezTo>
                      <a:pt x="15" y="20"/>
                      <a:pt x="13" y="18"/>
                      <a:pt x="13" y="19"/>
                    </a:cubicBezTo>
                    <a:cubicBezTo>
                      <a:pt x="11" y="20"/>
                      <a:pt x="10" y="20"/>
                      <a:pt x="8" y="21"/>
                    </a:cubicBezTo>
                    <a:cubicBezTo>
                      <a:pt x="7" y="21"/>
                      <a:pt x="6" y="20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3" y="32"/>
                      <a:pt x="8" y="39"/>
                      <a:pt x="4" y="44"/>
                    </a:cubicBezTo>
                    <a:cubicBezTo>
                      <a:pt x="3" y="46"/>
                      <a:pt x="1" y="48"/>
                      <a:pt x="0" y="51"/>
                    </a:cubicBezTo>
                    <a:cubicBezTo>
                      <a:pt x="0" y="52"/>
                      <a:pt x="0" y="54"/>
                      <a:pt x="0" y="55"/>
                    </a:cubicBezTo>
                    <a:cubicBezTo>
                      <a:pt x="1" y="56"/>
                      <a:pt x="3" y="57"/>
                      <a:pt x="2" y="59"/>
                    </a:cubicBezTo>
                    <a:cubicBezTo>
                      <a:pt x="1" y="62"/>
                      <a:pt x="2" y="66"/>
                      <a:pt x="5" y="68"/>
                    </a:cubicBezTo>
                    <a:cubicBezTo>
                      <a:pt x="8" y="70"/>
                      <a:pt x="11" y="70"/>
                      <a:pt x="16" y="68"/>
                    </a:cubicBezTo>
                    <a:cubicBezTo>
                      <a:pt x="21" y="66"/>
                      <a:pt x="22" y="55"/>
                      <a:pt x="24" y="50"/>
                    </a:cubicBezTo>
                    <a:cubicBezTo>
                      <a:pt x="26" y="43"/>
                      <a:pt x="29" y="37"/>
                      <a:pt x="31" y="30"/>
                    </a:cubicBezTo>
                    <a:cubicBezTo>
                      <a:pt x="31" y="28"/>
                      <a:pt x="31" y="25"/>
                      <a:pt x="32" y="23"/>
                    </a:cubicBezTo>
                    <a:cubicBezTo>
                      <a:pt x="33" y="22"/>
                      <a:pt x="31" y="14"/>
                      <a:pt x="34" y="19"/>
                    </a:cubicBezTo>
                    <a:cubicBezTo>
                      <a:pt x="35" y="20"/>
                      <a:pt x="35" y="18"/>
                      <a:pt x="36" y="17"/>
                    </a:cubicBezTo>
                    <a:cubicBezTo>
                      <a:pt x="36" y="15"/>
                      <a:pt x="35" y="13"/>
                      <a:pt x="35" y="11"/>
                    </a:cubicBezTo>
                    <a:cubicBezTo>
                      <a:pt x="34" y="9"/>
                      <a:pt x="33" y="4"/>
                      <a:pt x="31" y="2"/>
                    </a:cubicBezTo>
                    <a:cubicBezTo>
                      <a:pt x="30" y="1"/>
                      <a:pt x="32" y="2"/>
                      <a:pt x="31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88" name="Freeform 487"/>
              <p:cNvSpPr>
                <a:spLocks/>
              </p:cNvSpPr>
              <p:nvPr/>
            </p:nvSpPr>
            <p:spPr bwMode="auto">
              <a:xfrm>
                <a:off x="7244345" y="1463804"/>
                <a:ext cx="51440" cy="38590"/>
              </a:xfrm>
              <a:custGeom>
                <a:avLst/>
                <a:gdLst>
                  <a:gd name="T0" fmla="*/ 9 w 11"/>
                  <a:gd name="T1" fmla="*/ 7 h 8"/>
                  <a:gd name="T2" fmla="*/ 8 w 11"/>
                  <a:gd name="T3" fmla="*/ 4 h 8"/>
                  <a:gd name="T4" fmla="*/ 3 w 11"/>
                  <a:gd name="T5" fmla="*/ 0 h 8"/>
                  <a:gd name="T6" fmla="*/ 1 w 11"/>
                  <a:gd name="T7" fmla="*/ 2 h 8"/>
                  <a:gd name="T8" fmla="*/ 3 w 11"/>
                  <a:gd name="T9" fmla="*/ 5 h 8"/>
                  <a:gd name="T10" fmla="*/ 9 w 11"/>
                  <a:gd name="T11" fmla="*/ 7 h 8"/>
                  <a:gd name="T12" fmla="*/ 9 w 11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9" y="7"/>
                    </a:moveTo>
                    <a:cubicBezTo>
                      <a:pt x="11" y="8"/>
                      <a:pt x="9" y="5"/>
                      <a:pt x="8" y="4"/>
                    </a:cubicBezTo>
                    <a:cubicBezTo>
                      <a:pt x="7" y="3"/>
                      <a:pt x="4" y="1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2" y="4"/>
                      <a:pt x="3" y="5"/>
                    </a:cubicBezTo>
                    <a:cubicBezTo>
                      <a:pt x="5" y="6"/>
                      <a:pt x="7" y="7"/>
                      <a:pt x="9" y="7"/>
                    </a:cubicBezTo>
                    <a:cubicBezTo>
                      <a:pt x="10" y="7"/>
                      <a:pt x="7" y="7"/>
                      <a:pt x="9" y="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89" name="Freeform 488"/>
              <p:cNvSpPr>
                <a:spLocks/>
              </p:cNvSpPr>
              <p:nvPr/>
            </p:nvSpPr>
            <p:spPr bwMode="auto">
              <a:xfrm>
                <a:off x="6998392" y="1492748"/>
                <a:ext cx="51440" cy="46630"/>
              </a:xfrm>
              <a:custGeom>
                <a:avLst/>
                <a:gdLst>
                  <a:gd name="T0" fmla="*/ 10 w 11"/>
                  <a:gd name="T1" fmla="*/ 6 h 10"/>
                  <a:gd name="T2" fmla="*/ 6 w 11"/>
                  <a:gd name="T3" fmla="*/ 10 h 10"/>
                  <a:gd name="T4" fmla="*/ 0 w 11"/>
                  <a:gd name="T5" fmla="*/ 6 h 10"/>
                  <a:gd name="T6" fmla="*/ 10 w 11"/>
                  <a:gd name="T7" fmla="*/ 6 h 10"/>
                  <a:gd name="T8" fmla="*/ 10 w 11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6"/>
                    </a:moveTo>
                    <a:cubicBezTo>
                      <a:pt x="10" y="8"/>
                      <a:pt x="7" y="9"/>
                      <a:pt x="6" y="10"/>
                    </a:cubicBezTo>
                    <a:cubicBezTo>
                      <a:pt x="4" y="10"/>
                      <a:pt x="0" y="9"/>
                      <a:pt x="0" y="6"/>
                    </a:cubicBezTo>
                    <a:cubicBezTo>
                      <a:pt x="1" y="0"/>
                      <a:pt x="11" y="6"/>
                      <a:pt x="10" y="6"/>
                    </a:cubicBezTo>
                    <a:cubicBezTo>
                      <a:pt x="10" y="7"/>
                      <a:pt x="11" y="5"/>
                      <a:pt x="10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90" name="Freeform 489"/>
              <p:cNvSpPr>
                <a:spLocks/>
              </p:cNvSpPr>
              <p:nvPr/>
            </p:nvSpPr>
            <p:spPr bwMode="auto">
              <a:xfrm>
                <a:off x="7512804" y="1331951"/>
                <a:ext cx="41796" cy="24120"/>
              </a:xfrm>
              <a:custGeom>
                <a:avLst/>
                <a:gdLst>
                  <a:gd name="T0" fmla="*/ 9 w 9"/>
                  <a:gd name="T1" fmla="*/ 3 h 5"/>
                  <a:gd name="T2" fmla="*/ 4 w 9"/>
                  <a:gd name="T3" fmla="*/ 5 h 5"/>
                  <a:gd name="T4" fmla="*/ 1 w 9"/>
                  <a:gd name="T5" fmla="*/ 1 h 5"/>
                  <a:gd name="T6" fmla="*/ 6 w 9"/>
                  <a:gd name="T7" fmla="*/ 1 h 5"/>
                  <a:gd name="T8" fmla="*/ 9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cubicBezTo>
                      <a:pt x="7" y="4"/>
                      <a:pt x="6" y="4"/>
                      <a:pt x="4" y="5"/>
                    </a:cubicBezTo>
                    <a:cubicBezTo>
                      <a:pt x="2" y="5"/>
                      <a:pt x="0" y="3"/>
                      <a:pt x="1" y="1"/>
                    </a:cubicBezTo>
                    <a:cubicBezTo>
                      <a:pt x="1" y="0"/>
                      <a:pt x="5" y="0"/>
                      <a:pt x="6" y="1"/>
                    </a:cubicBezTo>
                    <a:cubicBezTo>
                      <a:pt x="7" y="1"/>
                      <a:pt x="8" y="3"/>
                      <a:pt x="9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91" name="Freeform 490"/>
              <p:cNvSpPr>
                <a:spLocks/>
              </p:cNvSpPr>
              <p:nvPr/>
            </p:nvSpPr>
            <p:spPr bwMode="auto">
              <a:xfrm>
                <a:off x="8454820" y="1285321"/>
                <a:ext cx="46618" cy="22512"/>
              </a:xfrm>
              <a:custGeom>
                <a:avLst/>
                <a:gdLst>
                  <a:gd name="T0" fmla="*/ 6 w 10"/>
                  <a:gd name="T1" fmla="*/ 5 h 5"/>
                  <a:gd name="T2" fmla="*/ 1 w 10"/>
                  <a:gd name="T3" fmla="*/ 4 h 5"/>
                  <a:gd name="T4" fmla="*/ 4 w 10"/>
                  <a:gd name="T5" fmla="*/ 1 h 5"/>
                  <a:gd name="T6" fmla="*/ 9 w 10"/>
                  <a:gd name="T7" fmla="*/ 1 h 5"/>
                  <a:gd name="T8" fmla="*/ 6 w 10"/>
                  <a:gd name="T9" fmla="*/ 5 h 5"/>
                  <a:gd name="T10" fmla="*/ 6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6" y="5"/>
                    </a:moveTo>
                    <a:cubicBezTo>
                      <a:pt x="4" y="5"/>
                      <a:pt x="2" y="4"/>
                      <a:pt x="1" y="4"/>
                    </a:cubicBezTo>
                    <a:cubicBezTo>
                      <a:pt x="0" y="3"/>
                      <a:pt x="3" y="1"/>
                      <a:pt x="4" y="1"/>
                    </a:cubicBezTo>
                    <a:cubicBezTo>
                      <a:pt x="5" y="0"/>
                      <a:pt x="8" y="0"/>
                      <a:pt x="9" y="1"/>
                    </a:cubicBezTo>
                    <a:cubicBezTo>
                      <a:pt x="10" y="2"/>
                      <a:pt x="7" y="5"/>
                      <a:pt x="6" y="5"/>
                    </a:cubicBezTo>
                    <a:cubicBezTo>
                      <a:pt x="4" y="5"/>
                      <a:pt x="6" y="5"/>
                      <a:pt x="6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92" name="Freeform 491"/>
              <p:cNvSpPr>
                <a:spLocks/>
              </p:cNvSpPr>
              <p:nvPr/>
            </p:nvSpPr>
            <p:spPr bwMode="auto">
              <a:xfrm>
                <a:off x="7978990" y="944436"/>
                <a:ext cx="28935" cy="9648"/>
              </a:xfrm>
              <a:custGeom>
                <a:avLst/>
                <a:gdLst>
                  <a:gd name="T0" fmla="*/ 6 w 6"/>
                  <a:gd name="T1" fmla="*/ 1 h 2"/>
                  <a:gd name="T2" fmla="*/ 0 w 6"/>
                  <a:gd name="T3" fmla="*/ 1 h 2"/>
                  <a:gd name="T4" fmla="*/ 6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cubicBezTo>
                      <a:pt x="6" y="2"/>
                      <a:pt x="0" y="2"/>
                      <a:pt x="0" y="1"/>
                    </a:cubicBezTo>
                    <a:cubicBezTo>
                      <a:pt x="0" y="0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93" name="Freeform 492"/>
              <p:cNvSpPr>
                <a:spLocks/>
              </p:cNvSpPr>
              <p:nvPr/>
            </p:nvSpPr>
            <p:spPr bwMode="auto">
              <a:xfrm>
                <a:off x="7715355" y="1351249"/>
                <a:ext cx="27328" cy="19296"/>
              </a:xfrm>
              <a:custGeom>
                <a:avLst/>
                <a:gdLst>
                  <a:gd name="T0" fmla="*/ 5 w 6"/>
                  <a:gd name="T1" fmla="*/ 4 h 4"/>
                  <a:gd name="T2" fmla="*/ 2 w 6"/>
                  <a:gd name="T3" fmla="*/ 1 h 4"/>
                  <a:gd name="T4" fmla="*/ 5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4" y="4"/>
                      <a:pt x="0" y="3"/>
                      <a:pt x="2" y="1"/>
                    </a:cubicBezTo>
                    <a:cubicBezTo>
                      <a:pt x="5" y="0"/>
                      <a:pt x="6" y="4"/>
                      <a:pt x="5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94" name="Freeform 493"/>
              <p:cNvSpPr>
                <a:spLocks/>
              </p:cNvSpPr>
              <p:nvPr/>
            </p:nvSpPr>
            <p:spPr bwMode="auto">
              <a:xfrm>
                <a:off x="6075665" y="2404459"/>
                <a:ext cx="27328" cy="51454"/>
              </a:xfrm>
              <a:custGeom>
                <a:avLst/>
                <a:gdLst>
                  <a:gd name="T0" fmla="*/ 5 w 6"/>
                  <a:gd name="T1" fmla="*/ 1 h 11"/>
                  <a:gd name="T2" fmla="*/ 5 w 6"/>
                  <a:gd name="T3" fmla="*/ 7 h 11"/>
                  <a:gd name="T4" fmla="*/ 3 w 6"/>
                  <a:gd name="T5" fmla="*/ 10 h 11"/>
                  <a:gd name="T6" fmla="*/ 1 w 6"/>
                  <a:gd name="T7" fmla="*/ 4 h 11"/>
                  <a:gd name="T8" fmla="*/ 5 w 6"/>
                  <a:gd name="T9" fmla="*/ 1 h 11"/>
                  <a:gd name="T10" fmla="*/ 5 w 6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5" y="1"/>
                    </a:moveTo>
                    <a:cubicBezTo>
                      <a:pt x="5" y="3"/>
                      <a:pt x="6" y="5"/>
                      <a:pt x="5" y="7"/>
                    </a:cubicBezTo>
                    <a:cubicBezTo>
                      <a:pt x="4" y="8"/>
                      <a:pt x="5" y="11"/>
                      <a:pt x="3" y="10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1" y="3"/>
                      <a:pt x="5" y="0"/>
                      <a:pt x="5" y="1"/>
                    </a:cubicBezTo>
                    <a:cubicBezTo>
                      <a:pt x="5" y="2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95" name="Freeform 494"/>
              <p:cNvSpPr>
                <a:spLocks/>
              </p:cNvSpPr>
              <p:nvPr/>
            </p:nvSpPr>
            <p:spPr bwMode="auto">
              <a:xfrm>
                <a:off x="6066020" y="2451090"/>
                <a:ext cx="41796" cy="70750"/>
              </a:xfrm>
              <a:custGeom>
                <a:avLst/>
                <a:gdLst>
                  <a:gd name="T0" fmla="*/ 7 w 9"/>
                  <a:gd name="T1" fmla="*/ 3 h 15"/>
                  <a:gd name="T2" fmla="*/ 5 w 9"/>
                  <a:gd name="T3" fmla="*/ 2 h 15"/>
                  <a:gd name="T4" fmla="*/ 0 w 9"/>
                  <a:gd name="T5" fmla="*/ 2 h 15"/>
                  <a:gd name="T6" fmla="*/ 1 w 9"/>
                  <a:gd name="T7" fmla="*/ 8 h 15"/>
                  <a:gd name="T8" fmla="*/ 2 w 9"/>
                  <a:gd name="T9" fmla="*/ 13 h 15"/>
                  <a:gd name="T10" fmla="*/ 4 w 9"/>
                  <a:gd name="T11" fmla="*/ 14 h 15"/>
                  <a:gd name="T12" fmla="*/ 8 w 9"/>
                  <a:gd name="T13" fmla="*/ 10 h 15"/>
                  <a:gd name="T14" fmla="*/ 7 w 9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5">
                    <a:moveTo>
                      <a:pt x="7" y="3"/>
                    </a:moveTo>
                    <a:cubicBezTo>
                      <a:pt x="6" y="3"/>
                      <a:pt x="7" y="0"/>
                      <a:pt x="5" y="2"/>
                    </a:cubicBezTo>
                    <a:cubicBezTo>
                      <a:pt x="2" y="4"/>
                      <a:pt x="3" y="4"/>
                      <a:pt x="0" y="2"/>
                    </a:cubicBezTo>
                    <a:cubicBezTo>
                      <a:pt x="0" y="2"/>
                      <a:pt x="1" y="8"/>
                      <a:pt x="1" y="8"/>
                    </a:cubicBezTo>
                    <a:cubicBezTo>
                      <a:pt x="2" y="10"/>
                      <a:pt x="2" y="11"/>
                      <a:pt x="2" y="13"/>
                    </a:cubicBezTo>
                    <a:cubicBezTo>
                      <a:pt x="2" y="14"/>
                      <a:pt x="2" y="15"/>
                      <a:pt x="4" y="14"/>
                    </a:cubicBezTo>
                    <a:cubicBezTo>
                      <a:pt x="6" y="13"/>
                      <a:pt x="8" y="13"/>
                      <a:pt x="8" y="10"/>
                    </a:cubicBezTo>
                    <a:cubicBezTo>
                      <a:pt x="8" y="9"/>
                      <a:pt x="9" y="3"/>
                      <a:pt x="7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96" name="Freeform 495"/>
              <p:cNvSpPr>
                <a:spLocks/>
              </p:cNvSpPr>
              <p:nvPr/>
            </p:nvSpPr>
            <p:spPr bwMode="auto">
              <a:xfrm>
                <a:off x="6164081" y="2536311"/>
                <a:ext cx="75553" cy="46630"/>
              </a:xfrm>
              <a:custGeom>
                <a:avLst/>
                <a:gdLst>
                  <a:gd name="T0" fmla="*/ 5 w 16"/>
                  <a:gd name="T1" fmla="*/ 1 h 10"/>
                  <a:gd name="T2" fmla="*/ 0 w 16"/>
                  <a:gd name="T3" fmla="*/ 2 h 10"/>
                  <a:gd name="T4" fmla="*/ 3 w 16"/>
                  <a:gd name="T5" fmla="*/ 5 h 10"/>
                  <a:gd name="T6" fmla="*/ 8 w 16"/>
                  <a:gd name="T7" fmla="*/ 7 h 10"/>
                  <a:gd name="T8" fmla="*/ 14 w 16"/>
                  <a:gd name="T9" fmla="*/ 8 h 10"/>
                  <a:gd name="T10" fmla="*/ 13 w 16"/>
                  <a:gd name="T11" fmla="*/ 4 h 10"/>
                  <a:gd name="T12" fmla="*/ 15 w 16"/>
                  <a:gd name="T13" fmla="*/ 1 h 10"/>
                  <a:gd name="T14" fmla="*/ 11 w 16"/>
                  <a:gd name="T15" fmla="*/ 1 h 10"/>
                  <a:gd name="T16" fmla="*/ 5 w 16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0">
                    <a:moveTo>
                      <a:pt x="5" y="1"/>
                    </a:moveTo>
                    <a:cubicBezTo>
                      <a:pt x="4" y="1"/>
                      <a:pt x="1" y="1"/>
                      <a:pt x="0" y="2"/>
                    </a:cubicBezTo>
                    <a:cubicBezTo>
                      <a:pt x="0" y="3"/>
                      <a:pt x="2" y="4"/>
                      <a:pt x="3" y="5"/>
                    </a:cubicBezTo>
                    <a:cubicBezTo>
                      <a:pt x="5" y="5"/>
                      <a:pt x="7" y="6"/>
                      <a:pt x="8" y="7"/>
                    </a:cubicBezTo>
                    <a:cubicBezTo>
                      <a:pt x="10" y="8"/>
                      <a:pt x="12" y="10"/>
                      <a:pt x="14" y="8"/>
                    </a:cubicBezTo>
                    <a:cubicBezTo>
                      <a:pt x="16" y="7"/>
                      <a:pt x="12" y="6"/>
                      <a:pt x="13" y="4"/>
                    </a:cubicBezTo>
                    <a:cubicBezTo>
                      <a:pt x="13" y="4"/>
                      <a:pt x="16" y="2"/>
                      <a:pt x="15" y="1"/>
                    </a:cubicBezTo>
                    <a:cubicBezTo>
                      <a:pt x="15" y="0"/>
                      <a:pt x="11" y="1"/>
                      <a:pt x="11" y="1"/>
                    </a:cubicBezTo>
                    <a:cubicBezTo>
                      <a:pt x="9" y="2"/>
                      <a:pt x="7" y="1"/>
                      <a:pt x="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97" name="Freeform 496"/>
              <p:cNvSpPr>
                <a:spLocks/>
              </p:cNvSpPr>
              <p:nvPr/>
            </p:nvSpPr>
            <p:spPr bwMode="auto">
              <a:xfrm>
                <a:off x="6612583" y="2602237"/>
                <a:ext cx="61086" cy="33767"/>
              </a:xfrm>
              <a:custGeom>
                <a:avLst/>
                <a:gdLst>
                  <a:gd name="T0" fmla="*/ 12 w 13"/>
                  <a:gd name="T1" fmla="*/ 1 h 7"/>
                  <a:gd name="T2" fmla="*/ 10 w 13"/>
                  <a:gd name="T3" fmla="*/ 2 h 7"/>
                  <a:gd name="T4" fmla="*/ 10 w 13"/>
                  <a:gd name="T5" fmla="*/ 5 h 7"/>
                  <a:gd name="T6" fmla="*/ 6 w 13"/>
                  <a:gd name="T7" fmla="*/ 6 h 7"/>
                  <a:gd name="T8" fmla="*/ 2 w 13"/>
                  <a:gd name="T9" fmla="*/ 6 h 7"/>
                  <a:gd name="T10" fmla="*/ 5 w 13"/>
                  <a:gd name="T11" fmla="*/ 3 h 7"/>
                  <a:gd name="T12" fmla="*/ 12 w 13"/>
                  <a:gd name="T13" fmla="*/ 1 h 7"/>
                  <a:gd name="T14" fmla="*/ 12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2" y="1"/>
                    </a:moveTo>
                    <a:cubicBezTo>
                      <a:pt x="12" y="1"/>
                      <a:pt x="10" y="2"/>
                      <a:pt x="10" y="2"/>
                    </a:cubicBezTo>
                    <a:cubicBezTo>
                      <a:pt x="9" y="3"/>
                      <a:pt x="10" y="5"/>
                      <a:pt x="10" y="5"/>
                    </a:cubicBezTo>
                    <a:cubicBezTo>
                      <a:pt x="9" y="5"/>
                      <a:pt x="7" y="5"/>
                      <a:pt x="6" y="6"/>
                    </a:cubicBezTo>
                    <a:cubicBezTo>
                      <a:pt x="4" y="7"/>
                      <a:pt x="3" y="7"/>
                      <a:pt x="2" y="6"/>
                    </a:cubicBezTo>
                    <a:cubicBezTo>
                      <a:pt x="0" y="4"/>
                      <a:pt x="4" y="3"/>
                      <a:pt x="5" y="3"/>
                    </a:cubicBezTo>
                    <a:cubicBezTo>
                      <a:pt x="7" y="3"/>
                      <a:pt x="10" y="2"/>
                      <a:pt x="12" y="1"/>
                    </a:cubicBezTo>
                    <a:cubicBezTo>
                      <a:pt x="13" y="0"/>
                      <a:pt x="11" y="2"/>
                      <a:pt x="1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98" name="Freeform 497"/>
              <p:cNvSpPr>
                <a:spLocks/>
              </p:cNvSpPr>
              <p:nvPr/>
            </p:nvSpPr>
            <p:spPr bwMode="auto">
              <a:xfrm>
                <a:off x="6410034" y="2607061"/>
                <a:ext cx="70731" cy="19296"/>
              </a:xfrm>
              <a:custGeom>
                <a:avLst/>
                <a:gdLst>
                  <a:gd name="T0" fmla="*/ 8 w 15"/>
                  <a:gd name="T1" fmla="*/ 4 h 4"/>
                  <a:gd name="T2" fmla="*/ 1 w 15"/>
                  <a:gd name="T3" fmla="*/ 1 h 4"/>
                  <a:gd name="T4" fmla="*/ 7 w 15"/>
                  <a:gd name="T5" fmla="*/ 1 h 4"/>
                  <a:gd name="T6" fmla="*/ 15 w 15"/>
                  <a:gd name="T7" fmla="*/ 2 h 4"/>
                  <a:gd name="T8" fmla="*/ 13 w 15"/>
                  <a:gd name="T9" fmla="*/ 3 h 4"/>
                  <a:gd name="T10" fmla="*/ 8 w 15"/>
                  <a:gd name="T11" fmla="*/ 4 h 4"/>
                  <a:gd name="T12" fmla="*/ 8 w 1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8" y="4"/>
                    </a:moveTo>
                    <a:cubicBezTo>
                      <a:pt x="7" y="4"/>
                      <a:pt x="0" y="2"/>
                      <a:pt x="1" y="1"/>
                    </a:cubicBezTo>
                    <a:cubicBezTo>
                      <a:pt x="1" y="0"/>
                      <a:pt x="7" y="1"/>
                      <a:pt x="7" y="1"/>
                    </a:cubicBezTo>
                    <a:cubicBezTo>
                      <a:pt x="10" y="2"/>
                      <a:pt x="12" y="2"/>
                      <a:pt x="15" y="2"/>
                    </a:cubicBezTo>
                    <a:cubicBezTo>
                      <a:pt x="15" y="2"/>
                      <a:pt x="13" y="3"/>
                      <a:pt x="13" y="3"/>
                    </a:cubicBezTo>
                    <a:cubicBezTo>
                      <a:pt x="12" y="4"/>
                      <a:pt x="10" y="4"/>
                      <a:pt x="8" y="4"/>
                    </a:cubicBezTo>
                    <a:cubicBezTo>
                      <a:pt x="6" y="4"/>
                      <a:pt x="9" y="4"/>
                      <a:pt x="8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99" name="Freeform 498"/>
              <p:cNvSpPr>
                <a:spLocks/>
              </p:cNvSpPr>
              <p:nvPr/>
            </p:nvSpPr>
            <p:spPr bwMode="auto">
              <a:xfrm>
                <a:off x="6376276" y="1912424"/>
                <a:ext cx="33758" cy="33767"/>
              </a:xfrm>
              <a:custGeom>
                <a:avLst/>
                <a:gdLst>
                  <a:gd name="T0" fmla="*/ 1 w 7"/>
                  <a:gd name="T1" fmla="*/ 4 h 7"/>
                  <a:gd name="T2" fmla="*/ 1 w 7"/>
                  <a:gd name="T3" fmla="*/ 1 h 7"/>
                  <a:gd name="T4" fmla="*/ 7 w 7"/>
                  <a:gd name="T5" fmla="*/ 1 h 7"/>
                  <a:gd name="T6" fmla="*/ 1 w 7"/>
                  <a:gd name="T7" fmla="*/ 4 h 7"/>
                  <a:gd name="T8" fmla="*/ 1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4"/>
                    </a:moveTo>
                    <a:cubicBezTo>
                      <a:pt x="1" y="3"/>
                      <a:pt x="0" y="1"/>
                      <a:pt x="1" y="1"/>
                    </a:cubicBezTo>
                    <a:cubicBezTo>
                      <a:pt x="2" y="1"/>
                      <a:pt x="7" y="0"/>
                      <a:pt x="7" y="1"/>
                    </a:cubicBezTo>
                    <a:cubicBezTo>
                      <a:pt x="7" y="2"/>
                      <a:pt x="2" y="6"/>
                      <a:pt x="1" y="4"/>
                    </a:cubicBezTo>
                    <a:cubicBezTo>
                      <a:pt x="1" y="1"/>
                      <a:pt x="2" y="7"/>
                      <a:pt x="1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00" name="Freeform 499"/>
              <p:cNvSpPr>
                <a:spLocks/>
              </p:cNvSpPr>
              <p:nvPr/>
            </p:nvSpPr>
            <p:spPr bwMode="auto">
              <a:xfrm>
                <a:off x="6381098" y="1899561"/>
                <a:ext cx="24113" cy="12863"/>
              </a:xfrm>
              <a:custGeom>
                <a:avLst/>
                <a:gdLst>
                  <a:gd name="T0" fmla="*/ 3 w 5"/>
                  <a:gd name="T1" fmla="*/ 2 h 3"/>
                  <a:gd name="T2" fmla="*/ 0 w 5"/>
                  <a:gd name="T3" fmla="*/ 1 h 3"/>
                  <a:gd name="T4" fmla="*/ 4 w 5"/>
                  <a:gd name="T5" fmla="*/ 1 h 3"/>
                  <a:gd name="T6" fmla="*/ 3 w 5"/>
                  <a:gd name="T7" fmla="*/ 2 h 3"/>
                  <a:gd name="T8" fmla="*/ 3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2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1"/>
                      <a:pt x="4" y="0"/>
                      <a:pt x="4" y="1"/>
                    </a:cubicBezTo>
                    <a:cubicBezTo>
                      <a:pt x="5" y="2"/>
                      <a:pt x="4" y="3"/>
                      <a:pt x="3" y="2"/>
                    </a:cubicBezTo>
                    <a:cubicBezTo>
                      <a:pt x="1" y="2"/>
                      <a:pt x="5" y="3"/>
                      <a:pt x="3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01" name="Freeform 500"/>
              <p:cNvSpPr>
                <a:spLocks/>
              </p:cNvSpPr>
              <p:nvPr/>
            </p:nvSpPr>
            <p:spPr bwMode="auto">
              <a:xfrm>
                <a:off x="6283038" y="1931719"/>
                <a:ext cx="27328" cy="46630"/>
              </a:xfrm>
              <a:custGeom>
                <a:avLst/>
                <a:gdLst>
                  <a:gd name="T0" fmla="*/ 6 w 6"/>
                  <a:gd name="T1" fmla="*/ 2 h 10"/>
                  <a:gd name="T2" fmla="*/ 3 w 6"/>
                  <a:gd name="T3" fmla="*/ 9 h 10"/>
                  <a:gd name="T4" fmla="*/ 6 w 6"/>
                  <a:gd name="T5" fmla="*/ 2 h 10"/>
                  <a:gd name="T6" fmla="*/ 6 w 6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cubicBezTo>
                      <a:pt x="6" y="0"/>
                      <a:pt x="0" y="10"/>
                      <a:pt x="3" y="9"/>
                    </a:cubicBezTo>
                    <a:cubicBezTo>
                      <a:pt x="4" y="9"/>
                      <a:pt x="6" y="3"/>
                      <a:pt x="6" y="2"/>
                    </a:cubicBezTo>
                    <a:cubicBezTo>
                      <a:pt x="6" y="1"/>
                      <a:pt x="6" y="3"/>
                      <a:pt x="6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02" name="Freeform 501"/>
              <p:cNvSpPr>
                <a:spLocks/>
              </p:cNvSpPr>
              <p:nvPr/>
            </p:nvSpPr>
            <p:spPr bwMode="auto">
              <a:xfrm>
                <a:off x="6324836" y="1851321"/>
                <a:ext cx="19291" cy="19296"/>
              </a:xfrm>
              <a:custGeom>
                <a:avLst/>
                <a:gdLst>
                  <a:gd name="T0" fmla="*/ 3 w 4"/>
                  <a:gd name="T1" fmla="*/ 3 h 4"/>
                  <a:gd name="T2" fmla="*/ 1 w 4"/>
                  <a:gd name="T3" fmla="*/ 1 h 4"/>
                  <a:gd name="T4" fmla="*/ 3 w 4"/>
                  <a:gd name="T5" fmla="*/ 0 h 4"/>
                  <a:gd name="T6" fmla="*/ 3 w 4"/>
                  <a:gd name="T7" fmla="*/ 3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2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0"/>
                      <a:pt x="4" y="2"/>
                      <a:pt x="3" y="3"/>
                    </a:cubicBezTo>
                    <a:cubicBezTo>
                      <a:pt x="2" y="4"/>
                      <a:pt x="4" y="2"/>
                      <a:pt x="3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03" name="Freeform 502"/>
              <p:cNvSpPr>
                <a:spLocks/>
              </p:cNvSpPr>
              <p:nvPr/>
            </p:nvSpPr>
            <p:spPr bwMode="auto">
              <a:xfrm>
                <a:off x="6136752" y="1997645"/>
                <a:ext cx="27328" cy="43415"/>
              </a:xfrm>
              <a:custGeom>
                <a:avLst/>
                <a:gdLst>
                  <a:gd name="T0" fmla="*/ 6 w 6"/>
                  <a:gd name="T1" fmla="*/ 2 h 9"/>
                  <a:gd name="T2" fmla="*/ 6 w 6"/>
                  <a:gd name="T3" fmla="*/ 4 h 9"/>
                  <a:gd name="T4" fmla="*/ 5 w 6"/>
                  <a:gd name="T5" fmla="*/ 9 h 9"/>
                  <a:gd name="T6" fmla="*/ 0 w 6"/>
                  <a:gd name="T7" fmla="*/ 3 h 9"/>
                  <a:gd name="T8" fmla="*/ 3 w 6"/>
                  <a:gd name="T9" fmla="*/ 3 h 9"/>
                  <a:gd name="T10" fmla="*/ 6 w 6"/>
                  <a:gd name="T11" fmla="*/ 2 h 9"/>
                  <a:gd name="T12" fmla="*/ 6 w 6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cubicBezTo>
                      <a:pt x="6" y="1"/>
                      <a:pt x="6" y="4"/>
                      <a:pt x="6" y="4"/>
                    </a:cubicBezTo>
                    <a:cubicBezTo>
                      <a:pt x="6" y="6"/>
                      <a:pt x="6" y="8"/>
                      <a:pt x="5" y="9"/>
                    </a:cubicBezTo>
                    <a:cubicBezTo>
                      <a:pt x="5" y="9"/>
                      <a:pt x="0" y="5"/>
                      <a:pt x="0" y="3"/>
                    </a:cubicBezTo>
                    <a:cubicBezTo>
                      <a:pt x="0" y="3"/>
                      <a:pt x="2" y="2"/>
                      <a:pt x="3" y="3"/>
                    </a:cubicBezTo>
                    <a:cubicBezTo>
                      <a:pt x="4" y="4"/>
                      <a:pt x="5" y="4"/>
                      <a:pt x="6" y="2"/>
                    </a:cubicBezTo>
                    <a:cubicBezTo>
                      <a:pt x="6" y="0"/>
                      <a:pt x="6" y="3"/>
                      <a:pt x="6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04" name="Freeform 503"/>
              <p:cNvSpPr>
                <a:spLocks/>
              </p:cNvSpPr>
              <p:nvPr/>
            </p:nvSpPr>
            <p:spPr bwMode="auto">
              <a:xfrm>
                <a:off x="6102995" y="2007293"/>
                <a:ext cx="38580" cy="38590"/>
              </a:xfrm>
              <a:custGeom>
                <a:avLst/>
                <a:gdLst>
                  <a:gd name="T0" fmla="*/ 6 w 8"/>
                  <a:gd name="T1" fmla="*/ 7 h 8"/>
                  <a:gd name="T2" fmla="*/ 1 w 8"/>
                  <a:gd name="T3" fmla="*/ 4 h 8"/>
                  <a:gd name="T4" fmla="*/ 6 w 8"/>
                  <a:gd name="T5" fmla="*/ 7 h 8"/>
                  <a:gd name="T6" fmla="*/ 6 w 8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0" y="5"/>
                      <a:pt x="1" y="4"/>
                    </a:cubicBezTo>
                    <a:cubicBezTo>
                      <a:pt x="3" y="0"/>
                      <a:pt x="8" y="5"/>
                      <a:pt x="6" y="7"/>
                    </a:cubicBezTo>
                    <a:cubicBezTo>
                      <a:pt x="5" y="8"/>
                      <a:pt x="7" y="6"/>
                      <a:pt x="6" y="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05" name="Freeform 504"/>
              <p:cNvSpPr>
                <a:spLocks/>
              </p:cNvSpPr>
              <p:nvPr/>
            </p:nvSpPr>
            <p:spPr bwMode="auto">
              <a:xfrm>
                <a:off x="5934203" y="2494504"/>
                <a:ext cx="22505" cy="1768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3 h 4"/>
                  <a:gd name="T4" fmla="*/ 0 w 5"/>
                  <a:gd name="T5" fmla="*/ 2 h 4"/>
                  <a:gd name="T6" fmla="*/ 4 w 5"/>
                  <a:gd name="T7" fmla="*/ 0 h 4"/>
                  <a:gd name="T8" fmla="*/ 4 w 5"/>
                  <a:gd name="T9" fmla="*/ 2 h 4"/>
                  <a:gd name="T10" fmla="*/ 4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5" y="1"/>
                      <a:pt x="4" y="4"/>
                      <a:pt x="3" y="3"/>
                    </a:cubicBezTo>
                    <a:cubicBezTo>
                      <a:pt x="3" y="3"/>
                      <a:pt x="0" y="2"/>
                      <a:pt x="0" y="2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4" y="0"/>
                      <a:pt x="3" y="2"/>
                      <a:pt x="4" y="2"/>
                    </a:cubicBezTo>
                    <a:cubicBezTo>
                      <a:pt x="5" y="1"/>
                      <a:pt x="3" y="2"/>
                      <a:pt x="4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06" name="Freeform 505"/>
              <p:cNvSpPr>
                <a:spLocks/>
              </p:cNvSpPr>
              <p:nvPr/>
            </p:nvSpPr>
            <p:spPr bwMode="auto">
              <a:xfrm>
                <a:off x="5702716" y="1917248"/>
                <a:ext cx="28935" cy="28942"/>
              </a:xfrm>
              <a:custGeom>
                <a:avLst/>
                <a:gdLst>
                  <a:gd name="T0" fmla="*/ 5 w 6"/>
                  <a:gd name="T1" fmla="*/ 1 h 6"/>
                  <a:gd name="T2" fmla="*/ 4 w 6"/>
                  <a:gd name="T3" fmla="*/ 5 h 6"/>
                  <a:gd name="T4" fmla="*/ 1 w 6"/>
                  <a:gd name="T5" fmla="*/ 5 h 6"/>
                  <a:gd name="T6" fmla="*/ 5 w 6"/>
                  <a:gd name="T7" fmla="*/ 1 h 6"/>
                  <a:gd name="T8" fmla="*/ 5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1"/>
                    </a:moveTo>
                    <a:cubicBezTo>
                      <a:pt x="6" y="2"/>
                      <a:pt x="4" y="3"/>
                      <a:pt x="4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5" y="0"/>
                      <a:pt x="5" y="1"/>
                    </a:cubicBezTo>
                    <a:cubicBezTo>
                      <a:pt x="6" y="2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07" name="Freeform 506"/>
              <p:cNvSpPr>
                <a:spLocks/>
              </p:cNvSpPr>
              <p:nvPr/>
            </p:nvSpPr>
            <p:spPr bwMode="auto">
              <a:xfrm>
                <a:off x="5717186" y="1951015"/>
                <a:ext cx="14468" cy="14471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1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3" y="3"/>
                      <a:pt x="3" y="0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08" name="Freeform 507"/>
              <p:cNvSpPr>
                <a:spLocks/>
              </p:cNvSpPr>
              <p:nvPr/>
            </p:nvSpPr>
            <p:spPr bwMode="auto">
              <a:xfrm>
                <a:off x="5731653" y="1965487"/>
                <a:ext cx="8038" cy="4824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09" name="Freeform 508"/>
              <p:cNvSpPr>
                <a:spLocks/>
              </p:cNvSpPr>
              <p:nvPr/>
            </p:nvSpPr>
            <p:spPr bwMode="auto">
              <a:xfrm>
                <a:off x="5731653" y="1978351"/>
                <a:ext cx="4822" cy="964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10" name="Freeform 509"/>
              <p:cNvSpPr>
                <a:spLocks/>
              </p:cNvSpPr>
              <p:nvPr/>
            </p:nvSpPr>
            <p:spPr bwMode="auto">
              <a:xfrm>
                <a:off x="5731653" y="1987997"/>
                <a:ext cx="8038" cy="4824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11" name="Freeform 510"/>
              <p:cNvSpPr>
                <a:spLocks/>
              </p:cNvSpPr>
              <p:nvPr/>
            </p:nvSpPr>
            <p:spPr bwMode="auto">
              <a:xfrm>
                <a:off x="5768626" y="2058747"/>
                <a:ext cx="4822" cy="9648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12" name="Freeform 511"/>
              <p:cNvSpPr>
                <a:spLocks/>
              </p:cNvSpPr>
              <p:nvPr/>
            </p:nvSpPr>
            <p:spPr bwMode="auto">
              <a:xfrm>
                <a:off x="5839359" y="1846498"/>
                <a:ext cx="9646" cy="19296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  <a:gd name="T6" fmla="*/ 1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3"/>
                      <a:pt x="0" y="1"/>
                      <a:pt x="2" y="1"/>
                    </a:cubicBezTo>
                    <a:cubicBezTo>
                      <a:pt x="2" y="0"/>
                      <a:pt x="2" y="4"/>
                      <a:pt x="1" y="4"/>
                    </a:cubicBezTo>
                    <a:cubicBezTo>
                      <a:pt x="0" y="3"/>
                      <a:pt x="1" y="4"/>
                      <a:pt x="1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13" name="Freeform 512"/>
              <p:cNvSpPr>
                <a:spLocks/>
              </p:cNvSpPr>
              <p:nvPr/>
            </p:nvSpPr>
            <p:spPr bwMode="auto">
              <a:xfrm>
                <a:off x="4138584" y="4854983"/>
                <a:ext cx="56264" cy="28942"/>
              </a:xfrm>
              <a:custGeom>
                <a:avLst/>
                <a:gdLst>
                  <a:gd name="T0" fmla="*/ 10 w 12"/>
                  <a:gd name="T1" fmla="*/ 3 h 6"/>
                  <a:gd name="T2" fmla="*/ 8 w 12"/>
                  <a:gd name="T3" fmla="*/ 2 h 6"/>
                  <a:gd name="T4" fmla="*/ 5 w 12"/>
                  <a:gd name="T5" fmla="*/ 2 h 6"/>
                  <a:gd name="T6" fmla="*/ 3 w 12"/>
                  <a:gd name="T7" fmla="*/ 1 h 6"/>
                  <a:gd name="T8" fmla="*/ 0 w 12"/>
                  <a:gd name="T9" fmla="*/ 3 h 6"/>
                  <a:gd name="T10" fmla="*/ 2 w 12"/>
                  <a:gd name="T11" fmla="*/ 5 h 6"/>
                  <a:gd name="T12" fmla="*/ 6 w 12"/>
                  <a:gd name="T13" fmla="*/ 5 h 6"/>
                  <a:gd name="T14" fmla="*/ 11 w 12"/>
                  <a:gd name="T15" fmla="*/ 3 h 6"/>
                  <a:gd name="T16" fmla="*/ 10 w 12"/>
                  <a:gd name="T17" fmla="*/ 3 h 6"/>
                  <a:gd name="T18" fmla="*/ 10 w 12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">
                    <a:moveTo>
                      <a:pt x="10" y="3"/>
                    </a:moveTo>
                    <a:cubicBezTo>
                      <a:pt x="9" y="3"/>
                      <a:pt x="9" y="2"/>
                      <a:pt x="8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0"/>
                      <a:pt x="3" y="1"/>
                    </a:cubicBezTo>
                    <a:cubicBezTo>
                      <a:pt x="3" y="1"/>
                      <a:pt x="0" y="3"/>
                      <a:pt x="0" y="3"/>
                    </a:cubicBezTo>
                    <a:cubicBezTo>
                      <a:pt x="0" y="3"/>
                      <a:pt x="2" y="5"/>
                      <a:pt x="2" y="5"/>
                    </a:cubicBezTo>
                    <a:cubicBezTo>
                      <a:pt x="3" y="6"/>
                      <a:pt x="5" y="5"/>
                      <a:pt x="6" y="5"/>
                    </a:cubicBezTo>
                    <a:cubicBezTo>
                      <a:pt x="7" y="5"/>
                      <a:pt x="11" y="4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12" y="2"/>
                      <a:pt x="10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14" name="Freeform 513"/>
              <p:cNvSpPr>
                <a:spLocks/>
              </p:cNvSpPr>
              <p:nvPr/>
            </p:nvSpPr>
            <p:spPr bwMode="auto">
              <a:xfrm>
                <a:off x="4133761" y="4883925"/>
                <a:ext cx="41796" cy="28942"/>
              </a:xfrm>
              <a:custGeom>
                <a:avLst/>
                <a:gdLst>
                  <a:gd name="T0" fmla="*/ 7 w 9"/>
                  <a:gd name="T1" fmla="*/ 3 h 6"/>
                  <a:gd name="T2" fmla="*/ 0 w 9"/>
                  <a:gd name="T3" fmla="*/ 1 h 6"/>
                  <a:gd name="T4" fmla="*/ 2 w 9"/>
                  <a:gd name="T5" fmla="*/ 2 h 6"/>
                  <a:gd name="T6" fmla="*/ 1 w 9"/>
                  <a:gd name="T7" fmla="*/ 5 h 6"/>
                  <a:gd name="T8" fmla="*/ 3 w 9"/>
                  <a:gd name="T9" fmla="*/ 5 h 6"/>
                  <a:gd name="T10" fmla="*/ 4 w 9"/>
                  <a:gd name="T11" fmla="*/ 5 h 6"/>
                  <a:gd name="T12" fmla="*/ 7 w 9"/>
                  <a:gd name="T13" fmla="*/ 3 h 6"/>
                  <a:gd name="T14" fmla="*/ 7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7" y="3"/>
                    </a:moveTo>
                    <a:cubicBezTo>
                      <a:pt x="7" y="2"/>
                      <a:pt x="0" y="0"/>
                      <a:pt x="0" y="1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3" y="3"/>
                      <a:pt x="1" y="4"/>
                      <a:pt x="1" y="5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5" y="6"/>
                      <a:pt x="9" y="4"/>
                      <a:pt x="7" y="3"/>
                    </a:cubicBezTo>
                    <a:cubicBezTo>
                      <a:pt x="6" y="2"/>
                      <a:pt x="8" y="3"/>
                      <a:pt x="7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15" name="Freeform 514"/>
              <p:cNvSpPr>
                <a:spLocks/>
              </p:cNvSpPr>
              <p:nvPr/>
            </p:nvSpPr>
            <p:spPr bwMode="auto">
              <a:xfrm>
                <a:off x="4128940" y="4846943"/>
                <a:ext cx="36973" cy="22512"/>
              </a:xfrm>
              <a:custGeom>
                <a:avLst/>
                <a:gdLst>
                  <a:gd name="T0" fmla="*/ 6 w 8"/>
                  <a:gd name="T1" fmla="*/ 0 h 5"/>
                  <a:gd name="T2" fmla="*/ 3 w 8"/>
                  <a:gd name="T3" fmla="*/ 1 h 5"/>
                  <a:gd name="T4" fmla="*/ 0 w 8"/>
                  <a:gd name="T5" fmla="*/ 1 h 5"/>
                  <a:gd name="T6" fmla="*/ 0 w 8"/>
                  <a:gd name="T7" fmla="*/ 3 h 5"/>
                  <a:gd name="T8" fmla="*/ 5 w 8"/>
                  <a:gd name="T9" fmla="*/ 2 h 5"/>
                  <a:gd name="T10" fmla="*/ 6 w 8"/>
                  <a:gd name="T11" fmla="*/ 0 h 5"/>
                  <a:gd name="T12" fmla="*/ 6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6" y="0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1" y="0"/>
                      <a:pt x="0" y="4"/>
                      <a:pt x="0" y="3"/>
                    </a:cubicBezTo>
                    <a:cubicBezTo>
                      <a:pt x="1" y="5"/>
                      <a:pt x="4" y="3"/>
                      <a:pt x="5" y="2"/>
                    </a:cubicBezTo>
                    <a:cubicBezTo>
                      <a:pt x="6" y="2"/>
                      <a:pt x="8" y="0"/>
                      <a:pt x="6" y="0"/>
                    </a:cubicBezTo>
                    <a:cubicBezTo>
                      <a:pt x="5" y="0"/>
                      <a:pt x="8" y="0"/>
                      <a:pt x="6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16" name="Freeform 515"/>
              <p:cNvSpPr>
                <a:spLocks/>
              </p:cNvSpPr>
              <p:nvPr/>
            </p:nvSpPr>
            <p:spPr bwMode="auto">
              <a:xfrm>
                <a:off x="4109649" y="4864631"/>
                <a:ext cx="38580" cy="24120"/>
              </a:xfrm>
              <a:custGeom>
                <a:avLst/>
                <a:gdLst>
                  <a:gd name="T0" fmla="*/ 7 w 8"/>
                  <a:gd name="T1" fmla="*/ 4 h 5"/>
                  <a:gd name="T2" fmla="*/ 1 w 8"/>
                  <a:gd name="T3" fmla="*/ 1 h 5"/>
                  <a:gd name="T4" fmla="*/ 7 w 8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7" y="4"/>
                    </a:moveTo>
                    <a:cubicBezTo>
                      <a:pt x="6" y="3"/>
                      <a:pt x="0" y="0"/>
                      <a:pt x="1" y="1"/>
                    </a:cubicBezTo>
                    <a:cubicBezTo>
                      <a:pt x="2" y="2"/>
                      <a:pt x="8" y="5"/>
                      <a:pt x="7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17" name="Freeform 516"/>
              <p:cNvSpPr>
                <a:spLocks/>
              </p:cNvSpPr>
              <p:nvPr/>
            </p:nvSpPr>
            <p:spPr bwMode="auto">
              <a:xfrm>
                <a:off x="4100003" y="4832471"/>
                <a:ext cx="14468" cy="14471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3" y="0"/>
                      <a:pt x="2" y="2"/>
                    </a:cubicBezTo>
                    <a:cubicBezTo>
                      <a:pt x="2" y="3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18" name="Freeform 517"/>
              <p:cNvSpPr>
                <a:spLocks/>
              </p:cNvSpPr>
              <p:nvPr/>
            </p:nvSpPr>
            <p:spPr bwMode="auto">
              <a:xfrm>
                <a:off x="4100003" y="4793880"/>
                <a:ext cx="33758" cy="33767"/>
              </a:xfrm>
              <a:custGeom>
                <a:avLst/>
                <a:gdLst>
                  <a:gd name="T0" fmla="*/ 5 w 7"/>
                  <a:gd name="T1" fmla="*/ 2 h 7"/>
                  <a:gd name="T2" fmla="*/ 4 w 7"/>
                  <a:gd name="T3" fmla="*/ 0 h 7"/>
                  <a:gd name="T4" fmla="*/ 2 w 7"/>
                  <a:gd name="T5" fmla="*/ 1 h 7"/>
                  <a:gd name="T6" fmla="*/ 0 w 7"/>
                  <a:gd name="T7" fmla="*/ 1 h 7"/>
                  <a:gd name="T8" fmla="*/ 2 w 7"/>
                  <a:gd name="T9" fmla="*/ 4 h 7"/>
                  <a:gd name="T10" fmla="*/ 0 w 7"/>
                  <a:gd name="T11" fmla="*/ 6 h 7"/>
                  <a:gd name="T12" fmla="*/ 3 w 7"/>
                  <a:gd name="T13" fmla="*/ 5 h 7"/>
                  <a:gd name="T14" fmla="*/ 4 w 7"/>
                  <a:gd name="T15" fmla="*/ 2 h 7"/>
                  <a:gd name="T16" fmla="*/ 4 w 7"/>
                  <a:gd name="T17" fmla="*/ 4 h 7"/>
                  <a:gd name="T18" fmla="*/ 6 w 7"/>
                  <a:gd name="T19" fmla="*/ 2 h 7"/>
                  <a:gd name="T20" fmla="*/ 5 w 7"/>
                  <a:gd name="T21" fmla="*/ 2 h 7"/>
                  <a:gd name="T22" fmla="*/ 5 w 7"/>
                  <a:gd name="T2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7">
                    <a:moveTo>
                      <a:pt x="5" y="2"/>
                    </a:move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1" y="0"/>
                      <a:pt x="2" y="1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6"/>
                      <a:pt x="1" y="5"/>
                      <a:pt x="0" y="6"/>
                    </a:cubicBezTo>
                    <a:cubicBezTo>
                      <a:pt x="0" y="7"/>
                      <a:pt x="4" y="6"/>
                      <a:pt x="3" y="5"/>
                    </a:cubicBezTo>
                    <a:cubicBezTo>
                      <a:pt x="3" y="5"/>
                      <a:pt x="4" y="3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1"/>
                      <a:pt x="7" y="2"/>
                      <a:pt x="5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19" name="Freeform 518"/>
              <p:cNvSpPr>
                <a:spLocks/>
              </p:cNvSpPr>
              <p:nvPr/>
            </p:nvSpPr>
            <p:spPr bwMode="auto">
              <a:xfrm>
                <a:off x="4095180" y="4732778"/>
                <a:ext cx="24113" cy="51454"/>
              </a:xfrm>
              <a:custGeom>
                <a:avLst/>
                <a:gdLst>
                  <a:gd name="T0" fmla="*/ 5 w 5"/>
                  <a:gd name="T1" fmla="*/ 7 h 11"/>
                  <a:gd name="T2" fmla="*/ 2 w 5"/>
                  <a:gd name="T3" fmla="*/ 2 h 11"/>
                  <a:gd name="T4" fmla="*/ 1 w 5"/>
                  <a:gd name="T5" fmla="*/ 6 h 11"/>
                  <a:gd name="T6" fmla="*/ 0 w 5"/>
                  <a:gd name="T7" fmla="*/ 9 h 11"/>
                  <a:gd name="T8" fmla="*/ 2 w 5"/>
                  <a:gd name="T9" fmla="*/ 7 h 11"/>
                  <a:gd name="T10" fmla="*/ 5 w 5"/>
                  <a:gd name="T11" fmla="*/ 7 h 11"/>
                  <a:gd name="T12" fmla="*/ 5 w 5"/>
                  <a:gd name="T1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5" y="7"/>
                    </a:moveTo>
                    <a:cubicBezTo>
                      <a:pt x="5" y="6"/>
                      <a:pt x="4" y="0"/>
                      <a:pt x="2" y="2"/>
                    </a:cubicBezTo>
                    <a:cubicBezTo>
                      <a:pt x="2" y="3"/>
                      <a:pt x="3" y="6"/>
                      <a:pt x="1" y="6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1" y="9"/>
                      <a:pt x="2" y="7"/>
                      <a:pt x="2" y="7"/>
                    </a:cubicBezTo>
                    <a:cubicBezTo>
                      <a:pt x="1" y="7"/>
                      <a:pt x="5" y="11"/>
                      <a:pt x="5" y="7"/>
                    </a:cubicBezTo>
                    <a:cubicBezTo>
                      <a:pt x="5" y="6"/>
                      <a:pt x="5" y="8"/>
                      <a:pt x="5" y="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20" name="Freeform 519"/>
              <p:cNvSpPr>
                <a:spLocks/>
              </p:cNvSpPr>
              <p:nvPr/>
            </p:nvSpPr>
            <p:spPr bwMode="auto">
              <a:xfrm>
                <a:off x="4090358" y="4774584"/>
                <a:ext cx="14468" cy="28942"/>
              </a:xfrm>
              <a:custGeom>
                <a:avLst/>
                <a:gdLst>
                  <a:gd name="T0" fmla="*/ 3 w 3"/>
                  <a:gd name="T1" fmla="*/ 2 h 6"/>
                  <a:gd name="T2" fmla="*/ 1 w 3"/>
                  <a:gd name="T3" fmla="*/ 6 h 6"/>
                  <a:gd name="T4" fmla="*/ 3 w 3"/>
                  <a:gd name="T5" fmla="*/ 2 h 6"/>
                  <a:gd name="T6" fmla="*/ 3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2" y="0"/>
                      <a:pt x="0" y="5"/>
                      <a:pt x="1" y="6"/>
                    </a:cubicBezTo>
                    <a:cubicBezTo>
                      <a:pt x="0" y="5"/>
                      <a:pt x="3" y="3"/>
                      <a:pt x="3" y="2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21" name="Freeform 520"/>
              <p:cNvSpPr>
                <a:spLocks/>
              </p:cNvSpPr>
              <p:nvPr/>
            </p:nvSpPr>
            <p:spPr bwMode="auto">
              <a:xfrm>
                <a:off x="4090358" y="4713483"/>
                <a:ext cx="24113" cy="33767"/>
              </a:xfrm>
              <a:custGeom>
                <a:avLst/>
                <a:gdLst>
                  <a:gd name="T0" fmla="*/ 4 w 5"/>
                  <a:gd name="T1" fmla="*/ 2 h 7"/>
                  <a:gd name="T2" fmla="*/ 3 w 5"/>
                  <a:gd name="T3" fmla="*/ 0 h 7"/>
                  <a:gd name="T4" fmla="*/ 2 w 5"/>
                  <a:gd name="T5" fmla="*/ 3 h 7"/>
                  <a:gd name="T6" fmla="*/ 1 w 5"/>
                  <a:gd name="T7" fmla="*/ 2 h 7"/>
                  <a:gd name="T8" fmla="*/ 0 w 5"/>
                  <a:gd name="T9" fmla="*/ 5 h 7"/>
                  <a:gd name="T10" fmla="*/ 2 w 5"/>
                  <a:gd name="T11" fmla="*/ 7 h 7"/>
                  <a:gd name="T12" fmla="*/ 5 w 5"/>
                  <a:gd name="T13" fmla="*/ 5 h 7"/>
                  <a:gd name="T14" fmla="*/ 4 w 5"/>
                  <a:gd name="T15" fmla="*/ 2 h 7"/>
                  <a:gd name="T16" fmla="*/ 4 w 5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4" y="2"/>
                    </a:moveTo>
                    <a:cubicBezTo>
                      <a:pt x="3" y="3"/>
                      <a:pt x="3" y="0"/>
                      <a:pt x="3" y="0"/>
                    </a:cubicBezTo>
                    <a:cubicBezTo>
                      <a:pt x="3" y="0"/>
                      <a:pt x="3" y="3"/>
                      <a:pt x="2" y="3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2" y="2"/>
                      <a:pt x="0" y="5"/>
                      <a:pt x="0" y="5"/>
                    </a:cubicBezTo>
                    <a:cubicBezTo>
                      <a:pt x="0" y="4"/>
                      <a:pt x="4" y="5"/>
                      <a:pt x="2" y="7"/>
                    </a:cubicBezTo>
                    <a:cubicBezTo>
                      <a:pt x="3" y="6"/>
                      <a:pt x="5" y="6"/>
                      <a:pt x="5" y="5"/>
                    </a:cubicBezTo>
                    <a:cubicBezTo>
                      <a:pt x="5" y="4"/>
                      <a:pt x="4" y="1"/>
                      <a:pt x="4" y="2"/>
                    </a:cubicBezTo>
                    <a:cubicBezTo>
                      <a:pt x="3" y="3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22" name="Freeform 521"/>
              <p:cNvSpPr>
                <a:spLocks/>
              </p:cNvSpPr>
              <p:nvPr/>
            </p:nvSpPr>
            <p:spPr bwMode="auto">
              <a:xfrm>
                <a:off x="4114472" y="4620220"/>
                <a:ext cx="24113" cy="22512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0 h 5"/>
                  <a:gd name="T4" fmla="*/ 0 w 5"/>
                  <a:gd name="T5" fmla="*/ 0 h 5"/>
                  <a:gd name="T6" fmla="*/ 2 w 5"/>
                  <a:gd name="T7" fmla="*/ 1 h 5"/>
                  <a:gd name="T8" fmla="*/ 3 w 5"/>
                  <a:gd name="T9" fmla="*/ 4 h 5"/>
                  <a:gd name="T10" fmla="*/ 3 w 5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5" y="2"/>
                      <a:pt x="2" y="2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2" y="2"/>
                      <a:pt x="3" y="4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23" name="Freeform 522"/>
              <p:cNvSpPr>
                <a:spLocks/>
              </p:cNvSpPr>
              <p:nvPr/>
            </p:nvSpPr>
            <p:spPr bwMode="auto">
              <a:xfrm>
                <a:off x="4119295" y="4535000"/>
                <a:ext cx="28935" cy="51454"/>
              </a:xfrm>
              <a:custGeom>
                <a:avLst/>
                <a:gdLst>
                  <a:gd name="T0" fmla="*/ 3 w 6"/>
                  <a:gd name="T1" fmla="*/ 10 h 11"/>
                  <a:gd name="T2" fmla="*/ 0 w 6"/>
                  <a:gd name="T3" fmla="*/ 9 h 11"/>
                  <a:gd name="T4" fmla="*/ 1 w 6"/>
                  <a:gd name="T5" fmla="*/ 2 h 11"/>
                  <a:gd name="T6" fmla="*/ 4 w 6"/>
                  <a:gd name="T7" fmla="*/ 3 h 11"/>
                  <a:gd name="T8" fmla="*/ 3 w 6"/>
                  <a:gd name="T9" fmla="*/ 10 h 11"/>
                  <a:gd name="T10" fmla="*/ 3 w 6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3" y="10"/>
                    </a:moveTo>
                    <a:cubicBezTo>
                      <a:pt x="1" y="11"/>
                      <a:pt x="0" y="11"/>
                      <a:pt x="0" y="9"/>
                    </a:cubicBezTo>
                    <a:cubicBezTo>
                      <a:pt x="1" y="7"/>
                      <a:pt x="1" y="4"/>
                      <a:pt x="1" y="2"/>
                    </a:cubicBezTo>
                    <a:cubicBezTo>
                      <a:pt x="1" y="0"/>
                      <a:pt x="5" y="0"/>
                      <a:pt x="4" y="3"/>
                    </a:cubicBezTo>
                    <a:cubicBezTo>
                      <a:pt x="4" y="5"/>
                      <a:pt x="6" y="8"/>
                      <a:pt x="3" y="10"/>
                    </a:cubicBezTo>
                    <a:cubicBezTo>
                      <a:pt x="2" y="10"/>
                      <a:pt x="4" y="9"/>
                      <a:pt x="3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24" name="Freeform 523"/>
              <p:cNvSpPr>
                <a:spLocks/>
              </p:cNvSpPr>
              <p:nvPr/>
            </p:nvSpPr>
            <p:spPr bwMode="auto">
              <a:xfrm>
                <a:off x="4214139" y="3197180"/>
                <a:ext cx="22505" cy="19296"/>
              </a:xfrm>
              <a:custGeom>
                <a:avLst/>
                <a:gdLst>
                  <a:gd name="T0" fmla="*/ 3 w 5"/>
                  <a:gd name="T1" fmla="*/ 3 h 4"/>
                  <a:gd name="T2" fmla="*/ 1 w 5"/>
                  <a:gd name="T3" fmla="*/ 1 h 4"/>
                  <a:gd name="T4" fmla="*/ 3 w 5"/>
                  <a:gd name="T5" fmla="*/ 3 h 4"/>
                  <a:gd name="T6" fmla="*/ 3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2" y="4"/>
                      <a:pt x="0" y="3"/>
                      <a:pt x="1" y="1"/>
                    </a:cubicBezTo>
                    <a:cubicBezTo>
                      <a:pt x="1" y="0"/>
                      <a:pt x="5" y="2"/>
                      <a:pt x="3" y="3"/>
                    </a:cubicBezTo>
                    <a:cubicBezTo>
                      <a:pt x="2" y="4"/>
                      <a:pt x="5" y="2"/>
                      <a:pt x="3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25" name="Freeform 524"/>
              <p:cNvSpPr>
                <a:spLocks/>
              </p:cNvSpPr>
              <p:nvPr/>
            </p:nvSpPr>
            <p:spPr bwMode="auto">
              <a:xfrm>
                <a:off x="4416688" y="3226124"/>
                <a:ext cx="27328" cy="36984"/>
              </a:xfrm>
              <a:custGeom>
                <a:avLst/>
                <a:gdLst>
                  <a:gd name="T0" fmla="*/ 1 w 6"/>
                  <a:gd name="T1" fmla="*/ 5 h 8"/>
                  <a:gd name="T2" fmla="*/ 2 w 6"/>
                  <a:gd name="T3" fmla="*/ 4 h 8"/>
                  <a:gd name="T4" fmla="*/ 4 w 6"/>
                  <a:gd name="T5" fmla="*/ 2 h 8"/>
                  <a:gd name="T6" fmla="*/ 1 w 6"/>
                  <a:gd name="T7" fmla="*/ 5 h 8"/>
                  <a:gd name="T8" fmla="*/ 1 w 6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1" y="5"/>
                    </a:moveTo>
                    <a:cubicBezTo>
                      <a:pt x="0" y="4"/>
                      <a:pt x="2" y="4"/>
                      <a:pt x="2" y="4"/>
                    </a:cubicBezTo>
                    <a:cubicBezTo>
                      <a:pt x="3" y="4"/>
                      <a:pt x="3" y="0"/>
                      <a:pt x="4" y="2"/>
                    </a:cubicBezTo>
                    <a:cubicBezTo>
                      <a:pt x="6" y="4"/>
                      <a:pt x="2" y="8"/>
                      <a:pt x="1" y="5"/>
                    </a:cubicBezTo>
                    <a:cubicBezTo>
                      <a:pt x="0" y="4"/>
                      <a:pt x="1" y="6"/>
                      <a:pt x="1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26" name="Freeform 525"/>
              <p:cNvSpPr>
                <a:spLocks/>
              </p:cNvSpPr>
              <p:nvPr/>
            </p:nvSpPr>
            <p:spPr bwMode="auto">
              <a:xfrm>
                <a:off x="4675502" y="3481789"/>
                <a:ext cx="65909" cy="61102"/>
              </a:xfrm>
              <a:custGeom>
                <a:avLst/>
                <a:gdLst>
                  <a:gd name="T0" fmla="*/ 12 w 14"/>
                  <a:gd name="T1" fmla="*/ 4 h 13"/>
                  <a:gd name="T2" fmla="*/ 10 w 14"/>
                  <a:gd name="T3" fmla="*/ 3 h 13"/>
                  <a:gd name="T4" fmla="*/ 6 w 14"/>
                  <a:gd name="T5" fmla="*/ 1 h 13"/>
                  <a:gd name="T6" fmla="*/ 2 w 14"/>
                  <a:gd name="T7" fmla="*/ 1 h 13"/>
                  <a:gd name="T8" fmla="*/ 1 w 14"/>
                  <a:gd name="T9" fmla="*/ 2 h 13"/>
                  <a:gd name="T10" fmla="*/ 2 w 14"/>
                  <a:gd name="T11" fmla="*/ 4 h 13"/>
                  <a:gd name="T12" fmla="*/ 1 w 14"/>
                  <a:gd name="T13" fmla="*/ 7 h 13"/>
                  <a:gd name="T14" fmla="*/ 2 w 14"/>
                  <a:gd name="T15" fmla="*/ 10 h 13"/>
                  <a:gd name="T16" fmla="*/ 4 w 14"/>
                  <a:gd name="T17" fmla="*/ 10 h 13"/>
                  <a:gd name="T18" fmla="*/ 7 w 14"/>
                  <a:gd name="T19" fmla="*/ 12 h 13"/>
                  <a:gd name="T20" fmla="*/ 10 w 14"/>
                  <a:gd name="T21" fmla="*/ 10 h 13"/>
                  <a:gd name="T22" fmla="*/ 12 w 14"/>
                  <a:gd name="T23" fmla="*/ 4 h 13"/>
                  <a:gd name="T24" fmla="*/ 12 w 14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3">
                    <a:moveTo>
                      <a:pt x="12" y="4"/>
                    </a:moveTo>
                    <a:cubicBezTo>
                      <a:pt x="12" y="3"/>
                      <a:pt x="11" y="3"/>
                      <a:pt x="10" y="3"/>
                    </a:cubicBezTo>
                    <a:cubicBezTo>
                      <a:pt x="8" y="2"/>
                      <a:pt x="8" y="1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4"/>
                      <a:pt x="1" y="3"/>
                      <a:pt x="2" y="4"/>
                    </a:cubicBezTo>
                    <a:cubicBezTo>
                      <a:pt x="2" y="4"/>
                      <a:pt x="1" y="7"/>
                      <a:pt x="1" y="7"/>
                    </a:cubicBezTo>
                    <a:cubicBezTo>
                      <a:pt x="1" y="9"/>
                      <a:pt x="1" y="9"/>
                      <a:pt x="2" y="10"/>
                    </a:cubicBezTo>
                    <a:cubicBezTo>
                      <a:pt x="3" y="11"/>
                      <a:pt x="3" y="10"/>
                      <a:pt x="4" y="10"/>
                    </a:cubicBezTo>
                    <a:cubicBezTo>
                      <a:pt x="6" y="10"/>
                      <a:pt x="5" y="12"/>
                      <a:pt x="7" y="12"/>
                    </a:cubicBezTo>
                    <a:cubicBezTo>
                      <a:pt x="9" y="13"/>
                      <a:pt x="8" y="11"/>
                      <a:pt x="10" y="10"/>
                    </a:cubicBezTo>
                    <a:cubicBezTo>
                      <a:pt x="12" y="8"/>
                      <a:pt x="14" y="7"/>
                      <a:pt x="12" y="4"/>
                    </a:cubicBezTo>
                    <a:cubicBezTo>
                      <a:pt x="12" y="2"/>
                      <a:pt x="14" y="8"/>
                      <a:pt x="12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27" name="Freeform 526"/>
              <p:cNvSpPr>
                <a:spLocks/>
              </p:cNvSpPr>
              <p:nvPr/>
            </p:nvSpPr>
            <p:spPr bwMode="auto">
              <a:xfrm>
                <a:off x="4289693" y="3046033"/>
                <a:ext cx="46618" cy="19296"/>
              </a:xfrm>
              <a:custGeom>
                <a:avLst/>
                <a:gdLst>
                  <a:gd name="T0" fmla="*/ 9 w 10"/>
                  <a:gd name="T1" fmla="*/ 2 h 4"/>
                  <a:gd name="T2" fmla="*/ 4 w 10"/>
                  <a:gd name="T3" fmla="*/ 0 h 4"/>
                  <a:gd name="T4" fmla="*/ 1 w 10"/>
                  <a:gd name="T5" fmla="*/ 3 h 4"/>
                  <a:gd name="T6" fmla="*/ 9 w 10"/>
                  <a:gd name="T7" fmla="*/ 2 h 4"/>
                  <a:gd name="T8" fmla="*/ 9 w 10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9" y="2"/>
                    </a:move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4"/>
                      <a:pt x="9" y="2"/>
                      <a:pt x="9" y="2"/>
                    </a:cubicBezTo>
                    <a:cubicBezTo>
                      <a:pt x="6" y="1"/>
                      <a:pt x="10" y="3"/>
                      <a:pt x="9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28" name="Freeform 527"/>
              <p:cNvSpPr>
                <a:spLocks/>
              </p:cNvSpPr>
              <p:nvPr/>
            </p:nvSpPr>
            <p:spPr bwMode="auto">
              <a:xfrm>
                <a:off x="4024449" y="3041208"/>
                <a:ext cx="53049" cy="24120"/>
              </a:xfrm>
              <a:custGeom>
                <a:avLst/>
                <a:gdLst>
                  <a:gd name="T0" fmla="*/ 10 w 11"/>
                  <a:gd name="T1" fmla="*/ 4 h 5"/>
                  <a:gd name="T2" fmla="*/ 0 w 11"/>
                  <a:gd name="T3" fmla="*/ 2 h 5"/>
                  <a:gd name="T4" fmla="*/ 5 w 11"/>
                  <a:gd name="T5" fmla="*/ 5 h 5"/>
                  <a:gd name="T6" fmla="*/ 10 w 11"/>
                  <a:gd name="T7" fmla="*/ 4 h 5"/>
                  <a:gd name="T8" fmla="*/ 10 w 1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4"/>
                    </a:moveTo>
                    <a:cubicBezTo>
                      <a:pt x="10" y="1"/>
                      <a:pt x="2" y="0"/>
                      <a:pt x="0" y="2"/>
                    </a:cubicBezTo>
                    <a:cubicBezTo>
                      <a:pt x="0" y="2"/>
                      <a:pt x="4" y="5"/>
                      <a:pt x="5" y="5"/>
                    </a:cubicBezTo>
                    <a:cubicBezTo>
                      <a:pt x="6" y="5"/>
                      <a:pt x="11" y="4"/>
                      <a:pt x="10" y="4"/>
                    </a:cubicBezTo>
                    <a:cubicBezTo>
                      <a:pt x="10" y="3"/>
                      <a:pt x="11" y="5"/>
                      <a:pt x="10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29" name="Freeform 528"/>
              <p:cNvSpPr>
                <a:spLocks/>
              </p:cNvSpPr>
              <p:nvPr/>
            </p:nvSpPr>
            <p:spPr bwMode="auto">
              <a:xfrm>
                <a:off x="3879772" y="2933476"/>
                <a:ext cx="244346" cy="85222"/>
              </a:xfrm>
              <a:custGeom>
                <a:avLst/>
                <a:gdLst>
                  <a:gd name="T0" fmla="*/ 52 w 52"/>
                  <a:gd name="T1" fmla="*/ 16 h 18"/>
                  <a:gd name="T2" fmla="*/ 41 w 52"/>
                  <a:gd name="T3" fmla="*/ 17 h 18"/>
                  <a:gd name="T4" fmla="*/ 35 w 52"/>
                  <a:gd name="T5" fmla="*/ 17 h 18"/>
                  <a:gd name="T6" fmla="*/ 37 w 52"/>
                  <a:gd name="T7" fmla="*/ 14 h 18"/>
                  <a:gd name="T8" fmla="*/ 32 w 52"/>
                  <a:gd name="T9" fmla="*/ 11 h 18"/>
                  <a:gd name="T10" fmla="*/ 28 w 52"/>
                  <a:gd name="T11" fmla="*/ 8 h 18"/>
                  <a:gd name="T12" fmla="*/ 20 w 52"/>
                  <a:gd name="T13" fmla="*/ 5 h 18"/>
                  <a:gd name="T14" fmla="*/ 14 w 52"/>
                  <a:gd name="T15" fmla="*/ 5 h 18"/>
                  <a:gd name="T16" fmla="*/ 16 w 52"/>
                  <a:gd name="T17" fmla="*/ 3 h 18"/>
                  <a:gd name="T18" fmla="*/ 8 w 52"/>
                  <a:gd name="T19" fmla="*/ 3 h 18"/>
                  <a:gd name="T20" fmla="*/ 0 w 52"/>
                  <a:gd name="T21" fmla="*/ 6 h 18"/>
                  <a:gd name="T22" fmla="*/ 6 w 52"/>
                  <a:gd name="T23" fmla="*/ 2 h 18"/>
                  <a:gd name="T24" fmla="*/ 16 w 52"/>
                  <a:gd name="T25" fmla="*/ 0 h 18"/>
                  <a:gd name="T26" fmla="*/ 24 w 52"/>
                  <a:gd name="T27" fmla="*/ 1 h 18"/>
                  <a:gd name="T28" fmla="*/ 31 w 52"/>
                  <a:gd name="T29" fmla="*/ 4 h 18"/>
                  <a:gd name="T30" fmla="*/ 32 w 52"/>
                  <a:gd name="T31" fmla="*/ 4 h 18"/>
                  <a:gd name="T32" fmla="*/ 34 w 52"/>
                  <a:gd name="T33" fmla="*/ 5 h 18"/>
                  <a:gd name="T34" fmla="*/ 38 w 52"/>
                  <a:gd name="T35" fmla="*/ 8 h 18"/>
                  <a:gd name="T36" fmla="*/ 45 w 52"/>
                  <a:gd name="T37" fmla="*/ 11 h 18"/>
                  <a:gd name="T38" fmla="*/ 52 w 52"/>
                  <a:gd name="T3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18">
                    <a:moveTo>
                      <a:pt x="52" y="16"/>
                    </a:moveTo>
                    <a:cubicBezTo>
                      <a:pt x="52" y="17"/>
                      <a:pt x="42" y="17"/>
                      <a:pt x="41" y="17"/>
                    </a:cubicBezTo>
                    <a:cubicBezTo>
                      <a:pt x="39" y="17"/>
                      <a:pt x="37" y="18"/>
                      <a:pt x="35" y="17"/>
                    </a:cubicBezTo>
                    <a:cubicBezTo>
                      <a:pt x="34" y="16"/>
                      <a:pt x="41" y="15"/>
                      <a:pt x="37" y="14"/>
                    </a:cubicBezTo>
                    <a:cubicBezTo>
                      <a:pt x="35" y="13"/>
                      <a:pt x="33" y="13"/>
                      <a:pt x="32" y="11"/>
                    </a:cubicBezTo>
                    <a:cubicBezTo>
                      <a:pt x="30" y="9"/>
                      <a:pt x="31" y="8"/>
                      <a:pt x="28" y="8"/>
                    </a:cubicBezTo>
                    <a:cubicBezTo>
                      <a:pt x="24" y="9"/>
                      <a:pt x="23" y="6"/>
                      <a:pt x="20" y="5"/>
                    </a:cubicBezTo>
                    <a:cubicBezTo>
                      <a:pt x="19" y="5"/>
                      <a:pt x="15" y="6"/>
                      <a:pt x="14" y="5"/>
                    </a:cubicBezTo>
                    <a:cubicBezTo>
                      <a:pt x="14" y="4"/>
                      <a:pt x="16" y="4"/>
                      <a:pt x="16" y="3"/>
                    </a:cubicBezTo>
                    <a:cubicBezTo>
                      <a:pt x="16" y="2"/>
                      <a:pt x="9" y="3"/>
                      <a:pt x="8" y="3"/>
                    </a:cubicBezTo>
                    <a:cubicBezTo>
                      <a:pt x="8" y="4"/>
                      <a:pt x="0" y="7"/>
                      <a:pt x="0" y="6"/>
                    </a:cubicBezTo>
                    <a:cubicBezTo>
                      <a:pt x="0" y="4"/>
                      <a:pt x="4" y="2"/>
                      <a:pt x="6" y="2"/>
                    </a:cubicBezTo>
                    <a:cubicBezTo>
                      <a:pt x="9" y="0"/>
                      <a:pt x="12" y="0"/>
                      <a:pt x="16" y="0"/>
                    </a:cubicBezTo>
                    <a:cubicBezTo>
                      <a:pt x="18" y="0"/>
                      <a:pt x="22" y="0"/>
                      <a:pt x="24" y="1"/>
                    </a:cubicBezTo>
                    <a:cubicBezTo>
                      <a:pt x="26" y="2"/>
                      <a:pt x="28" y="4"/>
                      <a:pt x="31" y="4"/>
                    </a:cubicBezTo>
                    <a:cubicBezTo>
                      <a:pt x="31" y="4"/>
                      <a:pt x="31" y="3"/>
                      <a:pt x="32" y="4"/>
                    </a:cubicBezTo>
                    <a:cubicBezTo>
                      <a:pt x="33" y="5"/>
                      <a:pt x="33" y="5"/>
                      <a:pt x="34" y="5"/>
                    </a:cubicBezTo>
                    <a:cubicBezTo>
                      <a:pt x="35" y="6"/>
                      <a:pt x="37" y="7"/>
                      <a:pt x="38" y="8"/>
                    </a:cubicBezTo>
                    <a:cubicBezTo>
                      <a:pt x="40" y="9"/>
                      <a:pt x="44" y="9"/>
                      <a:pt x="45" y="11"/>
                    </a:cubicBezTo>
                    <a:cubicBezTo>
                      <a:pt x="47" y="13"/>
                      <a:pt x="52" y="13"/>
                      <a:pt x="52" y="1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0" name="Freeform 529"/>
              <p:cNvSpPr>
                <a:spLocks/>
              </p:cNvSpPr>
              <p:nvPr/>
            </p:nvSpPr>
            <p:spPr bwMode="auto">
              <a:xfrm>
                <a:off x="4024449" y="2882021"/>
                <a:ext cx="19291" cy="17688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0 h 4"/>
                  <a:gd name="T4" fmla="*/ 2 w 4"/>
                  <a:gd name="T5" fmla="*/ 4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0" y="4"/>
                      <a:pt x="1" y="1"/>
                      <a:pt x="1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1" y="4"/>
                      <a:pt x="4" y="4"/>
                      <a:pt x="2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1" name="Freeform 530"/>
              <p:cNvSpPr>
                <a:spLocks/>
              </p:cNvSpPr>
              <p:nvPr/>
            </p:nvSpPr>
            <p:spPr bwMode="auto">
              <a:xfrm>
                <a:off x="4143407" y="2980107"/>
                <a:ext cx="9646" cy="9648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2" name="Freeform 531"/>
              <p:cNvSpPr>
                <a:spLocks/>
              </p:cNvSpPr>
              <p:nvPr/>
            </p:nvSpPr>
            <p:spPr bwMode="auto">
              <a:xfrm>
                <a:off x="4426333" y="2285471"/>
                <a:ext cx="27328" cy="48238"/>
              </a:xfrm>
              <a:custGeom>
                <a:avLst/>
                <a:gdLst>
                  <a:gd name="T0" fmla="*/ 3 w 6"/>
                  <a:gd name="T1" fmla="*/ 8 h 10"/>
                  <a:gd name="T2" fmla="*/ 0 w 6"/>
                  <a:gd name="T3" fmla="*/ 7 h 10"/>
                  <a:gd name="T4" fmla="*/ 4 w 6"/>
                  <a:gd name="T5" fmla="*/ 2 h 10"/>
                  <a:gd name="T6" fmla="*/ 6 w 6"/>
                  <a:gd name="T7" fmla="*/ 4 h 10"/>
                  <a:gd name="T8" fmla="*/ 3 w 6"/>
                  <a:gd name="T9" fmla="*/ 8 h 10"/>
                  <a:gd name="T10" fmla="*/ 3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8"/>
                    </a:moveTo>
                    <a:cubicBezTo>
                      <a:pt x="2" y="10"/>
                      <a:pt x="0" y="9"/>
                      <a:pt x="0" y="7"/>
                    </a:cubicBezTo>
                    <a:cubicBezTo>
                      <a:pt x="1" y="6"/>
                      <a:pt x="3" y="3"/>
                      <a:pt x="4" y="2"/>
                    </a:cubicBezTo>
                    <a:cubicBezTo>
                      <a:pt x="6" y="0"/>
                      <a:pt x="6" y="3"/>
                      <a:pt x="6" y="4"/>
                    </a:cubicBezTo>
                    <a:cubicBezTo>
                      <a:pt x="6" y="6"/>
                      <a:pt x="3" y="6"/>
                      <a:pt x="3" y="8"/>
                    </a:cubicBezTo>
                    <a:cubicBezTo>
                      <a:pt x="2" y="10"/>
                      <a:pt x="3" y="8"/>
                      <a:pt x="3" y="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3" name="Freeform 532"/>
              <p:cNvSpPr>
                <a:spLocks/>
              </p:cNvSpPr>
              <p:nvPr/>
            </p:nvSpPr>
            <p:spPr bwMode="auto">
              <a:xfrm>
                <a:off x="4439194" y="2309590"/>
                <a:ext cx="33758" cy="19296"/>
              </a:xfrm>
              <a:custGeom>
                <a:avLst/>
                <a:gdLst>
                  <a:gd name="T0" fmla="*/ 3 w 7"/>
                  <a:gd name="T1" fmla="*/ 4 h 4"/>
                  <a:gd name="T2" fmla="*/ 5 w 7"/>
                  <a:gd name="T3" fmla="*/ 1 h 4"/>
                  <a:gd name="T4" fmla="*/ 3 w 7"/>
                  <a:gd name="T5" fmla="*/ 4 h 4"/>
                  <a:gd name="T6" fmla="*/ 3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cubicBezTo>
                      <a:pt x="0" y="4"/>
                      <a:pt x="3" y="0"/>
                      <a:pt x="5" y="1"/>
                    </a:cubicBezTo>
                    <a:cubicBezTo>
                      <a:pt x="7" y="1"/>
                      <a:pt x="4" y="4"/>
                      <a:pt x="3" y="4"/>
                    </a:cubicBezTo>
                    <a:cubicBezTo>
                      <a:pt x="2" y="4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4" name="Freeform 533"/>
              <p:cNvSpPr>
                <a:spLocks/>
              </p:cNvSpPr>
              <p:nvPr/>
            </p:nvSpPr>
            <p:spPr bwMode="auto">
              <a:xfrm>
                <a:off x="4345955" y="2290294"/>
                <a:ext cx="70731" cy="33767"/>
              </a:xfrm>
              <a:custGeom>
                <a:avLst/>
                <a:gdLst>
                  <a:gd name="T0" fmla="*/ 11 w 15"/>
                  <a:gd name="T1" fmla="*/ 6 h 7"/>
                  <a:gd name="T2" fmla="*/ 10 w 15"/>
                  <a:gd name="T3" fmla="*/ 5 h 7"/>
                  <a:gd name="T4" fmla="*/ 7 w 15"/>
                  <a:gd name="T5" fmla="*/ 5 h 7"/>
                  <a:gd name="T6" fmla="*/ 3 w 15"/>
                  <a:gd name="T7" fmla="*/ 0 h 7"/>
                  <a:gd name="T8" fmla="*/ 6 w 15"/>
                  <a:gd name="T9" fmla="*/ 2 h 7"/>
                  <a:gd name="T10" fmla="*/ 8 w 15"/>
                  <a:gd name="T11" fmla="*/ 3 h 7"/>
                  <a:gd name="T12" fmla="*/ 15 w 15"/>
                  <a:gd name="T13" fmla="*/ 3 h 7"/>
                  <a:gd name="T14" fmla="*/ 11 w 15"/>
                  <a:gd name="T15" fmla="*/ 6 h 7"/>
                  <a:gd name="T16" fmla="*/ 11 w 15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7">
                    <a:moveTo>
                      <a:pt x="11" y="6"/>
                    </a:moveTo>
                    <a:cubicBezTo>
                      <a:pt x="10" y="6"/>
                      <a:pt x="10" y="6"/>
                      <a:pt x="10" y="5"/>
                    </a:cubicBezTo>
                    <a:cubicBezTo>
                      <a:pt x="10" y="5"/>
                      <a:pt x="8" y="6"/>
                      <a:pt x="7" y="5"/>
                    </a:cubicBezTo>
                    <a:cubicBezTo>
                      <a:pt x="7" y="4"/>
                      <a:pt x="0" y="1"/>
                      <a:pt x="3" y="0"/>
                    </a:cubicBezTo>
                    <a:cubicBezTo>
                      <a:pt x="4" y="0"/>
                      <a:pt x="5" y="2"/>
                      <a:pt x="6" y="2"/>
                    </a:cubicBezTo>
                    <a:cubicBezTo>
                      <a:pt x="7" y="3"/>
                      <a:pt x="7" y="2"/>
                      <a:pt x="8" y="3"/>
                    </a:cubicBezTo>
                    <a:cubicBezTo>
                      <a:pt x="9" y="4"/>
                      <a:pt x="13" y="2"/>
                      <a:pt x="15" y="3"/>
                    </a:cubicBezTo>
                    <a:cubicBezTo>
                      <a:pt x="14" y="3"/>
                      <a:pt x="12" y="6"/>
                      <a:pt x="11" y="6"/>
                    </a:cubicBezTo>
                    <a:cubicBezTo>
                      <a:pt x="9" y="7"/>
                      <a:pt x="12" y="6"/>
                      <a:pt x="11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5" name="Freeform 534"/>
              <p:cNvSpPr>
                <a:spLocks/>
              </p:cNvSpPr>
              <p:nvPr/>
            </p:nvSpPr>
            <p:spPr bwMode="auto">
              <a:xfrm>
                <a:off x="4360425" y="2197032"/>
                <a:ext cx="73946" cy="36984"/>
              </a:xfrm>
              <a:custGeom>
                <a:avLst/>
                <a:gdLst>
                  <a:gd name="T0" fmla="*/ 13 w 16"/>
                  <a:gd name="T1" fmla="*/ 6 h 8"/>
                  <a:gd name="T2" fmla="*/ 0 w 16"/>
                  <a:gd name="T3" fmla="*/ 2 h 8"/>
                  <a:gd name="T4" fmla="*/ 13 w 16"/>
                  <a:gd name="T5" fmla="*/ 6 h 8"/>
                  <a:gd name="T6" fmla="*/ 13 w 16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13" y="6"/>
                    </a:moveTo>
                    <a:cubicBezTo>
                      <a:pt x="11" y="8"/>
                      <a:pt x="1" y="4"/>
                      <a:pt x="0" y="2"/>
                    </a:cubicBezTo>
                    <a:cubicBezTo>
                      <a:pt x="0" y="0"/>
                      <a:pt x="16" y="4"/>
                      <a:pt x="13" y="6"/>
                    </a:cubicBezTo>
                    <a:cubicBezTo>
                      <a:pt x="12" y="7"/>
                      <a:pt x="14" y="5"/>
                      <a:pt x="13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6" name="Freeform 535"/>
              <p:cNvSpPr>
                <a:spLocks/>
              </p:cNvSpPr>
              <p:nvPr/>
            </p:nvSpPr>
            <p:spPr bwMode="auto">
              <a:xfrm>
                <a:off x="4477775" y="2148794"/>
                <a:ext cx="151109" cy="146324"/>
              </a:xfrm>
              <a:custGeom>
                <a:avLst/>
                <a:gdLst>
                  <a:gd name="T0" fmla="*/ 19 w 32"/>
                  <a:gd name="T1" fmla="*/ 1 h 31"/>
                  <a:gd name="T2" fmla="*/ 17 w 32"/>
                  <a:gd name="T3" fmla="*/ 0 h 31"/>
                  <a:gd name="T4" fmla="*/ 14 w 32"/>
                  <a:gd name="T5" fmla="*/ 2 h 31"/>
                  <a:gd name="T6" fmla="*/ 11 w 32"/>
                  <a:gd name="T7" fmla="*/ 5 h 31"/>
                  <a:gd name="T8" fmla="*/ 9 w 32"/>
                  <a:gd name="T9" fmla="*/ 7 h 31"/>
                  <a:gd name="T10" fmla="*/ 7 w 32"/>
                  <a:gd name="T11" fmla="*/ 13 h 31"/>
                  <a:gd name="T12" fmla="*/ 5 w 32"/>
                  <a:gd name="T13" fmla="*/ 17 h 31"/>
                  <a:gd name="T14" fmla="*/ 2 w 32"/>
                  <a:gd name="T15" fmla="*/ 19 h 31"/>
                  <a:gd name="T16" fmla="*/ 4 w 32"/>
                  <a:gd name="T17" fmla="*/ 21 h 31"/>
                  <a:gd name="T18" fmla="*/ 0 w 32"/>
                  <a:gd name="T19" fmla="*/ 25 h 31"/>
                  <a:gd name="T20" fmla="*/ 4 w 32"/>
                  <a:gd name="T21" fmla="*/ 25 h 31"/>
                  <a:gd name="T22" fmla="*/ 10 w 32"/>
                  <a:gd name="T23" fmla="*/ 26 h 31"/>
                  <a:gd name="T24" fmla="*/ 19 w 32"/>
                  <a:gd name="T25" fmla="*/ 27 h 31"/>
                  <a:gd name="T26" fmla="*/ 22 w 32"/>
                  <a:gd name="T27" fmla="*/ 26 h 31"/>
                  <a:gd name="T28" fmla="*/ 19 w 32"/>
                  <a:gd name="T29" fmla="*/ 30 h 31"/>
                  <a:gd name="T30" fmla="*/ 22 w 32"/>
                  <a:gd name="T31" fmla="*/ 28 h 31"/>
                  <a:gd name="T32" fmla="*/ 27 w 32"/>
                  <a:gd name="T33" fmla="*/ 26 h 31"/>
                  <a:gd name="T34" fmla="*/ 32 w 32"/>
                  <a:gd name="T35" fmla="*/ 20 h 31"/>
                  <a:gd name="T36" fmla="*/ 29 w 32"/>
                  <a:gd name="T37" fmla="*/ 20 h 31"/>
                  <a:gd name="T38" fmla="*/ 26 w 32"/>
                  <a:gd name="T39" fmla="*/ 18 h 31"/>
                  <a:gd name="T40" fmla="*/ 29 w 32"/>
                  <a:gd name="T41" fmla="*/ 15 h 31"/>
                  <a:gd name="T42" fmla="*/ 26 w 32"/>
                  <a:gd name="T43" fmla="*/ 15 h 31"/>
                  <a:gd name="T44" fmla="*/ 24 w 32"/>
                  <a:gd name="T45" fmla="*/ 13 h 31"/>
                  <a:gd name="T46" fmla="*/ 21 w 32"/>
                  <a:gd name="T47" fmla="*/ 16 h 31"/>
                  <a:gd name="T48" fmla="*/ 18 w 32"/>
                  <a:gd name="T49" fmla="*/ 13 h 31"/>
                  <a:gd name="T50" fmla="*/ 19 w 32"/>
                  <a:gd name="T51" fmla="*/ 11 h 31"/>
                  <a:gd name="T52" fmla="*/ 16 w 32"/>
                  <a:gd name="T53" fmla="*/ 9 h 31"/>
                  <a:gd name="T54" fmla="*/ 14 w 32"/>
                  <a:gd name="T55" fmla="*/ 12 h 31"/>
                  <a:gd name="T56" fmla="*/ 16 w 32"/>
                  <a:gd name="T57" fmla="*/ 7 h 31"/>
                  <a:gd name="T58" fmla="*/ 18 w 32"/>
                  <a:gd name="T59" fmla="*/ 4 h 31"/>
                  <a:gd name="T60" fmla="*/ 18 w 32"/>
                  <a:gd name="T61" fmla="*/ 2 h 31"/>
                  <a:gd name="T62" fmla="*/ 19 w 32"/>
                  <a:gd name="T63" fmla="*/ 1 h 31"/>
                  <a:gd name="T64" fmla="*/ 19 w 32"/>
                  <a:gd name="T6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1">
                    <a:moveTo>
                      <a:pt x="19" y="1"/>
                    </a:moveTo>
                    <a:cubicBezTo>
                      <a:pt x="20" y="0"/>
                      <a:pt x="17" y="0"/>
                      <a:pt x="17" y="0"/>
                    </a:cubicBezTo>
                    <a:cubicBezTo>
                      <a:pt x="16" y="0"/>
                      <a:pt x="15" y="1"/>
                      <a:pt x="14" y="2"/>
                    </a:cubicBezTo>
                    <a:cubicBezTo>
                      <a:pt x="13" y="3"/>
                      <a:pt x="12" y="4"/>
                      <a:pt x="11" y="5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7" y="15"/>
                      <a:pt x="6" y="16"/>
                      <a:pt x="5" y="17"/>
                    </a:cubicBezTo>
                    <a:cubicBezTo>
                      <a:pt x="4" y="18"/>
                      <a:pt x="2" y="19"/>
                      <a:pt x="2" y="19"/>
                    </a:cubicBezTo>
                    <a:cubicBezTo>
                      <a:pt x="2" y="20"/>
                      <a:pt x="4" y="20"/>
                      <a:pt x="4" y="21"/>
                    </a:cubicBezTo>
                    <a:cubicBezTo>
                      <a:pt x="4" y="22"/>
                      <a:pt x="0" y="24"/>
                      <a:pt x="0" y="25"/>
                    </a:cubicBezTo>
                    <a:cubicBezTo>
                      <a:pt x="0" y="27"/>
                      <a:pt x="3" y="26"/>
                      <a:pt x="4" y="25"/>
                    </a:cubicBezTo>
                    <a:cubicBezTo>
                      <a:pt x="6" y="25"/>
                      <a:pt x="8" y="26"/>
                      <a:pt x="10" y="26"/>
                    </a:cubicBezTo>
                    <a:cubicBezTo>
                      <a:pt x="13" y="27"/>
                      <a:pt x="16" y="26"/>
                      <a:pt x="19" y="27"/>
                    </a:cubicBezTo>
                    <a:cubicBezTo>
                      <a:pt x="19" y="27"/>
                      <a:pt x="22" y="25"/>
                      <a:pt x="22" y="26"/>
                    </a:cubicBezTo>
                    <a:cubicBezTo>
                      <a:pt x="22" y="27"/>
                      <a:pt x="19" y="30"/>
                      <a:pt x="19" y="30"/>
                    </a:cubicBezTo>
                    <a:cubicBezTo>
                      <a:pt x="20" y="31"/>
                      <a:pt x="22" y="28"/>
                      <a:pt x="22" y="28"/>
                    </a:cubicBezTo>
                    <a:cubicBezTo>
                      <a:pt x="24" y="27"/>
                      <a:pt x="26" y="27"/>
                      <a:pt x="27" y="26"/>
                    </a:cubicBezTo>
                    <a:cubicBezTo>
                      <a:pt x="27" y="25"/>
                      <a:pt x="32" y="20"/>
                      <a:pt x="32" y="20"/>
                    </a:cubicBezTo>
                    <a:cubicBezTo>
                      <a:pt x="31" y="19"/>
                      <a:pt x="30" y="20"/>
                      <a:pt x="29" y="20"/>
                    </a:cubicBezTo>
                    <a:cubicBezTo>
                      <a:pt x="29" y="20"/>
                      <a:pt x="26" y="18"/>
                      <a:pt x="26" y="18"/>
                    </a:cubicBezTo>
                    <a:cubicBezTo>
                      <a:pt x="26" y="17"/>
                      <a:pt x="30" y="16"/>
                      <a:pt x="29" y="15"/>
                    </a:cubicBezTo>
                    <a:cubicBezTo>
                      <a:pt x="29" y="14"/>
                      <a:pt x="27" y="15"/>
                      <a:pt x="26" y="15"/>
                    </a:cubicBezTo>
                    <a:cubicBezTo>
                      <a:pt x="25" y="15"/>
                      <a:pt x="25" y="13"/>
                      <a:pt x="24" y="13"/>
                    </a:cubicBezTo>
                    <a:cubicBezTo>
                      <a:pt x="24" y="13"/>
                      <a:pt x="21" y="16"/>
                      <a:pt x="21" y="16"/>
                    </a:cubicBezTo>
                    <a:cubicBezTo>
                      <a:pt x="20" y="14"/>
                      <a:pt x="20" y="14"/>
                      <a:pt x="18" y="13"/>
                    </a:cubicBezTo>
                    <a:cubicBezTo>
                      <a:pt x="16" y="12"/>
                      <a:pt x="19" y="12"/>
                      <a:pt x="19" y="11"/>
                    </a:cubicBezTo>
                    <a:cubicBezTo>
                      <a:pt x="19" y="11"/>
                      <a:pt x="17" y="9"/>
                      <a:pt x="16" y="9"/>
                    </a:cubicBezTo>
                    <a:cubicBezTo>
                      <a:pt x="16" y="10"/>
                      <a:pt x="14" y="13"/>
                      <a:pt x="14" y="12"/>
                    </a:cubicBezTo>
                    <a:cubicBezTo>
                      <a:pt x="12" y="11"/>
                      <a:pt x="15" y="7"/>
                      <a:pt x="16" y="7"/>
                    </a:cubicBezTo>
                    <a:cubicBezTo>
                      <a:pt x="17" y="6"/>
                      <a:pt x="17" y="5"/>
                      <a:pt x="18" y="4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9" y="1"/>
                      <a:pt x="19" y="1"/>
                    </a:cubicBezTo>
                    <a:cubicBezTo>
                      <a:pt x="20" y="0"/>
                      <a:pt x="19" y="1"/>
                      <a:pt x="19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7" name="Freeform 536"/>
              <p:cNvSpPr>
                <a:spLocks/>
              </p:cNvSpPr>
              <p:nvPr/>
            </p:nvSpPr>
            <p:spPr bwMode="auto">
              <a:xfrm>
                <a:off x="4599948" y="2253310"/>
                <a:ext cx="38580" cy="46630"/>
              </a:xfrm>
              <a:custGeom>
                <a:avLst/>
                <a:gdLst>
                  <a:gd name="T0" fmla="*/ 6 w 8"/>
                  <a:gd name="T1" fmla="*/ 1 h 10"/>
                  <a:gd name="T2" fmla="*/ 1 w 8"/>
                  <a:gd name="T3" fmla="*/ 9 h 10"/>
                  <a:gd name="T4" fmla="*/ 4 w 8"/>
                  <a:gd name="T5" fmla="*/ 7 h 10"/>
                  <a:gd name="T6" fmla="*/ 3 w 8"/>
                  <a:gd name="T7" fmla="*/ 10 h 10"/>
                  <a:gd name="T8" fmla="*/ 6 w 8"/>
                  <a:gd name="T9" fmla="*/ 8 h 10"/>
                  <a:gd name="T10" fmla="*/ 8 w 8"/>
                  <a:gd name="T11" fmla="*/ 4 h 10"/>
                  <a:gd name="T12" fmla="*/ 5 w 8"/>
                  <a:gd name="T13" fmla="*/ 4 h 10"/>
                  <a:gd name="T14" fmla="*/ 6 w 8"/>
                  <a:gd name="T15" fmla="*/ 1 h 10"/>
                  <a:gd name="T16" fmla="*/ 6 w 8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6" y="1"/>
                    </a:moveTo>
                    <a:cubicBezTo>
                      <a:pt x="5" y="2"/>
                      <a:pt x="0" y="6"/>
                      <a:pt x="1" y="9"/>
                    </a:cubicBezTo>
                    <a:cubicBezTo>
                      <a:pt x="1" y="9"/>
                      <a:pt x="3" y="6"/>
                      <a:pt x="4" y="7"/>
                    </a:cubicBezTo>
                    <a:cubicBezTo>
                      <a:pt x="4" y="7"/>
                      <a:pt x="3" y="10"/>
                      <a:pt x="3" y="10"/>
                    </a:cubicBezTo>
                    <a:cubicBezTo>
                      <a:pt x="4" y="10"/>
                      <a:pt x="6" y="9"/>
                      <a:pt x="6" y="8"/>
                    </a:cubicBezTo>
                    <a:cubicBezTo>
                      <a:pt x="6" y="7"/>
                      <a:pt x="7" y="6"/>
                      <a:pt x="8" y="4"/>
                    </a:cubicBezTo>
                    <a:cubicBezTo>
                      <a:pt x="8" y="2"/>
                      <a:pt x="6" y="4"/>
                      <a:pt x="5" y="4"/>
                    </a:cubicBezTo>
                    <a:cubicBezTo>
                      <a:pt x="6" y="4"/>
                      <a:pt x="6" y="0"/>
                      <a:pt x="6" y="1"/>
                    </a:cubicBezTo>
                    <a:cubicBezTo>
                      <a:pt x="5" y="1"/>
                      <a:pt x="7" y="0"/>
                      <a:pt x="6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8" name="Freeform 537"/>
              <p:cNvSpPr>
                <a:spLocks/>
              </p:cNvSpPr>
              <p:nvPr/>
            </p:nvSpPr>
            <p:spPr bwMode="auto">
              <a:xfrm>
                <a:off x="4336313" y="1799867"/>
                <a:ext cx="14468" cy="27335"/>
              </a:xfrm>
              <a:custGeom>
                <a:avLst/>
                <a:gdLst>
                  <a:gd name="T0" fmla="*/ 3 w 3"/>
                  <a:gd name="T1" fmla="*/ 4 h 6"/>
                  <a:gd name="T2" fmla="*/ 1 w 3"/>
                  <a:gd name="T3" fmla="*/ 1 h 6"/>
                  <a:gd name="T4" fmla="*/ 1 w 3"/>
                  <a:gd name="T5" fmla="*/ 2 h 6"/>
                  <a:gd name="T6" fmla="*/ 0 w 3"/>
                  <a:gd name="T7" fmla="*/ 2 h 6"/>
                  <a:gd name="T8" fmla="*/ 3 w 3"/>
                  <a:gd name="T9" fmla="*/ 4 h 6"/>
                  <a:gd name="T10" fmla="*/ 3 w 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3" y="3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3" y="6"/>
                      <a:pt x="3" y="4"/>
                    </a:cubicBezTo>
                    <a:cubicBezTo>
                      <a:pt x="3" y="3"/>
                      <a:pt x="3" y="6"/>
                      <a:pt x="3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9" name="Freeform 538"/>
              <p:cNvSpPr>
                <a:spLocks/>
              </p:cNvSpPr>
              <p:nvPr/>
            </p:nvSpPr>
            <p:spPr bwMode="auto">
              <a:xfrm>
                <a:off x="4265581" y="1846498"/>
                <a:ext cx="14468" cy="14471"/>
              </a:xfrm>
              <a:custGeom>
                <a:avLst/>
                <a:gdLst>
                  <a:gd name="T0" fmla="*/ 2 w 3"/>
                  <a:gd name="T1" fmla="*/ 1 h 3"/>
                  <a:gd name="T2" fmla="*/ 0 w 3"/>
                  <a:gd name="T3" fmla="*/ 2 h 3"/>
                  <a:gd name="T4" fmla="*/ 2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40" name="Freeform 539"/>
              <p:cNvSpPr>
                <a:spLocks/>
              </p:cNvSpPr>
              <p:nvPr/>
            </p:nvSpPr>
            <p:spPr bwMode="auto">
              <a:xfrm>
                <a:off x="3940858" y="2097340"/>
                <a:ext cx="32151" cy="19296"/>
              </a:xfrm>
              <a:custGeom>
                <a:avLst/>
                <a:gdLst>
                  <a:gd name="T0" fmla="*/ 7 w 7"/>
                  <a:gd name="T1" fmla="*/ 3 h 4"/>
                  <a:gd name="T2" fmla="*/ 1 w 7"/>
                  <a:gd name="T3" fmla="*/ 1 h 4"/>
                  <a:gd name="T4" fmla="*/ 7 w 7"/>
                  <a:gd name="T5" fmla="*/ 3 h 4"/>
                  <a:gd name="T6" fmla="*/ 7 w 7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0"/>
                      <a:pt x="3" y="0"/>
                      <a:pt x="1" y="1"/>
                    </a:cubicBezTo>
                    <a:cubicBezTo>
                      <a:pt x="0" y="1"/>
                      <a:pt x="7" y="4"/>
                      <a:pt x="7" y="3"/>
                    </a:cubicBezTo>
                    <a:cubicBezTo>
                      <a:pt x="7" y="0"/>
                      <a:pt x="7" y="4"/>
                      <a:pt x="7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41" name="Freeform 540"/>
              <p:cNvSpPr>
                <a:spLocks/>
              </p:cNvSpPr>
              <p:nvPr/>
            </p:nvSpPr>
            <p:spPr bwMode="auto">
              <a:xfrm>
                <a:off x="3992298" y="1983175"/>
                <a:ext cx="28935" cy="28942"/>
              </a:xfrm>
              <a:custGeom>
                <a:avLst/>
                <a:gdLst>
                  <a:gd name="T0" fmla="*/ 3 w 6"/>
                  <a:gd name="T1" fmla="*/ 5 h 6"/>
                  <a:gd name="T2" fmla="*/ 0 w 6"/>
                  <a:gd name="T3" fmla="*/ 3 h 6"/>
                  <a:gd name="T4" fmla="*/ 4 w 6"/>
                  <a:gd name="T5" fmla="*/ 2 h 6"/>
                  <a:gd name="T6" fmla="*/ 3 w 6"/>
                  <a:gd name="T7" fmla="*/ 5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1" y="3"/>
                      <a:pt x="3" y="0"/>
                      <a:pt x="4" y="2"/>
                    </a:cubicBezTo>
                    <a:cubicBezTo>
                      <a:pt x="6" y="3"/>
                      <a:pt x="5" y="6"/>
                      <a:pt x="3" y="5"/>
                    </a:cubicBezTo>
                    <a:cubicBezTo>
                      <a:pt x="2" y="4"/>
                      <a:pt x="4" y="6"/>
                      <a:pt x="3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42" name="Freeform 541"/>
              <p:cNvSpPr>
                <a:spLocks/>
              </p:cNvSpPr>
              <p:nvPr/>
            </p:nvSpPr>
            <p:spPr bwMode="auto">
              <a:xfrm>
                <a:off x="3977831" y="1780571"/>
                <a:ext cx="28935" cy="33767"/>
              </a:xfrm>
              <a:custGeom>
                <a:avLst/>
                <a:gdLst>
                  <a:gd name="T0" fmla="*/ 3 w 6"/>
                  <a:gd name="T1" fmla="*/ 6 h 7"/>
                  <a:gd name="T2" fmla="*/ 4 w 6"/>
                  <a:gd name="T3" fmla="*/ 1 h 7"/>
                  <a:gd name="T4" fmla="*/ 3 w 6"/>
                  <a:gd name="T5" fmla="*/ 6 h 7"/>
                  <a:gd name="T6" fmla="*/ 3 w 6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cubicBezTo>
                      <a:pt x="0" y="7"/>
                      <a:pt x="1" y="0"/>
                      <a:pt x="4" y="1"/>
                    </a:cubicBezTo>
                    <a:cubicBezTo>
                      <a:pt x="6" y="1"/>
                      <a:pt x="5" y="6"/>
                      <a:pt x="3" y="6"/>
                    </a:cubicBezTo>
                    <a:cubicBezTo>
                      <a:pt x="2" y="6"/>
                      <a:pt x="6" y="6"/>
                      <a:pt x="3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43" name="Freeform 542"/>
              <p:cNvSpPr>
                <a:spLocks/>
              </p:cNvSpPr>
              <p:nvPr/>
            </p:nvSpPr>
            <p:spPr bwMode="auto">
              <a:xfrm>
                <a:off x="3897454" y="1761276"/>
                <a:ext cx="56264" cy="28942"/>
              </a:xfrm>
              <a:custGeom>
                <a:avLst/>
                <a:gdLst>
                  <a:gd name="T0" fmla="*/ 4 w 12"/>
                  <a:gd name="T1" fmla="*/ 6 h 6"/>
                  <a:gd name="T2" fmla="*/ 1 w 12"/>
                  <a:gd name="T3" fmla="*/ 3 h 6"/>
                  <a:gd name="T4" fmla="*/ 8 w 12"/>
                  <a:gd name="T5" fmla="*/ 0 h 6"/>
                  <a:gd name="T6" fmla="*/ 4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4" y="6"/>
                    </a:moveTo>
                    <a:cubicBezTo>
                      <a:pt x="2" y="6"/>
                      <a:pt x="0" y="5"/>
                      <a:pt x="1" y="3"/>
                    </a:cubicBezTo>
                    <a:cubicBezTo>
                      <a:pt x="2" y="1"/>
                      <a:pt x="5" y="1"/>
                      <a:pt x="8" y="0"/>
                    </a:cubicBezTo>
                    <a:cubicBezTo>
                      <a:pt x="12" y="0"/>
                      <a:pt x="6" y="6"/>
                      <a:pt x="4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44" name="Freeform 543"/>
              <p:cNvSpPr>
                <a:spLocks/>
              </p:cNvSpPr>
              <p:nvPr/>
            </p:nvSpPr>
            <p:spPr bwMode="auto">
              <a:xfrm>
                <a:off x="4016411" y="1743588"/>
                <a:ext cx="32151" cy="12863"/>
              </a:xfrm>
              <a:custGeom>
                <a:avLst/>
                <a:gdLst>
                  <a:gd name="T0" fmla="*/ 5 w 7"/>
                  <a:gd name="T1" fmla="*/ 3 h 3"/>
                  <a:gd name="T2" fmla="*/ 3 w 7"/>
                  <a:gd name="T3" fmla="*/ 0 h 3"/>
                  <a:gd name="T4" fmla="*/ 7 w 7"/>
                  <a:gd name="T5" fmla="*/ 1 h 3"/>
                  <a:gd name="T6" fmla="*/ 5 w 7"/>
                  <a:gd name="T7" fmla="*/ 3 h 3"/>
                  <a:gd name="T8" fmla="*/ 5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3"/>
                    </a:moveTo>
                    <a:cubicBezTo>
                      <a:pt x="4" y="3"/>
                      <a:pt x="0" y="0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  <a:cubicBezTo>
                      <a:pt x="7" y="1"/>
                      <a:pt x="6" y="3"/>
                      <a:pt x="5" y="3"/>
                    </a:cubicBezTo>
                    <a:cubicBezTo>
                      <a:pt x="4" y="3"/>
                      <a:pt x="7" y="3"/>
                      <a:pt x="5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45" name="Freeform 544"/>
              <p:cNvSpPr>
                <a:spLocks/>
              </p:cNvSpPr>
              <p:nvPr/>
            </p:nvSpPr>
            <p:spPr bwMode="auto">
              <a:xfrm>
                <a:off x="3817076" y="1648719"/>
                <a:ext cx="160754" cy="112558"/>
              </a:xfrm>
              <a:custGeom>
                <a:avLst/>
                <a:gdLst>
                  <a:gd name="T0" fmla="*/ 31 w 34"/>
                  <a:gd name="T1" fmla="*/ 21 h 24"/>
                  <a:gd name="T2" fmla="*/ 25 w 34"/>
                  <a:gd name="T3" fmla="*/ 18 h 24"/>
                  <a:gd name="T4" fmla="*/ 24 w 34"/>
                  <a:gd name="T5" fmla="*/ 16 h 24"/>
                  <a:gd name="T6" fmla="*/ 22 w 34"/>
                  <a:gd name="T7" fmla="*/ 17 h 24"/>
                  <a:gd name="T8" fmla="*/ 18 w 34"/>
                  <a:gd name="T9" fmla="*/ 16 h 24"/>
                  <a:gd name="T10" fmla="*/ 16 w 34"/>
                  <a:gd name="T11" fmla="*/ 19 h 24"/>
                  <a:gd name="T12" fmla="*/ 11 w 34"/>
                  <a:gd name="T13" fmla="*/ 23 h 24"/>
                  <a:gd name="T14" fmla="*/ 8 w 34"/>
                  <a:gd name="T15" fmla="*/ 19 h 24"/>
                  <a:gd name="T16" fmla="*/ 2 w 34"/>
                  <a:gd name="T17" fmla="*/ 19 h 24"/>
                  <a:gd name="T18" fmla="*/ 4 w 34"/>
                  <a:gd name="T19" fmla="*/ 16 h 24"/>
                  <a:gd name="T20" fmla="*/ 5 w 34"/>
                  <a:gd name="T21" fmla="*/ 10 h 24"/>
                  <a:gd name="T22" fmla="*/ 6 w 34"/>
                  <a:gd name="T23" fmla="*/ 3 h 24"/>
                  <a:gd name="T24" fmla="*/ 11 w 34"/>
                  <a:gd name="T25" fmla="*/ 3 h 24"/>
                  <a:gd name="T26" fmla="*/ 12 w 34"/>
                  <a:gd name="T27" fmla="*/ 5 h 24"/>
                  <a:gd name="T28" fmla="*/ 14 w 34"/>
                  <a:gd name="T29" fmla="*/ 4 h 24"/>
                  <a:gd name="T30" fmla="*/ 17 w 34"/>
                  <a:gd name="T31" fmla="*/ 6 h 24"/>
                  <a:gd name="T32" fmla="*/ 20 w 34"/>
                  <a:gd name="T33" fmla="*/ 7 h 24"/>
                  <a:gd name="T34" fmla="*/ 25 w 34"/>
                  <a:gd name="T35" fmla="*/ 10 h 24"/>
                  <a:gd name="T36" fmla="*/ 28 w 34"/>
                  <a:gd name="T37" fmla="*/ 15 h 24"/>
                  <a:gd name="T38" fmla="*/ 30 w 34"/>
                  <a:gd name="T39" fmla="*/ 15 h 24"/>
                  <a:gd name="T40" fmla="*/ 33 w 34"/>
                  <a:gd name="T41" fmla="*/ 17 h 24"/>
                  <a:gd name="T42" fmla="*/ 34 w 34"/>
                  <a:gd name="T43" fmla="*/ 18 h 24"/>
                  <a:gd name="T44" fmla="*/ 31 w 34"/>
                  <a:gd name="T45" fmla="*/ 21 h 24"/>
                  <a:gd name="T46" fmla="*/ 31 w 34"/>
                  <a:gd name="T4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24">
                    <a:moveTo>
                      <a:pt x="31" y="21"/>
                    </a:moveTo>
                    <a:cubicBezTo>
                      <a:pt x="30" y="20"/>
                      <a:pt x="27" y="19"/>
                      <a:pt x="25" y="18"/>
                    </a:cubicBezTo>
                    <a:cubicBezTo>
                      <a:pt x="24" y="18"/>
                      <a:pt x="25" y="17"/>
                      <a:pt x="24" y="16"/>
                    </a:cubicBezTo>
                    <a:cubicBezTo>
                      <a:pt x="24" y="16"/>
                      <a:pt x="22" y="17"/>
                      <a:pt x="22" y="17"/>
                    </a:cubicBezTo>
                    <a:cubicBezTo>
                      <a:pt x="20" y="17"/>
                      <a:pt x="20" y="15"/>
                      <a:pt x="18" y="16"/>
                    </a:cubicBezTo>
                    <a:cubicBezTo>
                      <a:pt x="18" y="17"/>
                      <a:pt x="17" y="18"/>
                      <a:pt x="16" y="19"/>
                    </a:cubicBezTo>
                    <a:cubicBezTo>
                      <a:pt x="14" y="20"/>
                      <a:pt x="13" y="22"/>
                      <a:pt x="11" y="23"/>
                    </a:cubicBezTo>
                    <a:cubicBezTo>
                      <a:pt x="8" y="24"/>
                      <a:pt x="10" y="20"/>
                      <a:pt x="8" y="19"/>
                    </a:cubicBezTo>
                    <a:cubicBezTo>
                      <a:pt x="8" y="18"/>
                      <a:pt x="3" y="19"/>
                      <a:pt x="2" y="19"/>
                    </a:cubicBezTo>
                    <a:cubicBezTo>
                      <a:pt x="0" y="19"/>
                      <a:pt x="4" y="16"/>
                      <a:pt x="4" y="16"/>
                    </a:cubicBezTo>
                    <a:cubicBezTo>
                      <a:pt x="6" y="14"/>
                      <a:pt x="5" y="12"/>
                      <a:pt x="5" y="10"/>
                    </a:cubicBezTo>
                    <a:cubicBezTo>
                      <a:pt x="5" y="8"/>
                      <a:pt x="5" y="5"/>
                      <a:pt x="6" y="3"/>
                    </a:cubicBezTo>
                    <a:cubicBezTo>
                      <a:pt x="7" y="0"/>
                      <a:pt x="10" y="0"/>
                      <a:pt x="11" y="3"/>
                    </a:cubicBezTo>
                    <a:cubicBezTo>
                      <a:pt x="11" y="4"/>
                      <a:pt x="11" y="6"/>
                      <a:pt x="12" y="5"/>
                    </a:cubicBezTo>
                    <a:cubicBezTo>
                      <a:pt x="13" y="5"/>
                      <a:pt x="13" y="4"/>
                      <a:pt x="14" y="4"/>
                    </a:cubicBezTo>
                    <a:cubicBezTo>
                      <a:pt x="15" y="5"/>
                      <a:pt x="16" y="6"/>
                      <a:pt x="17" y="6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1" y="8"/>
                      <a:pt x="23" y="9"/>
                      <a:pt x="25" y="10"/>
                    </a:cubicBezTo>
                    <a:cubicBezTo>
                      <a:pt x="28" y="11"/>
                      <a:pt x="28" y="12"/>
                      <a:pt x="28" y="15"/>
                    </a:cubicBezTo>
                    <a:cubicBezTo>
                      <a:pt x="28" y="16"/>
                      <a:pt x="30" y="16"/>
                      <a:pt x="30" y="15"/>
                    </a:cubicBezTo>
                    <a:cubicBezTo>
                      <a:pt x="32" y="15"/>
                      <a:pt x="32" y="16"/>
                      <a:pt x="33" y="17"/>
                    </a:cubicBezTo>
                    <a:cubicBezTo>
                      <a:pt x="34" y="17"/>
                      <a:pt x="34" y="17"/>
                      <a:pt x="34" y="18"/>
                    </a:cubicBezTo>
                    <a:cubicBezTo>
                      <a:pt x="33" y="19"/>
                      <a:pt x="33" y="21"/>
                      <a:pt x="31" y="21"/>
                    </a:cubicBezTo>
                    <a:cubicBezTo>
                      <a:pt x="30" y="20"/>
                      <a:pt x="33" y="21"/>
                      <a:pt x="31" y="2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46" name="Freeform 545"/>
              <p:cNvSpPr>
                <a:spLocks/>
              </p:cNvSpPr>
              <p:nvPr/>
            </p:nvSpPr>
            <p:spPr bwMode="auto">
              <a:xfrm>
                <a:off x="3879772" y="1639070"/>
                <a:ext cx="32151" cy="24120"/>
              </a:xfrm>
              <a:custGeom>
                <a:avLst/>
                <a:gdLst>
                  <a:gd name="T0" fmla="*/ 5 w 7"/>
                  <a:gd name="T1" fmla="*/ 4 h 5"/>
                  <a:gd name="T2" fmla="*/ 1 w 7"/>
                  <a:gd name="T3" fmla="*/ 0 h 5"/>
                  <a:gd name="T4" fmla="*/ 5 w 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5" y="4"/>
                    </a:moveTo>
                    <a:cubicBezTo>
                      <a:pt x="3" y="5"/>
                      <a:pt x="0" y="0"/>
                      <a:pt x="1" y="0"/>
                    </a:cubicBezTo>
                    <a:cubicBezTo>
                      <a:pt x="2" y="1"/>
                      <a:pt x="7" y="3"/>
                      <a:pt x="5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47" name="Freeform 546"/>
              <p:cNvSpPr>
                <a:spLocks/>
              </p:cNvSpPr>
              <p:nvPr/>
            </p:nvSpPr>
            <p:spPr bwMode="auto">
              <a:xfrm>
                <a:off x="3870125" y="1643895"/>
                <a:ext cx="17683" cy="24120"/>
              </a:xfrm>
              <a:custGeom>
                <a:avLst/>
                <a:gdLst>
                  <a:gd name="T0" fmla="*/ 3 w 4"/>
                  <a:gd name="T1" fmla="*/ 4 h 5"/>
                  <a:gd name="T2" fmla="*/ 0 w 4"/>
                  <a:gd name="T3" fmla="*/ 1 h 5"/>
                  <a:gd name="T4" fmla="*/ 3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1" y="5"/>
                      <a:pt x="0" y="2"/>
                      <a:pt x="0" y="1"/>
                    </a:cubicBezTo>
                    <a:cubicBezTo>
                      <a:pt x="1" y="0"/>
                      <a:pt x="4" y="3"/>
                      <a:pt x="3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48" name="Freeform 547"/>
              <p:cNvSpPr>
                <a:spLocks/>
              </p:cNvSpPr>
              <p:nvPr/>
            </p:nvSpPr>
            <p:spPr bwMode="auto">
              <a:xfrm>
                <a:off x="3826722" y="1553851"/>
                <a:ext cx="14468" cy="28942"/>
              </a:xfrm>
              <a:custGeom>
                <a:avLst/>
                <a:gdLst>
                  <a:gd name="T0" fmla="*/ 3 w 3"/>
                  <a:gd name="T1" fmla="*/ 5 h 6"/>
                  <a:gd name="T2" fmla="*/ 3 w 3"/>
                  <a:gd name="T3" fmla="*/ 2 h 6"/>
                  <a:gd name="T4" fmla="*/ 1 w 3"/>
                  <a:gd name="T5" fmla="*/ 1 h 6"/>
                  <a:gd name="T6" fmla="*/ 1 w 3"/>
                  <a:gd name="T7" fmla="*/ 4 h 6"/>
                  <a:gd name="T8" fmla="*/ 3 w 3"/>
                  <a:gd name="T9" fmla="*/ 5 h 6"/>
                  <a:gd name="T10" fmla="*/ 3 w 3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1" y="5"/>
                      <a:pt x="2" y="6"/>
                      <a:pt x="3" y="5"/>
                    </a:cubicBezTo>
                    <a:cubicBezTo>
                      <a:pt x="3" y="4"/>
                      <a:pt x="2" y="6"/>
                      <a:pt x="3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49" name="Freeform 548"/>
              <p:cNvSpPr>
                <a:spLocks/>
              </p:cNvSpPr>
              <p:nvPr/>
            </p:nvSpPr>
            <p:spPr bwMode="auto">
              <a:xfrm>
                <a:off x="3755990" y="1307834"/>
                <a:ext cx="678381" cy="496857"/>
              </a:xfrm>
              <a:custGeom>
                <a:avLst/>
                <a:gdLst>
                  <a:gd name="T0" fmla="*/ 63 w 144"/>
                  <a:gd name="T1" fmla="*/ 86 h 105"/>
                  <a:gd name="T2" fmla="*/ 81 w 144"/>
                  <a:gd name="T3" fmla="*/ 76 h 105"/>
                  <a:gd name="T4" fmla="*/ 91 w 144"/>
                  <a:gd name="T5" fmla="*/ 67 h 105"/>
                  <a:gd name="T6" fmla="*/ 103 w 144"/>
                  <a:gd name="T7" fmla="*/ 68 h 105"/>
                  <a:gd name="T8" fmla="*/ 87 w 144"/>
                  <a:gd name="T9" fmla="*/ 66 h 105"/>
                  <a:gd name="T10" fmla="*/ 80 w 144"/>
                  <a:gd name="T11" fmla="*/ 48 h 105"/>
                  <a:gd name="T12" fmla="*/ 67 w 144"/>
                  <a:gd name="T13" fmla="*/ 49 h 105"/>
                  <a:gd name="T14" fmla="*/ 64 w 144"/>
                  <a:gd name="T15" fmla="*/ 40 h 105"/>
                  <a:gd name="T16" fmla="*/ 54 w 144"/>
                  <a:gd name="T17" fmla="*/ 32 h 105"/>
                  <a:gd name="T18" fmla="*/ 53 w 144"/>
                  <a:gd name="T19" fmla="*/ 38 h 105"/>
                  <a:gd name="T20" fmla="*/ 52 w 144"/>
                  <a:gd name="T21" fmla="*/ 39 h 105"/>
                  <a:gd name="T22" fmla="*/ 37 w 144"/>
                  <a:gd name="T23" fmla="*/ 38 h 105"/>
                  <a:gd name="T24" fmla="*/ 5 w 144"/>
                  <a:gd name="T25" fmla="*/ 32 h 105"/>
                  <a:gd name="T26" fmla="*/ 8 w 144"/>
                  <a:gd name="T27" fmla="*/ 26 h 105"/>
                  <a:gd name="T28" fmla="*/ 16 w 144"/>
                  <a:gd name="T29" fmla="*/ 2 h 105"/>
                  <a:gd name="T30" fmla="*/ 18 w 144"/>
                  <a:gd name="T31" fmla="*/ 18 h 105"/>
                  <a:gd name="T32" fmla="*/ 26 w 144"/>
                  <a:gd name="T33" fmla="*/ 29 h 105"/>
                  <a:gd name="T34" fmla="*/ 20 w 144"/>
                  <a:gd name="T35" fmla="*/ 19 h 105"/>
                  <a:gd name="T36" fmla="*/ 22 w 144"/>
                  <a:gd name="T37" fmla="*/ 13 h 105"/>
                  <a:gd name="T38" fmla="*/ 25 w 144"/>
                  <a:gd name="T39" fmla="*/ 7 h 105"/>
                  <a:gd name="T40" fmla="*/ 34 w 144"/>
                  <a:gd name="T41" fmla="*/ 3 h 105"/>
                  <a:gd name="T42" fmla="*/ 43 w 144"/>
                  <a:gd name="T43" fmla="*/ 16 h 105"/>
                  <a:gd name="T44" fmla="*/ 52 w 144"/>
                  <a:gd name="T45" fmla="*/ 16 h 105"/>
                  <a:gd name="T46" fmla="*/ 54 w 144"/>
                  <a:gd name="T47" fmla="*/ 15 h 105"/>
                  <a:gd name="T48" fmla="*/ 66 w 144"/>
                  <a:gd name="T49" fmla="*/ 13 h 105"/>
                  <a:gd name="T50" fmla="*/ 70 w 144"/>
                  <a:gd name="T51" fmla="*/ 21 h 105"/>
                  <a:gd name="T52" fmla="*/ 76 w 144"/>
                  <a:gd name="T53" fmla="*/ 22 h 105"/>
                  <a:gd name="T54" fmla="*/ 81 w 144"/>
                  <a:gd name="T55" fmla="*/ 23 h 105"/>
                  <a:gd name="T56" fmla="*/ 86 w 144"/>
                  <a:gd name="T57" fmla="*/ 23 h 105"/>
                  <a:gd name="T58" fmla="*/ 92 w 144"/>
                  <a:gd name="T59" fmla="*/ 28 h 105"/>
                  <a:gd name="T60" fmla="*/ 94 w 144"/>
                  <a:gd name="T61" fmla="*/ 31 h 105"/>
                  <a:gd name="T62" fmla="*/ 100 w 144"/>
                  <a:gd name="T63" fmla="*/ 29 h 105"/>
                  <a:gd name="T64" fmla="*/ 99 w 144"/>
                  <a:gd name="T65" fmla="*/ 38 h 105"/>
                  <a:gd name="T66" fmla="*/ 104 w 144"/>
                  <a:gd name="T67" fmla="*/ 38 h 105"/>
                  <a:gd name="T68" fmla="*/ 109 w 144"/>
                  <a:gd name="T69" fmla="*/ 40 h 105"/>
                  <a:gd name="T70" fmla="*/ 106 w 144"/>
                  <a:gd name="T71" fmla="*/ 45 h 105"/>
                  <a:gd name="T72" fmla="*/ 118 w 144"/>
                  <a:gd name="T73" fmla="*/ 54 h 105"/>
                  <a:gd name="T74" fmla="*/ 124 w 144"/>
                  <a:gd name="T75" fmla="*/ 55 h 105"/>
                  <a:gd name="T76" fmla="*/ 128 w 144"/>
                  <a:gd name="T77" fmla="*/ 60 h 105"/>
                  <a:gd name="T78" fmla="*/ 141 w 144"/>
                  <a:gd name="T79" fmla="*/ 64 h 105"/>
                  <a:gd name="T80" fmla="*/ 139 w 144"/>
                  <a:gd name="T81" fmla="*/ 69 h 105"/>
                  <a:gd name="T82" fmla="*/ 133 w 144"/>
                  <a:gd name="T83" fmla="*/ 73 h 105"/>
                  <a:gd name="T84" fmla="*/ 128 w 144"/>
                  <a:gd name="T85" fmla="*/ 77 h 105"/>
                  <a:gd name="T86" fmla="*/ 125 w 144"/>
                  <a:gd name="T87" fmla="*/ 74 h 105"/>
                  <a:gd name="T88" fmla="*/ 120 w 144"/>
                  <a:gd name="T89" fmla="*/ 72 h 105"/>
                  <a:gd name="T90" fmla="*/ 113 w 144"/>
                  <a:gd name="T91" fmla="*/ 67 h 105"/>
                  <a:gd name="T92" fmla="*/ 108 w 144"/>
                  <a:gd name="T93" fmla="*/ 70 h 105"/>
                  <a:gd name="T94" fmla="*/ 118 w 144"/>
                  <a:gd name="T95" fmla="*/ 80 h 105"/>
                  <a:gd name="T96" fmla="*/ 123 w 144"/>
                  <a:gd name="T97" fmla="*/ 82 h 105"/>
                  <a:gd name="T98" fmla="*/ 128 w 144"/>
                  <a:gd name="T99" fmla="*/ 93 h 105"/>
                  <a:gd name="T100" fmla="*/ 126 w 144"/>
                  <a:gd name="T101" fmla="*/ 95 h 105"/>
                  <a:gd name="T102" fmla="*/ 118 w 144"/>
                  <a:gd name="T103" fmla="*/ 96 h 105"/>
                  <a:gd name="T104" fmla="*/ 110 w 144"/>
                  <a:gd name="T105" fmla="*/ 93 h 105"/>
                  <a:gd name="T106" fmla="*/ 109 w 144"/>
                  <a:gd name="T107" fmla="*/ 94 h 105"/>
                  <a:gd name="T108" fmla="*/ 103 w 144"/>
                  <a:gd name="T109" fmla="*/ 99 h 105"/>
                  <a:gd name="T110" fmla="*/ 91 w 144"/>
                  <a:gd name="T111" fmla="*/ 90 h 105"/>
                  <a:gd name="T112" fmla="*/ 77 w 144"/>
                  <a:gd name="T113" fmla="*/ 8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105">
                    <a:moveTo>
                      <a:pt x="77" y="83"/>
                    </a:moveTo>
                    <a:cubicBezTo>
                      <a:pt x="76" y="86"/>
                      <a:pt x="74" y="83"/>
                      <a:pt x="71" y="84"/>
                    </a:cubicBezTo>
                    <a:cubicBezTo>
                      <a:pt x="70" y="84"/>
                      <a:pt x="69" y="85"/>
                      <a:pt x="68" y="86"/>
                    </a:cubicBezTo>
                    <a:cubicBezTo>
                      <a:pt x="66" y="87"/>
                      <a:pt x="65" y="86"/>
                      <a:pt x="63" y="86"/>
                    </a:cubicBezTo>
                    <a:cubicBezTo>
                      <a:pt x="60" y="85"/>
                      <a:pt x="56" y="83"/>
                      <a:pt x="60" y="80"/>
                    </a:cubicBezTo>
                    <a:cubicBezTo>
                      <a:pt x="62" y="78"/>
                      <a:pt x="62" y="76"/>
                      <a:pt x="65" y="76"/>
                    </a:cubicBezTo>
                    <a:cubicBezTo>
                      <a:pt x="68" y="77"/>
                      <a:pt x="71" y="78"/>
                      <a:pt x="75" y="77"/>
                    </a:cubicBezTo>
                    <a:cubicBezTo>
                      <a:pt x="77" y="77"/>
                      <a:pt x="79" y="76"/>
                      <a:pt x="81" y="76"/>
                    </a:cubicBezTo>
                    <a:cubicBezTo>
                      <a:pt x="82" y="76"/>
                      <a:pt x="81" y="75"/>
                      <a:pt x="81" y="74"/>
                    </a:cubicBezTo>
                    <a:cubicBezTo>
                      <a:pt x="78" y="72"/>
                      <a:pt x="77" y="71"/>
                      <a:pt x="80" y="69"/>
                    </a:cubicBezTo>
                    <a:cubicBezTo>
                      <a:pt x="82" y="66"/>
                      <a:pt x="84" y="66"/>
                      <a:pt x="87" y="66"/>
                    </a:cubicBezTo>
                    <a:cubicBezTo>
                      <a:pt x="88" y="66"/>
                      <a:pt x="90" y="66"/>
                      <a:pt x="91" y="67"/>
                    </a:cubicBezTo>
                    <a:cubicBezTo>
                      <a:pt x="93" y="68"/>
                      <a:pt x="93" y="69"/>
                      <a:pt x="93" y="71"/>
                    </a:cubicBezTo>
                    <a:cubicBezTo>
                      <a:pt x="94" y="73"/>
                      <a:pt x="95" y="70"/>
                      <a:pt x="96" y="70"/>
                    </a:cubicBezTo>
                    <a:cubicBezTo>
                      <a:pt x="96" y="69"/>
                      <a:pt x="99" y="70"/>
                      <a:pt x="99" y="70"/>
                    </a:cubicBezTo>
                    <a:cubicBezTo>
                      <a:pt x="100" y="70"/>
                      <a:pt x="103" y="70"/>
                      <a:pt x="103" y="68"/>
                    </a:cubicBezTo>
                    <a:cubicBezTo>
                      <a:pt x="103" y="67"/>
                      <a:pt x="100" y="66"/>
                      <a:pt x="99" y="66"/>
                    </a:cubicBezTo>
                    <a:cubicBezTo>
                      <a:pt x="97" y="65"/>
                      <a:pt x="96" y="64"/>
                      <a:pt x="95" y="63"/>
                    </a:cubicBezTo>
                    <a:cubicBezTo>
                      <a:pt x="94" y="63"/>
                      <a:pt x="93" y="65"/>
                      <a:pt x="93" y="66"/>
                    </a:cubicBezTo>
                    <a:cubicBezTo>
                      <a:pt x="92" y="67"/>
                      <a:pt x="88" y="66"/>
                      <a:pt x="87" y="66"/>
                    </a:cubicBezTo>
                    <a:cubicBezTo>
                      <a:pt x="81" y="65"/>
                      <a:pt x="89" y="63"/>
                      <a:pt x="88" y="61"/>
                    </a:cubicBezTo>
                    <a:cubicBezTo>
                      <a:pt x="87" y="58"/>
                      <a:pt x="86" y="54"/>
                      <a:pt x="84" y="52"/>
                    </a:cubicBezTo>
                    <a:cubicBezTo>
                      <a:pt x="83" y="52"/>
                      <a:pt x="81" y="53"/>
                      <a:pt x="81" y="52"/>
                    </a:cubicBezTo>
                    <a:cubicBezTo>
                      <a:pt x="81" y="51"/>
                      <a:pt x="81" y="49"/>
                      <a:pt x="80" y="48"/>
                    </a:cubicBezTo>
                    <a:cubicBezTo>
                      <a:pt x="79" y="47"/>
                      <a:pt x="78" y="53"/>
                      <a:pt x="79" y="53"/>
                    </a:cubicBezTo>
                    <a:cubicBezTo>
                      <a:pt x="78" y="53"/>
                      <a:pt x="75" y="46"/>
                      <a:pt x="75" y="46"/>
                    </a:cubicBezTo>
                    <a:cubicBezTo>
                      <a:pt x="73" y="46"/>
                      <a:pt x="72" y="47"/>
                      <a:pt x="71" y="48"/>
                    </a:cubicBezTo>
                    <a:cubicBezTo>
                      <a:pt x="70" y="48"/>
                      <a:pt x="67" y="50"/>
                      <a:pt x="67" y="49"/>
                    </a:cubicBezTo>
                    <a:cubicBezTo>
                      <a:pt x="67" y="46"/>
                      <a:pt x="66" y="46"/>
                      <a:pt x="69" y="46"/>
                    </a:cubicBezTo>
                    <a:cubicBezTo>
                      <a:pt x="70" y="46"/>
                      <a:pt x="71" y="45"/>
                      <a:pt x="71" y="44"/>
                    </a:cubicBezTo>
                    <a:cubicBezTo>
                      <a:pt x="72" y="43"/>
                      <a:pt x="69" y="43"/>
                      <a:pt x="69" y="43"/>
                    </a:cubicBezTo>
                    <a:cubicBezTo>
                      <a:pt x="68" y="42"/>
                      <a:pt x="64" y="40"/>
                      <a:pt x="64" y="40"/>
                    </a:cubicBezTo>
                    <a:cubicBezTo>
                      <a:pt x="64" y="37"/>
                      <a:pt x="63" y="39"/>
                      <a:pt x="62" y="39"/>
                    </a:cubicBezTo>
                    <a:cubicBezTo>
                      <a:pt x="61" y="39"/>
                      <a:pt x="62" y="34"/>
                      <a:pt x="60" y="35"/>
                    </a:cubicBezTo>
                    <a:cubicBezTo>
                      <a:pt x="59" y="35"/>
                      <a:pt x="59" y="36"/>
                      <a:pt x="57" y="34"/>
                    </a:cubicBezTo>
                    <a:cubicBezTo>
                      <a:pt x="56" y="34"/>
                      <a:pt x="55" y="32"/>
                      <a:pt x="54" y="32"/>
                    </a:cubicBezTo>
                    <a:cubicBezTo>
                      <a:pt x="54" y="32"/>
                      <a:pt x="55" y="33"/>
                      <a:pt x="55" y="33"/>
                    </a:cubicBezTo>
                    <a:cubicBezTo>
                      <a:pt x="55" y="33"/>
                      <a:pt x="52" y="33"/>
                      <a:pt x="52" y="34"/>
                    </a:cubicBezTo>
                    <a:cubicBezTo>
                      <a:pt x="53" y="35"/>
                      <a:pt x="55" y="34"/>
                      <a:pt x="56" y="36"/>
                    </a:cubicBezTo>
                    <a:cubicBezTo>
                      <a:pt x="56" y="38"/>
                      <a:pt x="54" y="38"/>
                      <a:pt x="53" y="38"/>
                    </a:cubicBezTo>
                    <a:cubicBezTo>
                      <a:pt x="51" y="39"/>
                      <a:pt x="46" y="35"/>
                      <a:pt x="44" y="37"/>
                    </a:cubicBezTo>
                    <a:cubicBezTo>
                      <a:pt x="43" y="37"/>
                      <a:pt x="45" y="38"/>
                      <a:pt x="46" y="39"/>
                    </a:cubicBezTo>
                    <a:cubicBezTo>
                      <a:pt x="46" y="40"/>
                      <a:pt x="47" y="39"/>
                      <a:pt x="48" y="39"/>
                    </a:cubicBezTo>
                    <a:cubicBezTo>
                      <a:pt x="49" y="39"/>
                      <a:pt x="52" y="38"/>
                      <a:pt x="52" y="39"/>
                    </a:cubicBezTo>
                    <a:cubicBezTo>
                      <a:pt x="52" y="40"/>
                      <a:pt x="51" y="41"/>
                      <a:pt x="50" y="42"/>
                    </a:cubicBezTo>
                    <a:cubicBezTo>
                      <a:pt x="50" y="42"/>
                      <a:pt x="39" y="35"/>
                      <a:pt x="37" y="36"/>
                    </a:cubicBezTo>
                    <a:cubicBezTo>
                      <a:pt x="38" y="36"/>
                      <a:pt x="39" y="37"/>
                      <a:pt x="40" y="37"/>
                    </a:cubicBezTo>
                    <a:cubicBezTo>
                      <a:pt x="42" y="39"/>
                      <a:pt x="37" y="38"/>
                      <a:pt x="37" y="38"/>
                    </a:cubicBezTo>
                    <a:cubicBezTo>
                      <a:pt x="34" y="36"/>
                      <a:pt x="30" y="38"/>
                      <a:pt x="27" y="37"/>
                    </a:cubicBezTo>
                    <a:cubicBezTo>
                      <a:pt x="23" y="36"/>
                      <a:pt x="20" y="37"/>
                      <a:pt x="17" y="34"/>
                    </a:cubicBezTo>
                    <a:cubicBezTo>
                      <a:pt x="14" y="32"/>
                      <a:pt x="12" y="35"/>
                      <a:pt x="9" y="34"/>
                    </a:cubicBezTo>
                    <a:cubicBezTo>
                      <a:pt x="8" y="33"/>
                      <a:pt x="6" y="33"/>
                      <a:pt x="5" y="32"/>
                    </a:cubicBezTo>
                    <a:cubicBezTo>
                      <a:pt x="5" y="31"/>
                      <a:pt x="2" y="28"/>
                      <a:pt x="4" y="28"/>
                    </a:cubicBezTo>
                    <a:cubicBezTo>
                      <a:pt x="7" y="28"/>
                      <a:pt x="11" y="31"/>
                      <a:pt x="14" y="29"/>
                    </a:cubicBezTo>
                    <a:cubicBezTo>
                      <a:pt x="15" y="28"/>
                      <a:pt x="13" y="27"/>
                      <a:pt x="13" y="27"/>
                    </a:cubicBezTo>
                    <a:cubicBezTo>
                      <a:pt x="11" y="26"/>
                      <a:pt x="9" y="26"/>
                      <a:pt x="8" y="26"/>
                    </a:cubicBezTo>
                    <a:cubicBezTo>
                      <a:pt x="5" y="26"/>
                      <a:pt x="0" y="26"/>
                      <a:pt x="0" y="23"/>
                    </a:cubicBezTo>
                    <a:cubicBezTo>
                      <a:pt x="0" y="19"/>
                      <a:pt x="0" y="16"/>
                      <a:pt x="2" y="12"/>
                    </a:cubicBezTo>
                    <a:cubicBezTo>
                      <a:pt x="3" y="9"/>
                      <a:pt x="6" y="7"/>
                      <a:pt x="9" y="5"/>
                    </a:cubicBezTo>
                    <a:cubicBezTo>
                      <a:pt x="11" y="3"/>
                      <a:pt x="13" y="3"/>
                      <a:pt x="16" y="2"/>
                    </a:cubicBezTo>
                    <a:cubicBezTo>
                      <a:pt x="18" y="2"/>
                      <a:pt x="24" y="0"/>
                      <a:pt x="25" y="3"/>
                    </a:cubicBezTo>
                    <a:cubicBezTo>
                      <a:pt x="25" y="2"/>
                      <a:pt x="20" y="7"/>
                      <a:pt x="19" y="7"/>
                    </a:cubicBezTo>
                    <a:cubicBezTo>
                      <a:pt x="17" y="9"/>
                      <a:pt x="15" y="11"/>
                      <a:pt x="17" y="13"/>
                    </a:cubicBezTo>
                    <a:cubicBezTo>
                      <a:pt x="19" y="15"/>
                      <a:pt x="17" y="16"/>
                      <a:pt x="18" y="18"/>
                    </a:cubicBezTo>
                    <a:cubicBezTo>
                      <a:pt x="18" y="20"/>
                      <a:pt x="20" y="21"/>
                      <a:pt x="21" y="22"/>
                    </a:cubicBezTo>
                    <a:cubicBezTo>
                      <a:pt x="22" y="23"/>
                      <a:pt x="24" y="24"/>
                      <a:pt x="25" y="25"/>
                    </a:cubicBezTo>
                    <a:cubicBezTo>
                      <a:pt x="26" y="26"/>
                      <a:pt x="22" y="26"/>
                      <a:pt x="22" y="27"/>
                    </a:cubicBezTo>
                    <a:cubicBezTo>
                      <a:pt x="22" y="26"/>
                      <a:pt x="26" y="29"/>
                      <a:pt x="26" y="29"/>
                    </a:cubicBezTo>
                    <a:cubicBezTo>
                      <a:pt x="27" y="28"/>
                      <a:pt x="26" y="26"/>
                      <a:pt x="26" y="25"/>
                    </a:cubicBezTo>
                    <a:cubicBezTo>
                      <a:pt x="26" y="25"/>
                      <a:pt x="28" y="24"/>
                      <a:pt x="27" y="23"/>
                    </a:cubicBezTo>
                    <a:cubicBezTo>
                      <a:pt x="26" y="22"/>
                      <a:pt x="22" y="21"/>
                      <a:pt x="21" y="20"/>
                    </a:cubicBezTo>
                    <a:cubicBezTo>
                      <a:pt x="20" y="20"/>
                      <a:pt x="19" y="19"/>
                      <a:pt x="20" y="19"/>
                    </a:cubicBezTo>
                    <a:cubicBezTo>
                      <a:pt x="22" y="19"/>
                      <a:pt x="22" y="18"/>
                      <a:pt x="23" y="17"/>
                    </a:cubicBezTo>
                    <a:cubicBezTo>
                      <a:pt x="25" y="16"/>
                      <a:pt x="28" y="18"/>
                      <a:pt x="29" y="19"/>
                    </a:cubicBezTo>
                    <a:cubicBezTo>
                      <a:pt x="28" y="18"/>
                      <a:pt x="27" y="17"/>
                      <a:pt x="27" y="16"/>
                    </a:cubicBezTo>
                    <a:cubicBezTo>
                      <a:pt x="27" y="14"/>
                      <a:pt x="22" y="15"/>
                      <a:pt x="22" y="13"/>
                    </a:cubicBezTo>
                    <a:cubicBezTo>
                      <a:pt x="20" y="7"/>
                      <a:pt x="29" y="12"/>
                      <a:pt x="29" y="12"/>
                    </a:cubicBezTo>
                    <a:cubicBezTo>
                      <a:pt x="29" y="11"/>
                      <a:pt x="23" y="9"/>
                      <a:pt x="23" y="9"/>
                    </a:cubicBezTo>
                    <a:cubicBezTo>
                      <a:pt x="23" y="8"/>
                      <a:pt x="28" y="9"/>
                      <a:pt x="28" y="9"/>
                    </a:cubicBezTo>
                    <a:cubicBezTo>
                      <a:pt x="28" y="8"/>
                      <a:pt x="25" y="7"/>
                      <a:pt x="25" y="7"/>
                    </a:cubicBezTo>
                    <a:cubicBezTo>
                      <a:pt x="24" y="6"/>
                      <a:pt x="25" y="6"/>
                      <a:pt x="26" y="6"/>
                    </a:cubicBezTo>
                    <a:cubicBezTo>
                      <a:pt x="27" y="7"/>
                      <a:pt x="27" y="6"/>
                      <a:pt x="28" y="6"/>
                    </a:cubicBezTo>
                    <a:cubicBezTo>
                      <a:pt x="30" y="5"/>
                      <a:pt x="30" y="6"/>
                      <a:pt x="32" y="6"/>
                    </a:cubicBezTo>
                    <a:cubicBezTo>
                      <a:pt x="29" y="5"/>
                      <a:pt x="33" y="3"/>
                      <a:pt x="34" y="3"/>
                    </a:cubicBezTo>
                    <a:cubicBezTo>
                      <a:pt x="36" y="2"/>
                      <a:pt x="42" y="2"/>
                      <a:pt x="43" y="4"/>
                    </a:cubicBezTo>
                    <a:cubicBezTo>
                      <a:pt x="44" y="5"/>
                      <a:pt x="44" y="6"/>
                      <a:pt x="44" y="7"/>
                    </a:cubicBezTo>
                    <a:cubicBezTo>
                      <a:pt x="45" y="8"/>
                      <a:pt x="46" y="9"/>
                      <a:pt x="47" y="10"/>
                    </a:cubicBezTo>
                    <a:cubicBezTo>
                      <a:pt x="48" y="12"/>
                      <a:pt x="43" y="16"/>
                      <a:pt x="43" y="16"/>
                    </a:cubicBezTo>
                    <a:cubicBezTo>
                      <a:pt x="44" y="17"/>
                      <a:pt x="46" y="14"/>
                      <a:pt x="47" y="14"/>
                    </a:cubicBezTo>
                    <a:cubicBezTo>
                      <a:pt x="47" y="14"/>
                      <a:pt x="45" y="20"/>
                      <a:pt x="46" y="19"/>
                    </a:cubicBezTo>
                    <a:cubicBezTo>
                      <a:pt x="47" y="19"/>
                      <a:pt x="47" y="17"/>
                      <a:pt x="48" y="17"/>
                    </a:cubicBezTo>
                    <a:cubicBezTo>
                      <a:pt x="50" y="17"/>
                      <a:pt x="50" y="18"/>
                      <a:pt x="52" y="16"/>
                    </a:cubicBezTo>
                    <a:cubicBezTo>
                      <a:pt x="53" y="15"/>
                      <a:pt x="53" y="16"/>
                      <a:pt x="54" y="17"/>
                    </a:cubicBezTo>
                    <a:cubicBezTo>
                      <a:pt x="55" y="18"/>
                      <a:pt x="54" y="18"/>
                      <a:pt x="54" y="19"/>
                    </a:cubicBezTo>
                    <a:cubicBezTo>
                      <a:pt x="54" y="20"/>
                      <a:pt x="59" y="21"/>
                      <a:pt x="60" y="21"/>
                    </a:cubicBezTo>
                    <a:cubicBezTo>
                      <a:pt x="60" y="21"/>
                      <a:pt x="55" y="16"/>
                      <a:pt x="54" y="15"/>
                    </a:cubicBezTo>
                    <a:cubicBezTo>
                      <a:pt x="54" y="15"/>
                      <a:pt x="63" y="18"/>
                      <a:pt x="63" y="17"/>
                    </a:cubicBezTo>
                    <a:cubicBezTo>
                      <a:pt x="63" y="17"/>
                      <a:pt x="57" y="16"/>
                      <a:pt x="57" y="14"/>
                    </a:cubicBezTo>
                    <a:cubicBezTo>
                      <a:pt x="57" y="13"/>
                      <a:pt x="60" y="12"/>
                      <a:pt x="61" y="12"/>
                    </a:cubicBezTo>
                    <a:cubicBezTo>
                      <a:pt x="63" y="11"/>
                      <a:pt x="64" y="12"/>
                      <a:pt x="66" y="13"/>
                    </a:cubicBezTo>
                    <a:cubicBezTo>
                      <a:pt x="69" y="14"/>
                      <a:pt x="73" y="13"/>
                      <a:pt x="74" y="17"/>
                    </a:cubicBezTo>
                    <a:cubicBezTo>
                      <a:pt x="74" y="17"/>
                      <a:pt x="67" y="17"/>
                      <a:pt x="68" y="20"/>
                    </a:cubicBezTo>
                    <a:cubicBezTo>
                      <a:pt x="68" y="19"/>
                      <a:pt x="71" y="18"/>
                      <a:pt x="71" y="18"/>
                    </a:cubicBezTo>
                    <a:cubicBezTo>
                      <a:pt x="73" y="18"/>
                      <a:pt x="70" y="20"/>
                      <a:pt x="70" y="21"/>
                    </a:cubicBezTo>
                    <a:cubicBezTo>
                      <a:pt x="70" y="21"/>
                      <a:pt x="73" y="19"/>
                      <a:pt x="73" y="19"/>
                    </a:cubicBezTo>
                    <a:cubicBezTo>
                      <a:pt x="73" y="18"/>
                      <a:pt x="77" y="18"/>
                      <a:pt x="78" y="19"/>
                    </a:cubicBezTo>
                    <a:cubicBezTo>
                      <a:pt x="82" y="19"/>
                      <a:pt x="73" y="22"/>
                      <a:pt x="74" y="23"/>
                    </a:cubicBezTo>
                    <a:cubicBezTo>
                      <a:pt x="74" y="23"/>
                      <a:pt x="76" y="21"/>
                      <a:pt x="76" y="22"/>
                    </a:cubicBezTo>
                    <a:cubicBezTo>
                      <a:pt x="76" y="23"/>
                      <a:pt x="74" y="25"/>
                      <a:pt x="75" y="26"/>
                    </a:cubicBezTo>
                    <a:cubicBezTo>
                      <a:pt x="74" y="25"/>
                      <a:pt x="78" y="21"/>
                      <a:pt x="79" y="22"/>
                    </a:cubicBezTo>
                    <a:cubicBezTo>
                      <a:pt x="79" y="24"/>
                      <a:pt x="78" y="26"/>
                      <a:pt x="79" y="27"/>
                    </a:cubicBezTo>
                    <a:cubicBezTo>
                      <a:pt x="79" y="27"/>
                      <a:pt x="79" y="23"/>
                      <a:pt x="81" y="23"/>
                    </a:cubicBezTo>
                    <a:cubicBezTo>
                      <a:pt x="83" y="24"/>
                      <a:pt x="80" y="27"/>
                      <a:pt x="81" y="28"/>
                    </a:cubicBezTo>
                    <a:cubicBezTo>
                      <a:pt x="81" y="28"/>
                      <a:pt x="82" y="25"/>
                      <a:pt x="83" y="25"/>
                    </a:cubicBezTo>
                    <a:cubicBezTo>
                      <a:pt x="83" y="25"/>
                      <a:pt x="82" y="28"/>
                      <a:pt x="83" y="28"/>
                    </a:cubicBezTo>
                    <a:cubicBezTo>
                      <a:pt x="82" y="28"/>
                      <a:pt x="85" y="24"/>
                      <a:pt x="86" y="23"/>
                    </a:cubicBezTo>
                    <a:cubicBezTo>
                      <a:pt x="87" y="22"/>
                      <a:pt x="90" y="23"/>
                      <a:pt x="91" y="24"/>
                    </a:cubicBezTo>
                    <a:cubicBezTo>
                      <a:pt x="93" y="25"/>
                      <a:pt x="94" y="27"/>
                      <a:pt x="91" y="27"/>
                    </a:cubicBezTo>
                    <a:cubicBezTo>
                      <a:pt x="90" y="27"/>
                      <a:pt x="86" y="27"/>
                      <a:pt x="86" y="30"/>
                    </a:cubicBezTo>
                    <a:cubicBezTo>
                      <a:pt x="86" y="29"/>
                      <a:pt x="92" y="27"/>
                      <a:pt x="92" y="28"/>
                    </a:cubicBezTo>
                    <a:cubicBezTo>
                      <a:pt x="92" y="28"/>
                      <a:pt x="88" y="30"/>
                      <a:pt x="88" y="31"/>
                    </a:cubicBezTo>
                    <a:cubicBezTo>
                      <a:pt x="88" y="30"/>
                      <a:pt x="92" y="30"/>
                      <a:pt x="92" y="30"/>
                    </a:cubicBezTo>
                    <a:cubicBezTo>
                      <a:pt x="93" y="29"/>
                      <a:pt x="95" y="26"/>
                      <a:pt x="96" y="27"/>
                    </a:cubicBezTo>
                    <a:cubicBezTo>
                      <a:pt x="97" y="29"/>
                      <a:pt x="96" y="31"/>
                      <a:pt x="94" y="31"/>
                    </a:cubicBezTo>
                    <a:cubicBezTo>
                      <a:pt x="93" y="32"/>
                      <a:pt x="92" y="33"/>
                      <a:pt x="91" y="34"/>
                    </a:cubicBezTo>
                    <a:cubicBezTo>
                      <a:pt x="91" y="34"/>
                      <a:pt x="93" y="32"/>
                      <a:pt x="94" y="32"/>
                    </a:cubicBezTo>
                    <a:cubicBezTo>
                      <a:pt x="94" y="32"/>
                      <a:pt x="93" y="36"/>
                      <a:pt x="93" y="36"/>
                    </a:cubicBezTo>
                    <a:cubicBezTo>
                      <a:pt x="92" y="34"/>
                      <a:pt x="99" y="27"/>
                      <a:pt x="100" y="29"/>
                    </a:cubicBezTo>
                    <a:cubicBezTo>
                      <a:pt x="101" y="30"/>
                      <a:pt x="99" y="31"/>
                      <a:pt x="98" y="31"/>
                    </a:cubicBezTo>
                    <a:cubicBezTo>
                      <a:pt x="99" y="31"/>
                      <a:pt x="102" y="31"/>
                      <a:pt x="103" y="31"/>
                    </a:cubicBezTo>
                    <a:cubicBezTo>
                      <a:pt x="104" y="31"/>
                      <a:pt x="106" y="31"/>
                      <a:pt x="107" y="32"/>
                    </a:cubicBezTo>
                    <a:cubicBezTo>
                      <a:pt x="108" y="35"/>
                      <a:pt x="98" y="35"/>
                      <a:pt x="99" y="38"/>
                    </a:cubicBezTo>
                    <a:cubicBezTo>
                      <a:pt x="99" y="38"/>
                      <a:pt x="102" y="35"/>
                      <a:pt x="103" y="35"/>
                    </a:cubicBezTo>
                    <a:cubicBezTo>
                      <a:pt x="104" y="35"/>
                      <a:pt x="106" y="35"/>
                      <a:pt x="106" y="36"/>
                    </a:cubicBezTo>
                    <a:cubicBezTo>
                      <a:pt x="107" y="37"/>
                      <a:pt x="101" y="39"/>
                      <a:pt x="101" y="39"/>
                    </a:cubicBezTo>
                    <a:cubicBezTo>
                      <a:pt x="101" y="39"/>
                      <a:pt x="104" y="38"/>
                      <a:pt x="104" y="38"/>
                    </a:cubicBezTo>
                    <a:cubicBezTo>
                      <a:pt x="105" y="38"/>
                      <a:pt x="107" y="37"/>
                      <a:pt x="108" y="36"/>
                    </a:cubicBezTo>
                    <a:cubicBezTo>
                      <a:pt x="109" y="36"/>
                      <a:pt x="108" y="35"/>
                      <a:pt x="109" y="34"/>
                    </a:cubicBezTo>
                    <a:cubicBezTo>
                      <a:pt x="110" y="34"/>
                      <a:pt x="112" y="36"/>
                      <a:pt x="112" y="37"/>
                    </a:cubicBezTo>
                    <a:cubicBezTo>
                      <a:pt x="116" y="40"/>
                      <a:pt x="112" y="39"/>
                      <a:pt x="109" y="40"/>
                    </a:cubicBezTo>
                    <a:cubicBezTo>
                      <a:pt x="109" y="40"/>
                      <a:pt x="102" y="42"/>
                      <a:pt x="102" y="41"/>
                    </a:cubicBezTo>
                    <a:cubicBezTo>
                      <a:pt x="102" y="42"/>
                      <a:pt x="118" y="42"/>
                      <a:pt x="117" y="44"/>
                    </a:cubicBezTo>
                    <a:cubicBezTo>
                      <a:pt x="116" y="45"/>
                      <a:pt x="111" y="45"/>
                      <a:pt x="110" y="44"/>
                    </a:cubicBezTo>
                    <a:cubicBezTo>
                      <a:pt x="110" y="44"/>
                      <a:pt x="106" y="45"/>
                      <a:pt x="106" y="45"/>
                    </a:cubicBezTo>
                    <a:cubicBezTo>
                      <a:pt x="107" y="46"/>
                      <a:pt x="110" y="45"/>
                      <a:pt x="110" y="46"/>
                    </a:cubicBezTo>
                    <a:cubicBezTo>
                      <a:pt x="111" y="46"/>
                      <a:pt x="107" y="47"/>
                      <a:pt x="107" y="48"/>
                    </a:cubicBezTo>
                    <a:cubicBezTo>
                      <a:pt x="107" y="50"/>
                      <a:pt x="111" y="51"/>
                      <a:pt x="112" y="51"/>
                    </a:cubicBezTo>
                    <a:cubicBezTo>
                      <a:pt x="114" y="52"/>
                      <a:pt x="117" y="52"/>
                      <a:pt x="118" y="54"/>
                    </a:cubicBezTo>
                    <a:cubicBezTo>
                      <a:pt x="119" y="55"/>
                      <a:pt x="119" y="56"/>
                      <a:pt x="120" y="56"/>
                    </a:cubicBezTo>
                    <a:cubicBezTo>
                      <a:pt x="120" y="56"/>
                      <a:pt x="122" y="55"/>
                      <a:pt x="122" y="55"/>
                    </a:cubicBezTo>
                    <a:cubicBezTo>
                      <a:pt x="122" y="55"/>
                      <a:pt x="122" y="57"/>
                      <a:pt x="123" y="57"/>
                    </a:cubicBezTo>
                    <a:cubicBezTo>
                      <a:pt x="123" y="57"/>
                      <a:pt x="123" y="55"/>
                      <a:pt x="124" y="55"/>
                    </a:cubicBezTo>
                    <a:cubicBezTo>
                      <a:pt x="124" y="55"/>
                      <a:pt x="124" y="57"/>
                      <a:pt x="124" y="57"/>
                    </a:cubicBezTo>
                    <a:cubicBezTo>
                      <a:pt x="124" y="58"/>
                      <a:pt x="126" y="57"/>
                      <a:pt x="127" y="57"/>
                    </a:cubicBezTo>
                    <a:cubicBezTo>
                      <a:pt x="127" y="57"/>
                      <a:pt x="129" y="58"/>
                      <a:pt x="129" y="59"/>
                    </a:cubicBezTo>
                    <a:cubicBezTo>
                      <a:pt x="129" y="60"/>
                      <a:pt x="128" y="59"/>
                      <a:pt x="128" y="60"/>
                    </a:cubicBezTo>
                    <a:cubicBezTo>
                      <a:pt x="129" y="59"/>
                      <a:pt x="138" y="62"/>
                      <a:pt x="138" y="62"/>
                    </a:cubicBezTo>
                    <a:cubicBezTo>
                      <a:pt x="137" y="63"/>
                      <a:pt x="137" y="63"/>
                      <a:pt x="137" y="63"/>
                    </a:cubicBezTo>
                    <a:cubicBezTo>
                      <a:pt x="137" y="64"/>
                      <a:pt x="139" y="63"/>
                      <a:pt x="139" y="63"/>
                    </a:cubicBezTo>
                    <a:cubicBezTo>
                      <a:pt x="140" y="62"/>
                      <a:pt x="140" y="63"/>
                      <a:pt x="141" y="64"/>
                    </a:cubicBezTo>
                    <a:cubicBezTo>
                      <a:pt x="142" y="64"/>
                      <a:pt x="144" y="66"/>
                      <a:pt x="143" y="67"/>
                    </a:cubicBezTo>
                    <a:cubicBezTo>
                      <a:pt x="143" y="67"/>
                      <a:pt x="141" y="67"/>
                      <a:pt x="141" y="67"/>
                    </a:cubicBezTo>
                    <a:cubicBezTo>
                      <a:pt x="141" y="68"/>
                      <a:pt x="143" y="68"/>
                      <a:pt x="142" y="69"/>
                    </a:cubicBezTo>
                    <a:cubicBezTo>
                      <a:pt x="142" y="69"/>
                      <a:pt x="139" y="69"/>
                      <a:pt x="139" y="69"/>
                    </a:cubicBezTo>
                    <a:cubicBezTo>
                      <a:pt x="137" y="70"/>
                      <a:pt x="139" y="70"/>
                      <a:pt x="139" y="71"/>
                    </a:cubicBezTo>
                    <a:cubicBezTo>
                      <a:pt x="140" y="73"/>
                      <a:pt x="136" y="71"/>
                      <a:pt x="135" y="71"/>
                    </a:cubicBezTo>
                    <a:cubicBezTo>
                      <a:pt x="136" y="72"/>
                      <a:pt x="138" y="73"/>
                      <a:pt x="137" y="74"/>
                    </a:cubicBezTo>
                    <a:cubicBezTo>
                      <a:pt x="136" y="74"/>
                      <a:pt x="132" y="74"/>
                      <a:pt x="133" y="73"/>
                    </a:cubicBezTo>
                    <a:cubicBezTo>
                      <a:pt x="132" y="74"/>
                      <a:pt x="135" y="76"/>
                      <a:pt x="134" y="77"/>
                    </a:cubicBezTo>
                    <a:cubicBezTo>
                      <a:pt x="133" y="77"/>
                      <a:pt x="133" y="75"/>
                      <a:pt x="132" y="76"/>
                    </a:cubicBezTo>
                    <a:cubicBezTo>
                      <a:pt x="131" y="77"/>
                      <a:pt x="135" y="82"/>
                      <a:pt x="131" y="79"/>
                    </a:cubicBezTo>
                    <a:cubicBezTo>
                      <a:pt x="131" y="79"/>
                      <a:pt x="128" y="77"/>
                      <a:pt x="128" y="77"/>
                    </a:cubicBezTo>
                    <a:cubicBezTo>
                      <a:pt x="127" y="78"/>
                      <a:pt x="127" y="79"/>
                      <a:pt x="126" y="79"/>
                    </a:cubicBezTo>
                    <a:cubicBezTo>
                      <a:pt x="126" y="78"/>
                      <a:pt x="127" y="77"/>
                      <a:pt x="127" y="76"/>
                    </a:cubicBezTo>
                    <a:cubicBezTo>
                      <a:pt x="127" y="77"/>
                      <a:pt x="125" y="77"/>
                      <a:pt x="125" y="77"/>
                    </a:cubicBezTo>
                    <a:cubicBezTo>
                      <a:pt x="124" y="76"/>
                      <a:pt x="126" y="75"/>
                      <a:pt x="125" y="74"/>
                    </a:cubicBezTo>
                    <a:cubicBezTo>
                      <a:pt x="125" y="74"/>
                      <a:pt x="123" y="75"/>
                      <a:pt x="123" y="75"/>
                    </a:cubicBezTo>
                    <a:cubicBezTo>
                      <a:pt x="122" y="74"/>
                      <a:pt x="123" y="72"/>
                      <a:pt x="123" y="72"/>
                    </a:cubicBezTo>
                    <a:cubicBezTo>
                      <a:pt x="124" y="72"/>
                      <a:pt x="128" y="70"/>
                      <a:pt x="127" y="70"/>
                    </a:cubicBezTo>
                    <a:cubicBezTo>
                      <a:pt x="126" y="69"/>
                      <a:pt x="122" y="73"/>
                      <a:pt x="120" y="72"/>
                    </a:cubicBezTo>
                    <a:cubicBezTo>
                      <a:pt x="120" y="72"/>
                      <a:pt x="123" y="69"/>
                      <a:pt x="122" y="69"/>
                    </a:cubicBezTo>
                    <a:cubicBezTo>
                      <a:pt x="121" y="69"/>
                      <a:pt x="120" y="71"/>
                      <a:pt x="119" y="70"/>
                    </a:cubicBezTo>
                    <a:cubicBezTo>
                      <a:pt x="118" y="69"/>
                      <a:pt x="117" y="69"/>
                      <a:pt x="116" y="68"/>
                    </a:cubicBezTo>
                    <a:cubicBezTo>
                      <a:pt x="115" y="67"/>
                      <a:pt x="114" y="66"/>
                      <a:pt x="113" y="67"/>
                    </a:cubicBezTo>
                    <a:cubicBezTo>
                      <a:pt x="113" y="68"/>
                      <a:pt x="113" y="68"/>
                      <a:pt x="113" y="69"/>
                    </a:cubicBezTo>
                    <a:cubicBezTo>
                      <a:pt x="113" y="69"/>
                      <a:pt x="112" y="69"/>
                      <a:pt x="112" y="69"/>
                    </a:cubicBezTo>
                    <a:cubicBezTo>
                      <a:pt x="112" y="70"/>
                      <a:pt x="116" y="72"/>
                      <a:pt x="112" y="72"/>
                    </a:cubicBezTo>
                    <a:cubicBezTo>
                      <a:pt x="111" y="72"/>
                      <a:pt x="107" y="71"/>
                      <a:pt x="108" y="70"/>
                    </a:cubicBezTo>
                    <a:cubicBezTo>
                      <a:pt x="107" y="72"/>
                      <a:pt x="111" y="74"/>
                      <a:pt x="112" y="75"/>
                    </a:cubicBezTo>
                    <a:cubicBezTo>
                      <a:pt x="114" y="75"/>
                      <a:pt x="114" y="78"/>
                      <a:pt x="115" y="79"/>
                    </a:cubicBezTo>
                    <a:cubicBezTo>
                      <a:pt x="116" y="80"/>
                      <a:pt x="116" y="81"/>
                      <a:pt x="117" y="81"/>
                    </a:cubicBezTo>
                    <a:cubicBezTo>
                      <a:pt x="118" y="81"/>
                      <a:pt x="117" y="80"/>
                      <a:pt x="118" y="80"/>
                    </a:cubicBezTo>
                    <a:cubicBezTo>
                      <a:pt x="118" y="80"/>
                      <a:pt x="119" y="81"/>
                      <a:pt x="119" y="82"/>
                    </a:cubicBezTo>
                    <a:cubicBezTo>
                      <a:pt x="120" y="83"/>
                      <a:pt x="120" y="82"/>
                      <a:pt x="121" y="81"/>
                    </a:cubicBezTo>
                    <a:cubicBezTo>
                      <a:pt x="122" y="81"/>
                      <a:pt x="121" y="85"/>
                      <a:pt x="122" y="84"/>
                    </a:cubicBezTo>
                    <a:cubicBezTo>
                      <a:pt x="123" y="84"/>
                      <a:pt x="122" y="83"/>
                      <a:pt x="123" y="82"/>
                    </a:cubicBezTo>
                    <a:cubicBezTo>
                      <a:pt x="123" y="82"/>
                      <a:pt x="123" y="84"/>
                      <a:pt x="123" y="85"/>
                    </a:cubicBezTo>
                    <a:cubicBezTo>
                      <a:pt x="123" y="86"/>
                      <a:pt x="123" y="86"/>
                      <a:pt x="124" y="87"/>
                    </a:cubicBezTo>
                    <a:cubicBezTo>
                      <a:pt x="125" y="87"/>
                      <a:pt x="126" y="88"/>
                      <a:pt x="126" y="89"/>
                    </a:cubicBezTo>
                    <a:cubicBezTo>
                      <a:pt x="127" y="89"/>
                      <a:pt x="128" y="93"/>
                      <a:pt x="128" y="93"/>
                    </a:cubicBezTo>
                    <a:cubicBezTo>
                      <a:pt x="127" y="92"/>
                      <a:pt x="127" y="91"/>
                      <a:pt x="127" y="91"/>
                    </a:cubicBezTo>
                    <a:cubicBezTo>
                      <a:pt x="126" y="91"/>
                      <a:pt x="127" y="95"/>
                      <a:pt x="127" y="95"/>
                    </a:cubicBezTo>
                    <a:cubicBezTo>
                      <a:pt x="127" y="95"/>
                      <a:pt x="125" y="91"/>
                      <a:pt x="124" y="90"/>
                    </a:cubicBezTo>
                    <a:cubicBezTo>
                      <a:pt x="124" y="90"/>
                      <a:pt x="125" y="94"/>
                      <a:pt x="126" y="95"/>
                    </a:cubicBezTo>
                    <a:cubicBezTo>
                      <a:pt x="126" y="98"/>
                      <a:pt x="124" y="95"/>
                      <a:pt x="124" y="96"/>
                    </a:cubicBezTo>
                    <a:cubicBezTo>
                      <a:pt x="123" y="97"/>
                      <a:pt x="128" y="99"/>
                      <a:pt x="128" y="100"/>
                    </a:cubicBezTo>
                    <a:cubicBezTo>
                      <a:pt x="128" y="101"/>
                      <a:pt x="119" y="95"/>
                      <a:pt x="118" y="95"/>
                    </a:cubicBezTo>
                    <a:cubicBezTo>
                      <a:pt x="118" y="95"/>
                      <a:pt x="118" y="96"/>
                      <a:pt x="118" y="96"/>
                    </a:cubicBezTo>
                    <a:cubicBezTo>
                      <a:pt x="118" y="97"/>
                      <a:pt x="116" y="93"/>
                      <a:pt x="115" y="93"/>
                    </a:cubicBezTo>
                    <a:cubicBezTo>
                      <a:pt x="115" y="93"/>
                      <a:pt x="116" y="95"/>
                      <a:pt x="116" y="95"/>
                    </a:cubicBezTo>
                    <a:cubicBezTo>
                      <a:pt x="115" y="96"/>
                      <a:pt x="113" y="92"/>
                      <a:pt x="112" y="91"/>
                    </a:cubicBezTo>
                    <a:cubicBezTo>
                      <a:pt x="111" y="90"/>
                      <a:pt x="111" y="92"/>
                      <a:pt x="110" y="93"/>
                    </a:cubicBezTo>
                    <a:cubicBezTo>
                      <a:pt x="110" y="94"/>
                      <a:pt x="108" y="90"/>
                      <a:pt x="108" y="90"/>
                    </a:cubicBezTo>
                    <a:cubicBezTo>
                      <a:pt x="108" y="90"/>
                      <a:pt x="105" y="90"/>
                      <a:pt x="105" y="90"/>
                    </a:cubicBezTo>
                    <a:cubicBezTo>
                      <a:pt x="105" y="91"/>
                      <a:pt x="106" y="92"/>
                      <a:pt x="107" y="92"/>
                    </a:cubicBezTo>
                    <a:cubicBezTo>
                      <a:pt x="108" y="93"/>
                      <a:pt x="108" y="93"/>
                      <a:pt x="109" y="94"/>
                    </a:cubicBezTo>
                    <a:cubicBezTo>
                      <a:pt x="110" y="95"/>
                      <a:pt x="112" y="96"/>
                      <a:pt x="114" y="97"/>
                    </a:cubicBezTo>
                    <a:cubicBezTo>
                      <a:pt x="116" y="99"/>
                      <a:pt x="117" y="100"/>
                      <a:pt x="118" y="102"/>
                    </a:cubicBezTo>
                    <a:cubicBezTo>
                      <a:pt x="120" y="105"/>
                      <a:pt x="120" y="105"/>
                      <a:pt x="117" y="104"/>
                    </a:cubicBezTo>
                    <a:cubicBezTo>
                      <a:pt x="113" y="102"/>
                      <a:pt x="106" y="103"/>
                      <a:pt x="103" y="99"/>
                    </a:cubicBezTo>
                    <a:cubicBezTo>
                      <a:pt x="102" y="97"/>
                      <a:pt x="99" y="99"/>
                      <a:pt x="97" y="97"/>
                    </a:cubicBezTo>
                    <a:cubicBezTo>
                      <a:pt x="96" y="96"/>
                      <a:pt x="90" y="94"/>
                      <a:pt x="90" y="93"/>
                    </a:cubicBezTo>
                    <a:cubicBezTo>
                      <a:pt x="90" y="92"/>
                      <a:pt x="93" y="93"/>
                      <a:pt x="93" y="92"/>
                    </a:cubicBezTo>
                    <a:cubicBezTo>
                      <a:pt x="94" y="91"/>
                      <a:pt x="91" y="90"/>
                      <a:pt x="91" y="90"/>
                    </a:cubicBezTo>
                    <a:cubicBezTo>
                      <a:pt x="88" y="89"/>
                      <a:pt x="86" y="87"/>
                      <a:pt x="84" y="86"/>
                    </a:cubicBezTo>
                    <a:cubicBezTo>
                      <a:pt x="83" y="85"/>
                      <a:pt x="84" y="84"/>
                      <a:pt x="82" y="84"/>
                    </a:cubicBezTo>
                    <a:cubicBezTo>
                      <a:pt x="82" y="83"/>
                      <a:pt x="77" y="83"/>
                      <a:pt x="77" y="83"/>
                    </a:cubicBezTo>
                    <a:cubicBezTo>
                      <a:pt x="77" y="84"/>
                      <a:pt x="78" y="82"/>
                      <a:pt x="77" y="8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50" name="Freeform 549"/>
              <p:cNvSpPr>
                <a:spLocks/>
              </p:cNvSpPr>
              <p:nvPr/>
            </p:nvSpPr>
            <p:spPr bwMode="auto">
              <a:xfrm>
                <a:off x="4194847" y="1770925"/>
                <a:ext cx="28935" cy="9648"/>
              </a:xfrm>
              <a:custGeom>
                <a:avLst/>
                <a:gdLst>
                  <a:gd name="T0" fmla="*/ 5 w 6"/>
                  <a:gd name="T1" fmla="*/ 1 h 2"/>
                  <a:gd name="T2" fmla="*/ 1 w 6"/>
                  <a:gd name="T3" fmla="*/ 0 h 2"/>
                  <a:gd name="T4" fmla="*/ 5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2"/>
                      <a:pt x="0" y="0"/>
                      <a:pt x="1" y="0"/>
                    </a:cubicBezTo>
                    <a:cubicBezTo>
                      <a:pt x="3" y="0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51" name="Freeform 550"/>
              <p:cNvSpPr>
                <a:spLocks/>
              </p:cNvSpPr>
              <p:nvPr/>
            </p:nvSpPr>
            <p:spPr bwMode="auto">
              <a:xfrm>
                <a:off x="4109649" y="1563499"/>
                <a:ext cx="38580" cy="9648"/>
              </a:xfrm>
              <a:custGeom>
                <a:avLst/>
                <a:gdLst>
                  <a:gd name="T0" fmla="*/ 7 w 8"/>
                  <a:gd name="T1" fmla="*/ 1 h 2"/>
                  <a:gd name="T2" fmla="*/ 2 w 8"/>
                  <a:gd name="T3" fmla="*/ 2 h 2"/>
                  <a:gd name="T4" fmla="*/ 3 w 8"/>
                  <a:gd name="T5" fmla="*/ 0 h 2"/>
                  <a:gd name="T6" fmla="*/ 7 w 8"/>
                  <a:gd name="T7" fmla="*/ 1 h 2"/>
                  <a:gd name="T8" fmla="*/ 7 w 8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cubicBezTo>
                      <a:pt x="8" y="2"/>
                      <a:pt x="3" y="2"/>
                      <a:pt x="2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7" y="0"/>
                      <a:pt x="7" y="1"/>
                    </a:cubicBezTo>
                    <a:cubicBezTo>
                      <a:pt x="8" y="2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52" name="Freeform 551"/>
              <p:cNvSpPr>
                <a:spLocks/>
              </p:cNvSpPr>
              <p:nvPr/>
            </p:nvSpPr>
            <p:spPr bwMode="auto">
              <a:xfrm>
                <a:off x="4053385" y="1553851"/>
                <a:ext cx="56264" cy="46630"/>
              </a:xfrm>
              <a:custGeom>
                <a:avLst/>
                <a:gdLst>
                  <a:gd name="T0" fmla="*/ 10 w 12"/>
                  <a:gd name="T1" fmla="*/ 7 h 10"/>
                  <a:gd name="T2" fmla="*/ 3 w 12"/>
                  <a:gd name="T3" fmla="*/ 9 h 10"/>
                  <a:gd name="T4" fmla="*/ 2 w 12"/>
                  <a:gd name="T5" fmla="*/ 2 h 10"/>
                  <a:gd name="T6" fmla="*/ 9 w 12"/>
                  <a:gd name="T7" fmla="*/ 0 h 10"/>
                  <a:gd name="T8" fmla="*/ 10 w 12"/>
                  <a:gd name="T9" fmla="*/ 7 h 10"/>
                  <a:gd name="T10" fmla="*/ 10 w 12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10" y="7"/>
                    </a:moveTo>
                    <a:cubicBezTo>
                      <a:pt x="8" y="8"/>
                      <a:pt x="6" y="10"/>
                      <a:pt x="3" y="9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7" y="0"/>
                      <a:pt x="9" y="0"/>
                    </a:cubicBezTo>
                    <a:cubicBezTo>
                      <a:pt x="11" y="0"/>
                      <a:pt x="12" y="5"/>
                      <a:pt x="10" y="7"/>
                    </a:cubicBezTo>
                    <a:cubicBezTo>
                      <a:pt x="9" y="8"/>
                      <a:pt x="12" y="6"/>
                      <a:pt x="10" y="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53" name="Freeform 552"/>
              <p:cNvSpPr>
                <a:spLocks/>
              </p:cNvSpPr>
              <p:nvPr/>
            </p:nvSpPr>
            <p:spPr bwMode="auto">
              <a:xfrm>
                <a:off x="4001944" y="1512043"/>
                <a:ext cx="32151" cy="17688"/>
              </a:xfrm>
              <a:custGeom>
                <a:avLst/>
                <a:gdLst>
                  <a:gd name="T0" fmla="*/ 1 w 7"/>
                  <a:gd name="T1" fmla="*/ 4 h 4"/>
                  <a:gd name="T2" fmla="*/ 5 w 7"/>
                  <a:gd name="T3" fmla="*/ 0 h 4"/>
                  <a:gd name="T4" fmla="*/ 1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cubicBezTo>
                      <a:pt x="0" y="4"/>
                      <a:pt x="4" y="0"/>
                      <a:pt x="5" y="0"/>
                    </a:cubicBezTo>
                    <a:cubicBezTo>
                      <a:pt x="7" y="1"/>
                      <a:pt x="3" y="4"/>
                      <a:pt x="1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54" name="Freeform 553"/>
              <p:cNvSpPr>
                <a:spLocks/>
              </p:cNvSpPr>
              <p:nvPr/>
            </p:nvSpPr>
            <p:spPr bwMode="auto">
              <a:xfrm>
                <a:off x="4048563" y="1507219"/>
                <a:ext cx="28935" cy="14471"/>
              </a:xfrm>
              <a:custGeom>
                <a:avLst/>
                <a:gdLst>
                  <a:gd name="T0" fmla="*/ 2 w 6"/>
                  <a:gd name="T1" fmla="*/ 3 h 3"/>
                  <a:gd name="T2" fmla="*/ 2 w 6"/>
                  <a:gd name="T3" fmla="*/ 1 h 3"/>
                  <a:gd name="T4" fmla="*/ 2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3"/>
                      <a:pt x="0" y="1"/>
                      <a:pt x="2" y="1"/>
                    </a:cubicBezTo>
                    <a:cubicBezTo>
                      <a:pt x="3" y="0"/>
                      <a:pt x="6" y="3"/>
                      <a:pt x="2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55" name="Freeform 554"/>
              <p:cNvSpPr>
                <a:spLocks/>
              </p:cNvSpPr>
              <p:nvPr/>
            </p:nvSpPr>
            <p:spPr bwMode="auto">
              <a:xfrm>
                <a:off x="4021234" y="1497572"/>
                <a:ext cx="22505" cy="9648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0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2" y="2"/>
                      <a:pt x="5" y="1"/>
                      <a:pt x="4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56" name="Freeform 555"/>
              <p:cNvSpPr>
                <a:spLocks/>
              </p:cNvSpPr>
              <p:nvPr/>
            </p:nvSpPr>
            <p:spPr bwMode="auto">
              <a:xfrm>
                <a:off x="3963363" y="1317480"/>
                <a:ext cx="123780" cy="53063"/>
              </a:xfrm>
              <a:custGeom>
                <a:avLst/>
                <a:gdLst>
                  <a:gd name="T0" fmla="*/ 25 w 26"/>
                  <a:gd name="T1" fmla="*/ 9 h 11"/>
                  <a:gd name="T2" fmla="*/ 18 w 26"/>
                  <a:gd name="T3" fmla="*/ 8 h 11"/>
                  <a:gd name="T4" fmla="*/ 10 w 26"/>
                  <a:gd name="T5" fmla="*/ 10 h 11"/>
                  <a:gd name="T6" fmla="*/ 3 w 26"/>
                  <a:gd name="T7" fmla="*/ 6 h 11"/>
                  <a:gd name="T8" fmla="*/ 2 w 26"/>
                  <a:gd name="T9" fmla="*/ 1 h 11"/>
                  <a:gd name="T10" fmla="*/ 8 w 26"/>
                  <a:gd name="T11" fmla="*/ 2 h 11"/>
                  <a:gd name="T12" fmla="*/ 17 w 26"/>
                  <a:gd name="T13" fmla="*/ 2 h 11"/>
                  <a:gd name="T14" fmla="*/ 22 w 26"/>
                  <a:gd name="T15" fmla="*/ 5 h 11"/>
                  <a:gd name="T16" fmla="*/ 25 w 26"/>
                  <a:gd name="T17" fmla="*/ 9 h 11"/>
                  <a:gd name="T18" fmla="*/ 25 w 26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1">
                    <a:moveTo>
                      <a:pt x="25" y="9"/>
                    </a:moveTo>
                    <a:cubicBezTo>
                      <a:pt x="22" y="9"/>
                      <a:pt x="20" y="8"/>
                      <a:pt x="18" y="8"/>
                    </a:cubicBezTo>
                    <a:cubicBezTo>
                      <a:pt x="15" y="8"/>
                      <a:pt x="13" y="10"/>
                      <a:pt x="10" y="10"/>
                    </a:cubicBezTo>
                    <a:cubicBezTo>
                      <a:pt x="7" y="11"/>
                      <a:pt x="6" y="7"/>
                      <a:pt x="3" y="6"/>
                    </a:cubicBezTo>
                    <a:cubicBezTo>
                      <a:pt x="2" y="5"/>
                      <a:pt x="0" y="3"/>
                      <a:pt x="2" y="1"/>
                    </a:cubicBezTo>
                    <a:cubicBezTo>
                      <a:pt x="3" y="0"/>
                      <a:pt x="7" y="2"/>
                      <a:pt x="8" y="2"/>
                    </a:cubicBezTo>
                    <a:cubicBezTo>
                      <a:pt x="11" y="3"/>
                      <a:pt x="14" y="1"/>
                      <a:pt x="17" y="2"/>
                    </a:cubicBezTo>
                    <a:cubicBezTo>
                      <a:pt x="19" y="2"/>
                      <a:pt x="20" y="4"/>
                      <a:pt x="22" y="5"/>
                    </a:cubicBezTo>
                    <a:cubicBezTo>
                      <a:pt x="22" y="6"/>
                      <a:pt x="25" y="9"/>
                      <a:pt x="25" y="9"/>
                    </a:cubicBezTo>
                    <a:cubicBezTo>
                      <a:pt x="23" y="9"/>
                      <a:pt x="26" y="9"/>
                      <a:pt x="25" y="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57" name="Freeform 556"/>
              <p:cNvSpPr>
                <a:spLocks/>
              </p:cNvSpPr>
              <p:nvPr/>
            </p:nvSpPr>
            <p:spPr bwMode="auto">
              <a:xfrm>
                <a:off x="2850947" y="2172914"/>
                <a:ext cx="136640" cy="90047"/>
              </a:xfrm>
              <a:custGeom>
                <a:avLst/>
                <a:gdLst>
                  <a:gd name="T0" fmla="*/ 27 w 29"/>
                  <a:gd name="T1" fmla="*/ 16 h 19"/>
                  <a:gd name="T2" fmla="*/ 24 w 29"/>
                  <a:gd name="T3" fmla="*/ 12 h 19"/>
                  <a:gd name="T4" fmla="*/ 19 w 29"/>
                  <a:gd name="T5" fmla="*/ 10 h 19"/>
                  <a:gd name="T6" fmla="*/ 14 w 29"/>
                  <a:gd name="T7" fmla="*/ 3 h 19"/>
                  <a:gd name="T8" fmla="*/ 8 w 29"/>
                  <a:gd name="T9" fmla="*/ 2 h 19"/>
                  <a:gd name="T10" fmla="*/ 2 w 29"/>
                  <a:gd name="T11" fmla="*/ 0 h 19"/>
                  <a:gd name="T12" fmla="*/ 3 w 29"/>
                  <a:gd name="T13" fmla="*/ 2 h 19"/>
                  <a:gd name="T14" fmla="*/ 5 w 29"/>
                  <a:gd name="T15" fmla="*/ 3 h 19"/>
                  <a:gd name="T16" fmla="*/ 6 w 29"/>
                  <a:gd name="T17" fmla="*/ 4 h 19"/>
                  <a:gd name="T18" fmla="*/ 4 w 29"/>
                  <a:gd name="T19" fmla="*/ 2 h 19"/>
                  <a:gd name="T20" fmla="*/ 4 w 29"/>
                  <a:gd name="T21" fmla="*/ 4 h 19"/>
                  <a:gd name="T22" fmla="*/ 7 w 29"/>
                  <a:gd name="T23" fmla="*/ 6 h 19"/>
                  <a:gd name="T24" fmla="*/ 12 w 29"/>
                  <a:gd name="T25" fmla="*/ 9 h 19"/>
                  <a:gd name="T26" fmla="*/ 10 w 29"/>
                  <a:gd name="T27" fmla="*/ 10 h 19"/>
                  <a:gd name="T28" fmla="*/ 14 w 29"/>
                  <a:gd name="T29" fmla="*/ 10 h 19"/>
                  <a:gd name="T30" fmla="*/ 14 w 29"/>
                  <a:gd name="T31" fmla="*/ 12 h 19"/>
                  <a:gd name="T32" fmla="*/ 19 w 29"/>
                  <a:gd name="T33" fmla="*/ 12 h 19"/>
                  <a:gd name="T34" fmla="*/ 27 w 29"/>
                  <a:gd name="T35" fmla="*/ 16 h 19"/>
                  <a:gd name="T36" fmla="*/ 27 w 29"/>
                  <a:gd name="T37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9">
                    <a:moveTo>
                      <a:pt x="27" y="16"/>
                    </a:moveTo>
                    <a:cubicBezTo>
                      <a:pt x="26" y="15"/>
                      <a:pt x="25" y="13"/>
                      <a:pt x="24" y="12"/>
                    </a:cubicBezTo>
                    <a:cubicBezTo>
                      <a:pt x="23" y="10"/>
                      <a:pt x="21" y="10"/>
                      <a:pt x="19" y="10"/>
                    </a:cubicBezTo>
                    <a:cubicBezTo>
                      <a:pt x="17" y="8"/>
                      <a:pt x="17" y="4"/>
                      <a:pt x="14" y="3"/>
                    </a:cubicBezTo>
                    <a:cubicBezTo>
                      <a:pt x="13" y="3"/>
                      <a:pt x="10" y="3"/>
                      <a:pt x="8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2"/>
                      <a:pt x="4" y="4"/>
                      <a:pt x="4" y="4"/>
                    </a:cubicBezTo>
                    <a:cubicBezTo>
                      <a:pt x="4" y="6"/>
                      <a:pt x="6" y="6"/>
                      <a:pt x="7" y="6"/>
                    </a:cubicBezTo>
                    <a:cubicBezTo>
                      <a:pt x="7" y="6"/>
                      <a:pt x="12" y="9"/>
                      <a:pt x="12" y="9"/>
                    </a:cubicBezTo>
                    <a:cubicBezTo>
                      <a:pt x="12" y="9"/>
                      <a:pt x="11" y="9"/>
                      <a:pt x="10" y="10"/>
                    </a:cubicBezTo>
                    <a:cubicBezTo>
                      <a:pt x="10" y="10"/>
                      <a:pt x="14" y="10"/>
                      <a:pt x="14" y="10"/>
                    </a:cubicBezTo>
                    <a:cubicBezTo>
                      <a:pt x="16" y="11"/>
                      <a:pt x="14" y="12"/>
                      <a:pt x="14" y="12"/>
                    </a:cubicBezTo>
                    <a:cubicBezTo>
                      <a:pt x="15" y="13"/>
                      <a:pt x="18" y="12"/>
                      <a:pt x="19" y="12"/>
                    </a:cubicBezTo>
                    <a:cubicBezTo>
                      <a:pt x="14" y="13"/>
                      <a:pt x="29" y="19"/>
                      <a:pt x="27" y="16"/>
                    </a:cubicBezTo>
                    <a:cubicBezTo>
                      <a:pt x="26" y="15"/>
                      <a:pt x="28" y="18"/>
                      <a:pt x="27" y="1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58" name="Freeform 557"/>
              <p:cNvSpPr>
                <a:spLocks/>
              </p:cNvSpPr>
              <p:nvPr/>
            </p:nvSpPr>
            <p:spPr bwMode="auto">
              <a:xfrm>
                <a:off x="2743243" y="2068396"/>
                <a:ext cx="61086" cy="65926"/>
              </a:xfrm>
              <a:custGeom>
                <a:avLst/>
                <a:gdLst>
                  <a:gd name="T0" fmla="*/ 11 w 13"/>
                  <a:gd name="T1" fmla="*/ 14 h 14"/>
                  <a:gd name="T2" fmla="*/ 11 w 13"/>
                  <a:gd name="T3" fmla="*/ 14 h 14"/>
                  <a:gd name="T4" fmla="*/ 8 w 13"/>
                  <a:gd name="T5" fmla="*/ 11 h 14"/>
                  <a:gd name="T6" fmla="*/ 7 w 13"/>
                  <a:gd name="T7" fmla="*/ 7 h 14"/>
                  <a:gd name="T8" fmla="*/ 6 w 13"/>
                  <a:gd name="T9" fmla="*/ 5 h 14"/>
                  <a:gd name="T10" fmla="*/ 7 w 13"/>
                  <a:gd name="T11" fmla="*/ 2 h 14"/>
                  <a:gd name="T12" fmla="*/ 4 w 13"/>
                  <a:gd name="T13" fmla="*/ 4 h 14"/>
                  <a:gd name="T14" fmla="*/ 6 w 13"/>
                  <a:gd name="T15" fmla="*/ 1 h 14"/>
                  <a:gd name="T16" fmla="*/ 1 w 13"/>
                  <a:gd name="T17" fmla="*/ 0 h 14"/>
                  <a:gd name="T18" fmla="*/ 3 w 13"/>
                  <a:gd name="T19" fmla="*/ 6 h 14"/>
                  <a:gd name="T20" fmla="*/ 11 w 13"/>
                  <a:gd name="T21" fmla="*/ 14 h 14"/>
                  <a:gd name="T22" fmla="*/ 11 w 13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3"/>
                      <a:pt x="9" y="11"/>
                      <a:pt x="8" y="11"/>
                    </a:cubicBezTo>
                    <a:cubicBezTo>
                      <a:pt x="7" y="9"/>
                      <a:pt x="8" y="8"/>
                      <a:pt x="7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3"/>
                      <a:pt x="6" y="3"/>
                      <a:pt x="7" y="2"/>
                    </a:cubicBezTo>
                    <a:cubicBezTo>
                      <a:pt x="9" y="0"/>
                      <a:pt x="3" y="3"/>
                      <a:pt x="4" y="4"/>
                    </a:cubicBezTo>
                    <a:cubicBezTo>
                      <a:pt x="3" y="3"/>
                      <a:pt x="6" y="1"/>
                      <a:pt x="6" y="1"/>
                    </a:cubicBezTo>
                    <a:cubicBezTo>
                      <a:pt x="5" y="0"/>
                      <a:pt x="1" y="0"/>
                      <a:pt x="1" y="0"/>
                    </a:cubicBezTo>
                    <a:cubicBezTo>
                      <a:pt x="0" y="1"/>
                      <a:pt x="2" y="5"/>
                      <a:pt x="3" y="6"/>
                    </a:cubicBezTo>
                    <a:cubicBezTo>
                      <a:pt x="5" y="8"/>
                      <a:pt x="8" y="13"/>
                      <a:pt x="11" y="14"/>
                    </a:cubicBezTo>
                    <a:cubicBezTo>
                      <a:pt x="13" y="14"/>
                      <a:pt x="8" y="13"/>
                      <a:pt x="11" y="1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59" name="Freeform 558"/>
              <p:cNvSpPr>
                <a:spLocks/>
              </p:cNvSpPr>
              <p:nvPr/>
            </p:nvSpPr>
            <p:spPr bwMode="auto">
              <a:xfrm>
                <a:off x="2748066" y="1992822"/>
                <a:ext cx="19291" cy="19296"/>
              </a:xfrm>
              <a:custGeom>
                <a:avLst/>
                <a:gdLst>
                  <a:gd name="T0" fmla="*/ 3 w 4"/>
                  <a:gd name="T1" fmla="*/ 3 h 4"/>
                  <a:gd name="T2" fmla="*/ 2 w 4"/>
                  <a:gd name="T3" fmla="*/ 1 h 4"/>
                  <a:gd name="T4" fmla="*/ 3 w 4"/>
                  <a:gd name="T5" fmla="*/ 3 h 4"/>
                  <a:gd name="T6" fmla="*/ 3 w 4"/>
                  <a:gd name="T7" fmla="*/ 3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2" y="2"/>
                      <a:pt x="0" y="2"/>
                      <a:pt x="2" y="1"/>
                    </a:cubicBezTo>
                    <a:cubicBezTo>
                      <a:pt x="3" y="0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4" y="4"/>
                      <a:pt x="3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0" name="Freeform 559"/>
              <p:cNvSpPr>
                <a:spLocks/>
              </p:cNvSpPr>
              <p:nvPr/>
            </p:nvSpPr>
            <p:spPr bwMode="auto">
              <a:xfrm>
                <a:off x="2723952" y="1970312"/>
                <a:ext cx="28935" cy="27335"/>
              </a:xfrm>
              <a:custGeom>
                <a:avLst/>
                <a:gdLst>
                  <a:gd name="T0" fmla="*/ 5 w 6"/>
                  <a:gd name="T1" fmla="*/ 2 h 6"/>
                  <a:gd name="T2" fmla="*/ 0 w 6"/>
                  <a:gd name="T3" fmla="*/ 1 h 6"/>
                  <a:gd name="T4" fmla="*/ 1 w 6"/>
                  <a:gd name="T5" fmla="*/ 3 h 6"/>
                  <a:gd name="T6" fmla="*/ 1 w 6"/>
                  <a:gd name="T7" fmla="*/ 6 h 6"/>
                  <a:gd name="T8" fmla="*/ 5 w 6"/>
                  <a:gd name="T9" fmla="*/ 5 h 6"/>
                  <a:gd name="T10" fmla="*/ 3 w 6"/>
                  <a:gd name="T11" fmla="*/ 3 h 6"/>
                  <a:gd name="T12" fmla="*/ 5 w 6"/>
                  <a:gd name="T13" fmla="*/ 2 h 6"/>
                  <a:gd name="T14" fmla="*/ 5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2"/>
                    </a:moveTo>
                    <a:cubicBezTo>
                      <a:pt x="4" y="2"/>
                      <a:pt x="1" y="0"/>
                      <a:pt x="0" y="1"/>
                    </a:cubicBezTo>
                    <a:cubicBezTo>
                      <a:pt x="1" y="0"/>
                      <a:pt x="2" y="4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5" y="4"/>
                      <a:pt x="5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4" y="4"/>
                      <a:pt x="6" y="2"/>
                      <a:pt x="5" y="2"/>
                    </a:cubicBezTo>
                    <a:cubicBezTo>
                      <a:pt x="4" y="2"/>
                      <a:pt x="6" y="2"/>
                      <a:pt x="5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1" name="Freeform 560"/>
              <p:cNvSpPr>
                <a:spLocks/>
              </p:cNvSpPr>
              <p:nvPr/>
            </p:nvSpPr>
            <p:spPr bwMode="auto">
              <a:xfrm>
                <a:off x="2711092" y="1978351"/>
                <a:ext cx="17683" cy="28942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2 h 6"/>
                  <a:gd name="T4" fmla="*/ 2 w 4"/>
                  <a:gd name="T5" fmla="*/ 5 h 6"/>
                  <a:gd name="T6" fmla="*/ 3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0" y="0"/>
                      <a:pt x="2" y="1"/>
                      <a:pt x="2" y="2"/>
                    </a:cubicBezTo>
                    <a:cubicBezTo>
                      <a:pt x="2" y="3"/>
                      <a:pt x="1" y="5"/>
                      <a:pt x="2" y="5"/>
                    </a:cubicBezTo>
                    <a:cubicBezTo>
                      <a:pt x="3" y="6"/>
                      <a:pt x="3" y="3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2" name="Freeform 561"/>
              <p:cNvSpPr>
                <a:spLocks/>
              </p:cNvSpPr>
              <p:nvPr/>
            </p:nvSpPr>
            <p:spPr bwMode="auto">
              <a:xfrm>
                <a:off x="2682156" y="1951015"/>
                <a:ext cx="24113" cy="51454"/>
              </a:xfrm>
              <a:custGeom>
                <a:avLst/>
                <a:gdLst>
                  <a:gd name="T0" fmla="*/ 4 w 5"/>
                  <a:gd name="T1" fmla="*/ 10 h 11"/>
                  <a:gd name="T2" fmla="*/ 2 w 5"/>
                  <a:gd name="T3" fmla="*/ 6 h 11"/>
                  <a:gd name="T4" fmla="*/ 1 w 5"/>
                  <a:gd name="T5" fmla="*/ 3 h 11"/>
                  <a:gd name="T6" fmla="*/ 5 w 5"/>
                  <a:gd name="T7" fmla="*/ 5 h 11"/>
                  <a:gd name="T8" fmla="*/ 4 w 5"/>
                  <a:gd name="T9" fmla="*/ 10 h 11"/>
                  <a:gd name="T10" fmla="*/ 4 w 5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4" y="10"/>
                    </a:moveTo>
                    <a:cubicBezTo>
                      <a:pt x="4" y="9"/>
                      <a:pt x="2" y="6"/>
                      <a:pt x="2" y="6"/>
                    </a:cubicBezTo>
                    <a:cubicBezTo>
                      <a:pt x="4" y="4"/>
                      <a:pt x="0" y="4"/>
                      <a:pt x="1" y="3"/>
                    </a:cubicBezTo>
                    <a:cubicBezTo>
                      <a:pt x="2" y="0"/>
                      <a:pt x="5" y="5"/>
                      <a:pt x="5" y="5"/>
                    </a:cubicBezTo>
                    <a:cubicBezTo>
                      <a:pt x="5" y="6"/>
                      <a:pt x="5" y="11"/>
                      <a:pt x="4" y="10"/>
                    </a:cubicBezTo>
                    <a:cubicBezTo>
                      <a:pt x="4" y="9"/>
                      <a:pt x="5" y="11"/>
                      <a:pt x="4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3" name="Freeform 562"/>
              <p:cNvSpPr>
                <a:spLocks/>
              </p:cNvSpPr>
              <p:nvPr/>
            </p:nvSpPr>
            <p:spPr bwMode="auto">
              <a:xfrm>
                <a:off x="2662865" y="1931719"/>
                <a:ext cx="33758" cy="33767"/>
              </a:xfrm>
              <a:custGeom>
                <a:avLst/>
                <a:gdLst>
                  <a:gd name="T0" fmla="*/ 4 w 7"/>
                  <a:gd name="T1" fmla="*/ 6 h 7"/>
                  <a:gd name="T2" fmla="*/ 2 w 7"/>
                  <a:gd name="T3" fmla="*/ 3 h 7"/>
                  <a:gd name="T4" fmla="*/ 0 w 7"/>
                  <a:gd name="T5" fmla="*/ 2 h 7"/>
                  <a:gd name="T6" fmla="*/ 5 w 7"/>
                  <a:gd name="T7" fmla="*/ 1 h 7"/>
                  <a:gd name="T8" fmla="*/ 4 w 7"/>
                  <a:gd name="T9" fmla="*/ 3 h 7"/>
                  <a:gd name="T10" fmla="*/ 7 w 7"/>
                  <a:gd name="T11" fmla="*/ 4 h 7"/>
                  <a:gd name="T12" fmla="*/ 5 w 7"/>
                  <a:gd name="T13" fmla="*/ 5 h 7"/>
                  <a:gd name="T14" fmla="*/ 4 w 7"/>
                  <a:gd name="T15" fmla="*/ 6 h 7"/>
                  <a:gd name="T16" fmla="*/ 4 w 7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4" y="6"/>
                    </a:move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1"/>
                      <a:pt x="4" y="0"/>
                      <a:pt x="5" y="1"/>
                    </a:cubicBezTo>
                    <a:cubicBezTo>
                      <a:pt x="5" y="1"/>
                      <a:pt x="3" y="2"/>
                      <a:pt x="4" y="3"/>
                    </a:cubicBezTo>
                    <a:cubicBezTo>
                      <a:pt x="5" y="3"/>
                      <a:pt x="7" y="4"/>
                      <a:pt x="7" y="4"/>
                    </a:cubicBezTo>
                    <a:cubicBezTo>
                      <a:pt x="7" y="5"/>
                      <a:pt x="5" y="5"/>
                      <a:pt x="5" y="5"/>
                    </a:cubicBezTo>
                    <a:cubicBezTo>
                      <a:pt x="4" y="5"/>
                      <a:pt x="5" y="7"/>
                      <a:pt x="4" y="6"/>
                    </a:cubicBezTo>
                    <a:cubicBezTo>
                      <a:pt x="2" y="5"/>
                      <a:pt x="4" y="6"/>
                      <a:pt x="4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4" name="Freeform 563"/>
              <p:cNvSpPr>
                <a:spLocks/>
              </p:cNvSpPr>
              <p:nvPr/>
            </p:nvSpPr>
            <p:spPr bwMode="auto">
              <a:xfrm>
                <a:off x="2696623" y="1931719"/>
                <a:ext cx="32151" cy="43415"/>
              </a:xfrm>
              <a:custGeom>
                <a:avLst/>
                <a:gdLst>
                  <a:gd name="T0" fmla="*/ 3 w 7"/>
                  <a:gd name="T1" fmla="*/ 8 h 9"/>
                  <a:gd name="T2" fmla="*/ 4 w 7"/>
                  <a:gd name="T3" fmla="*/ 6 h 9"/>
                  <a:gd name="T4" fmla="*/ 2 w 7"/>
                  <a:gd name="T5" fmla="*/ 4 h 9"/>
                  <a:gd name="T6" fmla="*/ 3 w 7"/>
                  <a:gd name="T7" fmla="*/ 1 h 9"/>
                  <a:gd name="T8" fmla="*/ 6 w 7"/>
                  <a:gd name="T9" fmla="*/ 5 h 9"/>
                  <a:gd name="T10" fmla="*/ 3 w 7"/>
                  <a:gd name="T11" fmla="*/ 8 h 9"/>
                  <a:gd name="T12" fmla="*/ 3 w 7"/>
                  <a:gd name="T13" fmla="*/ 8 h 9"/>
                  <a:gd name="T14" fmla="*/ 3 w 7"/>
                  <a:gd name="T1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3" y="8"/>
                    </a:moveTo>
                    <a:cubicBezTo>
                      <a:pt x="4" y="7"/>
                      <a:pt x="5" y="7"/>
                      <a:pt x="4" y="6"/>
                    </a:cubicBezTo>
                    <a:cubicBezTo>
                      <a:pt x="4" y="5"/>
                      <a:pt x="2" y="5"/>
                      <a:pt x="2" y="4"/>
                    </a:cubicBezTo>
                    <a:cubicBezTo>
                      <a:pt x="3" y="3"/>
                      <a:pt x="0" y="0"/>
                      <a:pt x="3" y="1"/>
                    </a:cubicBezTo>
                    <a:cubicBezTo>
                      <a:pt x="6" y="2"/>
                      <a:pt x="6" y="3"/>
                      <a:pt x="6" y="5"/>
                    </a:cubicBezTo>
                    <a:cubicBezTo>
                      <a:pt x="7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2" y="9"/>
                      <a:pt x="3" y="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5" name="Freeform 564"/>
              <p:cNvSpPr>
                <a:spLocks/>
              </p:cNvSpPr>
              <p:nvPr/>
            </p:nvSpPr>
            <p:spPr bwMode="auto">
              <a:xfrm>
                <a:off x="2686978" y="1941367"/>
                <a:ext cx="14468" cy="4824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3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6" name="Freeform 565"/>
              <p:cNvSpPr>
                <a:spLocks/>
              </p:cNvSpPr>
              <p:nvPr/>
            </p:nvSpPr>
            <p:spPr bwMode="auto">
              <a:xfrm>
                <a:off x="2233654" y="1946192"/>
                <a:ext cx="62693" cy="32159"/>
              </a:xfrm>
              <a:custGeom>
                <a:avLst/>
                <a:gdLst>
                  <a:gd name="T0" fmla="*/ 10 w 13"/>
                  <a:gd name="T1" fmla="*/ 1 h 7"/>
                  <a:gd name="T2" fmla="*/ 7 w 13"/>
                  <a:gd name="T3" fmla="*/ 1 h 7"/>
                  <a:gd name="T4" fmla="*/ 5 w 13"/>
                  <a:gd name="T5" fmla="*/ 1 h 7"/>
                  <a:gd name="T6" fmla="*/ 5 w 13"/>
                  <a:gd name="T7" fmla="*/ 4 h 7"/>
                  <a:gd name="T8" fmla="*/ 1 w 13"/>
                  <a:gd name="T9" fmla="*/ 3 h 7"/>
                  <a:gd name="T10" fmla="*/ 1 w 13"/>
                  <a:gd name="T11" fmla="*/ 6 h 7"/>
                  <a:gd name="T12" fmla="*/ 11 w 13"/>
                  <a:gd name="T13" fmla="*/ 4 h 7"/>
                  <a:gd name="T14" fmla="*/ 9 w 13"/>
                  <a:gd name="T15" fmla="*/ 3 h 7"/>
                  <a:gd name="T16" fmla="*/ 12 w 13"/>
                  <a:gd name="T17" fmla="*/ 3 h 7"/>
                  <a:gd name="T18" fmla="*/ 10 w 13"/>
                  <a:gd name="T19" fmla="*/ 1 h 7"/>
                  <a:gd name="T20" fmla="*/ 10 w 13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3" y="2"/>
                      <a:pt x="4" y="4"/>
                      <a:pt x="5" y="4"/>
                    </a:cubicBezTo>
                    <a:cubicBezTo>
                      <a:pt x="4" y="4"/>
                      <a:pt x="2" y="1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10" y="5"/>
                      <a:pt x="11" y="4"/>
                    </a:cubicBezTo>
                    <a:cubicBezTo>
                      <a:pt x="11" y="4"/>
                      <a:pt x="10" y="3"/>
                      <a:pt x="9" y="3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3" y="2"/>
                      <a:pt x="11" y="0"/>
                      <a:pt x="10" y="1"/>
                    </a:cubicBezTo>
                    <a:cubicBezTo>
                      <a:pt x="9" y="1"/>
                      <a:pt x="11" y="0"/>
                      <a:pt x="10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7" name="Freeform 566"/>
              <p:cNvSpPr>
                <a:spLocks/>
              </p:cNvSpPr>
              <p:nvPr/>
            </p:nvSpPr>
            <p:spPr bwMode="auto">
              <a:xfrm>
                <a:off x="2257766" y="1917248"/>
                <a:ext cx="38580" cy="33767"/>
              </a:xfrm>
              <a:custGeom>
                <a:avLst/>
                <a:gdLst>
                  <a:gd name="T0" fmla="*/ 2 w 8"/>
                  <a:gd name="T1" fmla="*/ 6 h 7"/>
                  <a:gd name="T2" fmla="*/ 5 w 8"/>
                  <a:gd name="T3" fmla="*/ 4 h 7"/>
                  <a:gd name="T4" fmla="*/ 8 w 8"/>
                  <a:gd name="T5" fmla="*/ 4 h 7"/>
                  <a:gd name="T6" fmla="*/ 5 w 8"/>
                  <a:gd name="T7" fmla="*/ 2 h 7"/>
                  <a:gd name="T8" fmla="*/ 2 w 8"/>
                  <a:gd name="T9" fmla="*/ 6 h 7"/>
                  <a:gd name="T10" fmla="*/ 2 w 8"/>
                  <a:gd name="T11" fmla="*/ 6 h 7"/>
                  <a:gd name="T12" fmla="*/ 2 w 8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3" y="5"/>
                      <a:pt x="4" y="5"/>
                      <a:pt x="5" y="4"/>
                    </a:cubicBezTo>
                    <a:cubicBezTo>
                      <a:pt x="6" y="4"/>
                      <a:pt x="8" y="4"/>
                      <a:pt x="8" y="4"/>
                    </a:cubicBezTo>
                    <a:cubicBezTo>
                      <a:pt x="8" y="4"/>
                      <a:pt x="7" y="0"/>
                      <a:pt x="5" y="2"/>
                    </a:cubicBezTo>
                    <a:cubicBezTo>
                      <a:pt x="5" y="2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5"/>
                      <a:pt x="0" y="7"/>
                      <a:pt x="2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8" name="Freeform 567"/>
              <p:cNvSpPr>
                <a:spLocks/>
              </p:cNvSpPr>
              <p:nvPr/>
            </p:nvSpPr>
            <p:spPr bwMode="auto">
              <a:xfrm>
                <a:off x="1989307" y="2045883"/>
                <a:ext cx="46618" cy="17688"/>
              </a:xfrm>
              <a:custGeom>
                <a:avLst/>
                <a:gdLst>
                  <a:gd name="T0" fmla="*/ 9 w 10"/>
                  <a:gd name="T1" fmla="*/ 2 h 4"/>
                  <a:gd name="T2" fmla="*/ 9 w 10"/>
                  <a:gd name="T3" fmla="*/ 1 h 4"/>
                  <a:gd name="T4" fmla="*/ 6 w 10"/>
                  <a:gd name="T5" fmla="*/ 0 h 4"/>
                  <a:gd name="T6" fmla="*/ 2 w 10"/>
                  <a:gd name="T7" fmla="*/ 2 h 4"/>
                  <a:gd name="T8" fmla="*/ 3 w 10"/>
                  <a:gd name="T9" fmla="*/ 4 h 4"/>
                  <a:gd name="T10" fmla="*/ 9 w 10"/>
                  <a:gd name="T11" fmla="*/ 2 h 4"/>
                  <a:gd name="T12" fmla="*/ 9 w 10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9" y="2"/>
                    </a:moveTo>
                    <a:cubicBezTo>
                      <a:pt x="10" y="2"/>
                      <a:pt x="8" y="1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3" y="1"/>
                      <a:pt x="2" y="2"/>
                    </a:cubicBezTo>
                    <a:cubicBezTo>
                      <a:pt x="0" y="3"/>
                      <a:pt x="2" y="4"/>
                      <a:pt x="3" y="4"/>
                    </a:cubicBezTo>
                    <a:cubicBezTo>
                      <a:pt x="5" y="4"/>
                      <a:pt x="7" y="1"/>
                      <a:pt x="9" y="2"/>
                    </a:cubicBezTo>
                    <a:cubicBezTo>
                      <a:pt x="10" y="2"/>
                      <a:pt x="7" y="1"/>
                      <a:pt x="9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9" name="Freeform 568"/>
              <p:cNvSpPr>
                <a:spLocks/>
              </p:cNvSpPr>
              <p:nvPr/>
            </p:nvSpPr>
            <p:spPr bwMode="auto">
              <a:xfrm>
                <a:off x="1933044" y="2073220"/>
                <a:ext cx="27328" cy="24120"/>
              </a:xfrm>
              <a:custGeom>
                <a:avLst/>
                <a:gdLst>
                  <a:gd name="T0" fmla="*/ 6 w 6"/>
                  <a:gd name="T1" fmla="*/ 2 h 5"/>
                  <a:gd name="T2" fmla="*/ 3 w 6"/>
                  <a:gd name="T3" fmla="*/ 2 h 5"/>
                  <a:gd name="T4" fmla="*/ 3 w 6"/>
                  <a:gd name="T5" fmla="*/ 4 h 5"/>
                  <a:gd name="T6" fmla="*/ 0 w 6"/>
                  <a:gd name="T7" fmla="*/ 5 h 5"/>
                  <a:gd name="T8" fmla="*/ 6 w 6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0" y="5"/>
                      <a:pt x="0" y="5"/>
                    </a:cubicBezTo>
                    <a:cubicBezTo>
                      <a:pt x="0" y="5"/>
                      <a:pt x="6" y="5"/>
                      <a:pt x="6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70" name="Freeform 569"/>
              <p:cNvSpPr>
                <a:spLocks/>
              </p:cNvSpPr>
              <p:nvPr/>
            </p:nvSpPr>
            <p:spPr bwMode="auto">
              <a:xfrm>
                <a:off x="3535758" y="1487923"/>
                <a:ext cx="98060" cy="61102"/>
              </a:xfrm>
              <a:custGeom>
                <a:avLst/>
                <a:gdLst>
                  <a:gd name="T0" fmla="*/ 19 w 21"/>
                  <a:gd name="T1" fmla="*/ 9 h 13"/>
                  <a:gd name="T2" fmla="*/ 18 w 21"/>
                  <a:gd name="T3" fmla="*/ 7 h 13"/>
                  <a:gd name="T4" fmla="*/ 14 w 21"/>
                  <a:gd name="T5" fmla="*/ 4 h 13"/>
                  <a:gd name="T6" fmla="*/ 8 w 21"/>
                  <a:gd name="T7" fmla="*/ 1 h 13"/>
                  <a:gd name="T8" fmla="*/ 5 w 21"/>
                  <a:gd name="T9" fmla="*/ 6 h 13"/>
                  <a:gd name="T10" fmla="*/ 0 w 21"/>
                  <a:gd name="T11" fmla="*/ 8 h 13"/>
                  <a:gd name="T12" fmla="*/ 7 w 21"/>
                  <a:gd name="T13" fmla="*/ 11 h 13"/>
                  <a:gd name="T14" fmla="*/ 15 w 21"/>
                  <a:gd name="T15" fmla="*/ 12 h 13"/>
                  <a:gd name="T16" fmla="*/ 20 w 21"/>
                  <a:gd name="T17" fmla="*/ 9 h 13"/>
                  <a:gd name="T18" fmla="*/ 19 w 21"/>
                  <a:gd name="T19" fmla="*/ 9 h 13"/>
                  <a:gd name="T20" fmla="*/ 19 w 21"/>
                  <a:gd name="T2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3">
                    <a:moveTo>
                      <a:pt x="19" y="9"/>
                    </a:moveTo>
                    <a:cubicBezTo>
                      <a:pt x="15" y="10"/>
                      <a:pt x="19" y="8"/>
                      <a:pt x="18" y="7"/>
                    </a:cubicBezTo>
                    <a:cubicBezTo>
                      <a:pt x="17" y="7"/>
                      <a:pt x="15" y="4"/>
                      <a:pt x="14" y="4"/>
                    </a:cubicBezTo>
                    <a:cubicBezTo>
                      <a:pt x="12" y="4"/>
                      <a:pt x="10" y="1"/>
                      <a:pt x="8" y="1"/>
                    </a:cubicBezTo>
                    <a:cubicBezTo>
                      <a:pt x="6" y="0"/>
                      <a:pt x="6" y="5"/>
                      <a:pt x="5" y="6"/>
                    </a:cubicBezTo>
                    <a:cubicBezTo>
                      <a:pt x="4" y="6"/>
                      <a:pt x="0" y="6"/>
                      <a:pt x="0" y="8"/>
                    </a:cubicBezTo>
                    <a:cubicBezTo>
                      <a:pt x="1" y="10"/>
                      <a:pt x="6" y="11"/>
                      <a:pt x="7" y="11"/>
                    </a:cubicBezTo>
                    <a:cubicBezTo>
                      <a:pt x="9" y="12"/>
                      <a:pt x="13" y="13"/>
                      <a:pt x="15" y="12"/>
                    </a:cubicBezTo>
                    <a:cubicBezTo>
                      <a:pt x="15" y="12"/>
                      <a:pt x="20" y="10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8" y="10"/>
                      <a:pt x="21" y="9"/>
                      <a:pt x="19" y="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71" name="Freeform 570"/>
              <p:cNvSpPr>
                <a:spLocks/>
              </p:cNvSpPr>
              <p:nvPr/>
            </p:nvSpPr>
            <p:spPr bwMode="auto">
              <a:xfrm>
                <a:off x="3502000" y="1516867"/>
                <a:ext cx="24113" cy="17688"/>
              </a:xfrm>
              <a:custGeom>
                <a:avLst/>
                <a:gdLst>
                  <a:gd name="T0" fmla="*/ 2 w 5"/>
                  <a:gd name="T1" fmla="*/ 4 h 4"/>
                  <a:gd name="T2" fmla="*/ 4 w 5"/>
                  <a:gd name="T3" fmla="*/ 1 h 4"/>
                  <a:gd name="T4" fmla="*/ 2 w 5"/>
                  <a:gd name="T5" fmla="*/ 4 h 4"/>
                  <a:gd name="T6" fmla="*/ 2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0" y="4"/>
                      <a:pt x="4" y="0"/>
                      <a:pt x="4" y="1"/>
                    </a:cubicBezTo>
                    <a:cubicBezTo>
                      <a:pt x="5" y="1"/>
                      <a:pt x="3" y="4"/>
                      <a:pt x="2" y="4"/>
                    </a:cubicBezTo>
                    <a:cubicBezTo>
                      <a:pt x="1" y="4"/>
                      <a:pt x="4" y="4"/>
                      <a:pt x="2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72" name="Freeform 571"/>
              <p:cNvSpPr>
                <a:spLocks/>
              </p:cNvSpPr>
              <p:nvPr/>
            </p:nvSpPr>
            <p:spPr bwMode="auto">
              <a:xfrm>
                <a:off x="3473064" y="1534553"/>
                <a:ext cx="9646" cy="9648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73" name="Freeform 572"/>
              <p:cNvSpPr>
                <a:spLocks/>
              </p:cNvSpPr>
              <p:nvPr/>
            </p:nvSpPr>
            <p:spPr bwMode="auto">
              <a:xfrm>
                <a:off x="3067964" y="1336776"/>
                <a:ext cx="434035" cy="212250"/>
              </a:xfrm>
              <a:custGeom>
                <a:avLst/>
                <a:gdLst>
                  <a:gd name="T0" fmla="*/ 76 w 92"/>
                  <a:gd name="T1" fmla="*/ 41 h 45"/>
                  <a:gd name="T2" fmla="*/ 71 w 92"/>
                  <a:gd name="T3" fmla="*/ 39 h 45"/>
                  <a:gd name="T4" fmla="*/ 61 w 92"/>
                  <a:gd name="T5" fmla="*/ 38 h 45"/>
                  <a:gd name="T6" fmla="*/ 45 w 92"/>
                  <a:gd name="T7" fmla="*/ 43 h 45"/>
                  <a:gd name="T8" fmla="*/ 29 w 92"/>
                  <a:gd name="T9" fmla="*/ 41 h 45"/>
                  <a:gd name="T10" fmla="*/ 21 w 92"/>
                  <a:gd name="T11" fmla="*/ 38 h 45"/>
                  <a:gd name="T12" fmla="*/ 10 w 92"/>
                  <a:gd name="T13" fmla="*/ 31 h 45"/>
                  <a:gd name="T14" fmla="*/ 40 w 92"/>
                  <a:gd name="T15" fmla="*/ 29 h 45"/>
                  <a:gd name="T16" fmla="*/ 9 w 92"/>
                  <a:gd name="T17" fmla="*/ 26 h 45"/>
                  <a:gd name="T18" fmla="*/ 16 w 92"/>
                  <a:gd name="T19" fmla="*/ 19 h 45"/>
                  <a:gd name="T20" fmla="*/ 14 w 92"/>
                  <a:gd name="T21" fmla="*/ 18 h 45"/>
                  <a:gd name="T22" fmla="*/ 7 w 92"/>
                  <a:gd name="T23" fmla="*/ 17 h 45"/>
                  <a:gd name="T24" fmla="*/ 4 w 92"/>
                  <a:gd name="T25" fmla="*/ 11 h 45"/>
                  <a:gd name="T26" fmla="*/ 8 w 92"/>
                  <a:gd name="T27" fmla="*/ 7 h 45"/>
                  <a:gd name="T28" fmla="*/ 24 w 92"/>
                  <a:gd name="T29" fmla="*/ 1 h 45"/>
                  <a:gd name="T30" fmla="*/ 29 w 92"/>
                  <a:gd name="T31" fmla="*/ 7 h 45"/>
                  <a:gd name="T32" fmla="*/ 39 w 92"/>
                  <a:gd name="T33" fmla="*/ 6 h 45"/>
                  <a:gd name="T34" fmla="*/ 43 w 92"/>
                  <a:gd name="T35" fmla="*/ 8 h 45"/>
                  <a:gd name="T36" fmla="*/ 47 w 92"/>
                  <a:gd name="T37" fmla="*/ 9 h 45"/>
                  <a:gd name="T38" fmla="*/ 43 w 92"/>
                  <a:gd name="T39" fmla="*/ 4 h 45"/>
                  <a:gd name="T40" fmla="*/ 54 w 92"/>
                  <a:gd name="T41" fmla="*/ 10 h 45"/>
                  <a:gd name="T42" fmla="*/ 60 w 92"/>
                  <a:gd name="T43" fmla="*/ 14 h 45"/>
                  <a:gd name="T44" fmla="*/ 59 w 92"/>
                  <a:gd name="T45" fmla="*/ 1 h 45"/>
                  <a:gd name="T46" fmla="*/ 69 w 92"/>
                  <a:gd name="T47" fmla="*/ 6 h 45"/>
                  <a:gd name="T48" fmla="*/ 74 w 92"/>
                  <a:gd name="T49" fmla="*/ 19 h 45"/>
                  <a:gd name="T50" fmla="*/ 82 w 92"/>
                  <a:gd name="T51" fmla="*/ 26 h 45"/>
                  <a:gd name="T52" fmla="*/ 92 w 92"/>
                  <a:gd name="T53" fmla="*/ 33 h 45"/>
                  <a:gd name="T54" fmla="*/ 83 w 92"/>
                  <a:gd name="T55" fmla="*/ 35 h 45"/>
                  <a:gd name="T56" fmla="*/ 81 w 92"/>
                  <a:gd name="T57" fmla="*/ 36 h 45"/>
                  <a:gd name="T58" fmla="*/ 85 w 92"/>
                  <a:gd name="T59" fmla="*/ 36 h 45"/>
                  <a:gd name="T60" fmla="*/ 89 w 92"/>
                  <a:gd name="T61" fmla="*/ 39 h 45"/>
                  <a:gd name="T62" fmla="*/ 83 w 92"/>
                  <a:gd name="T63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45">
                    <a:moveTo>
                      <a:pt x="83" y="41"/>
                    </a:moveTo>
                    <a:cubicBezTo>
                      <a:pt x="81" y="41"/>
                      <a:pt x="79" y="41"/>
                      <a:pt x="76" y="41"/>
                    </a:cubicBezTo>
                    <a:cubicBezTo>
                      <a:pt x="75" y="41"/>
                      <a:pt x="74" y="41"/>
                      <a:pt x="73" y="41"/>
                    </a:cubicBezTo>
                    <a:cubicBezTo>
                      <a:pt x="72" y="41"/>
                      <a:pt x="72" y="40"/>
                      <a:pt x="71" y="39"/>
                    </a:cubicBezTo>
                    <a:cubicBezTo>
                      <a:pt x="70" y="39"/>
                      <a:pt x="66" y="40"/>
                      <a:pt x="65" y="38"/>
                    </a:cubicBezTo>
                    <a:cubicBezTo>
                      <a:pt x="65" y="35"/>
                      <a:pt x="63" y="37"/>
                      <a:pt x="61" y="38"/>
                    </a:cubicBezTo>
                    <a:cubicBezTo>
                      <a:pt x="58" y="40"/>
                      <a:pt x="56" y="39"/>
                      <a:pt x="54" y="40"/>
                    </a:cubicBezTo>
                    <a:cubicBezTo>
                      <a:pt x="51" y="41"/>
                      <a:pt x="48" y="42"/>
                      <a:pt x="45" y="43"/>
                    </a:cubicBezTo>
                    <a:cubicBezTo>
                      <a:pt x="41" y="43"/>
                      <a:pt x="35" y="45"/>
                      <a:pt x="31" y="43"/>
                    </a:cubicBezTo>
                    <a:cubicBezTo>
                      <a:pt x="31" y="43"/>
                      <a:pt x="29" y="42"/>
                      <a:pt x="29" y="41"/>
                    </a:cubicBezTo>
                    <a:cubicBezTo>
                      <a:pt x="29" y="40"/>
                      <a:pt x="29" y="38"/>
                      <a:pt x="27" y="38"/>
                    </a:cubicBezTo>
                    <a:cubicBezTo>
                      <a:pt x="25" y="38"/>
                      <a:pt x="23" y="38"/>
                      <a:pt x="21" y="38"/>
                    </a:cubicBezTo>
                    <a:cubicBezTo>
                      <a:pt x="19" y="38"/>
                      <a:pt x="17" y="38"/>
                      <a:pt x="15" y="36"/>
                    </a:cubicBezTo>
                    <a:cubicBezTo>
                      <a:pt x="14" y="36"/>
                      <a:pt x="9" y="32"/>
                      <a:pt x="10" y="31"/>
                    </a:cubicBezTo>
                    <a:cubicBezTo>
                      <a:pt x="16" y="28"/>
                      <a:pt x="23" y="29"/>
                      <a:pt x="28" y="29"/>
                    </a:cubicBezTo>
                    <a:cubicBezTo>
                      <a:pt x="29" y="29"/>
                      <a:pt x="40" y="29"/>
                      <a:pt x="40" y="29"/>
                    </a:cubicBezTo>
                    <a:cubicBezTo>
                      <a:pt x="40" y="27"/>
                      <a:pt x="26" y="25"/>
                      <a:pt x="25" y="25"/>
                    </a:cubicBezTo>
                    <a:cubicBezTo>
                      <a:pt x="20" y="25"/>
                      <a:pt x="14" y="28"/>
                      <a:pt x="9" y="26"/>
                    </a:cubicBezTo>
                    <a:cubicBezTo>
                      <a:pt x="7" y="25"/>
                      <a:pt x="3" y="23"/>
                      <a:pt x="7" y="21"/>
                    </a:cubicBezTo>
                    <a:cubicBezTo>
                      <a:pt x="10" y="20"/>
                      <a:pt x="13" y="19"/>
                      <a:pt x="16" y="19"/>
                    </a:cubicBezTo>
                    <a:cubicBezTo>
                      <a:pt x="18" y="18"/>
                      <a:pt x="20" y="18"/>
                      <a:pt x="21" y="18"/>
                    </a:cubicBezTo>
                    <a:cubicBezTo>
                      <a:pt x="19" y="19"/>
                      <a:pt x="16" y="18"/>
                      <a:pt x="14" y="18"/>
                    </a:cubicBezTo>
                    <a:cubicBezTo>
                      <a:pt x="13" y="18"/>
                      <a:pt x="7" y="19"/>
                      <a:pt x="6" y="18"/>
                    </a:cubicBezTo>
                    <a:cubicBezTo>
                      <a:pt x="6" y="18"/>
                      <a:pt x="7" y="17"/>
                      <a:pt x="7" y="17"/>
                    </a:cubicBezTo>
                    <a:cubicBezTo>
                      <a:pt x="7" y="16"/>
                      <a:pt x="0" y="17"/>
                      <a:pt x="1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10"/>
                      <a:pt x="4" y="10"/>
                      <a:pt x="4" y="9"/>
                    </a:cubicBezTo>
                    <a:cubicBezTo>
                      <a:pt x="4" y="9"/>
                      <a:pt x="7" y="7"/>
                      <a:pt x="8" y="7"/>
                    </a:cubicBezTo>
                    <a:cubicBezTo>
                      <a:pt x="10" y="6"/>
                      <a:pt x="11" y="5"/>
                      <a:pt x="13" y="4"/>
                    </a:cubicBezTo>
                    <a:cubicBezTo>
                      <a:pt x="17" y="2"/>
                      <a:pt x="20" y="1"/>
                      <a:pt x="24" y="1"/>
                    </a:cubicBezTo>
                    <a:cubicBezTo>
                      <a:pt x="29" y="1"/>
                      <a:pt x="24" y="7"/>
                      <a:pt x="24" y="7"/>
                    </a:cubicBezTo>
                    <a:cubicBezTo>
                      <a:pt x="26" y="8"/>
                      <a:pt x="28" y="8"/>
                      <a:pt x="29" y="7"/>
                    </a:cubicBezTo>
                    <a:cubicBezTo>
                      <a:pt x="30" y="7"/>
                      <a:pt x="30" y="4"/>
                      <a:pt x="31" y="4"/>
                    </a:cubicBezTo>
                    <a:cubicBezTo>
                      <a:pt x="33" y="4"/>
                      <a:pt x="37" y="4"/>
                      <a:pt x="39" y="6"/>
                    </a:cubicBezTo>
                    <a:cubicBezTo>
                      <a:pt x="42" y="8"/>
                      <a:pt x="35" y="11"/>
                      <a:pt x="40" y="10"/>
                    </a:cubicBezTo>
                    <a:cubicBezTo>
                      <a:pt x="41" y="10"/>
                      <a:pt x="42" y="9"/>
                      <a:pt x="43" y="8"/>
                    </a:cubicBezTo>
                    <a:cubicBezTo>
                      <a:pt x="44" y="8"/>
                      <a:pt x="44" y="8"/>
                      <a:pt x="45" y="8"/>
                    </a:cubicBezTo>
                    <a:cubicBezTo>
                      <a:pt x="46" y="8"/>
                      <a:pt x="46" y="8"/>
                      <a:pt x="47" y="9"/>
                    </a:cubicBezTo>
                    <a:cubicBezTo>
                      <a:pt x="48" y="9"/>
                      <a:pt x="48" y="7"/>
                      <a:pt x="48" y="6"/>
                    </a:cubicBezTo>
                    <a:cubicBezTo>
                      <a:pt x="47" y="6"/>
                      <a:pt x="44" y="4"/>
                      <a:pt x="43" y="4"/>
                    </a:cubicBezTo>
                    <a:cubicBezTo>
                      <a:pt x="45" y="3"/>
                      <a:pt x="49" y="5"/>
                      <a:pt x="50" y="6"/>
                    </a:cubicBezTo>
                    <a:cubicBezTo>
                      <a:pt x="53" y="7"/>
                      <a:pt x="53" y="8"/>
                      <a:pt x="54" y="10"/>
                    </a:cubicBezTo>
                    <a:cubicBezTo>
                      <a:pt x="54" y="11"/>
                      <a:pt x="54" y="16"/>
                      <a:pt x="56" y="16"/>
                    </a:cubicBezTo>
                    <a:cubicBezTo>
                      <a:pt x="57" y="16"/>
                      <a:pt x="61" y="16"/>
                      <a:pt x="60" y="14"/>
                    </a:cubicBezTo>
                    <a:cubicBezTo>
                      <a:pt x="59" y="10"/>
                      <a:pt x="57" y="7"/>
                      <a:pt x="56" y="3"/>
                    </a:cubicBezTo>
                    <a:cubicBezTo>
                      <a:pt x="55" y="0"/>
                      <a:pt x="58" y="1"/>
                      <a:pt x="59" y="1"/>
                    </a:cubicBezTo>
                    <a:cubicBezTo>
                      <a:pt x="62" y="2"/>
                      <a:pt x="62" y="0"/>
                      <a:pt x="64" y="1"/>
                    </a:cubicBezTo>
                    <a:cubicBezTo>
                      <a:pt x="66" y="3"/>
                      <a:pt x="69" y="4"/>
                      <a:pt x="69" y="6"/>
                    </a:cubicBezTo>
                    <a:cubicBezTo>
                      <a:pt x="70" y="9"/>
                      <a:pt x="71" y="11"/>
                      <a:pt x="73" y="13"/>
                    </a:cubicBezTo>
                    <a:cubicBezTo>
                      <a:pt x="74" y="16"/>
                      <a:pt x="75" y="17"/>
                      <a:pt x="74" y="19"/>
                    </a:cubicBezTo>
                    <a:cubicBezTo>
                      <a:pt x="73" y="22"/>
                      <a:pt x="76" y="25"/>
                      <a:pt x="78" y="26"/>
                    </a:cubicBezTo>
                    <a:cubicBezTo>
                      <a:pt x="79" y="26"/>
                      <a:pt x="81" y="26"/>
                      <a:pt x="82" y="26"/>
                    </a:cubicBezTo>
                    <a:cubicBezTo>
                      <a:pt x="83" y="27"/>
                      <a:pt x="84" y="28"/>
                      <a:pt x="85" y="28"/>
                    </a:cubicBezTo>
                    <a:cubicBezTo>
                      <a:pt x="88" y="29"/>
                      <a:pt x="92" y="29"/>
                      <a:pt x="92" y="33"/>
                    </a:cubicBezTo>
                    <a:cubicBezTo>
                      <a:pt x="92" y="35"/>
                      <a:pt x="83" y="32"/>
                      <a:pt x="83" y="32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0" y="35"/>
                      <a:pt x="80" y="35"/>
                    </a:cubicBezTo>
                    <a:cubicBezTo>
                      <a:pt x="81" y="35"/>
                      <a:pt x="81" y="36"/>
                      <a:pt x="81" y="36"/>
                    </a:cubicBezTo>
                    <a:cubicBezTo>
                      <a:pt x="81" y="37"/>
                      <a:pt x="81" y="38"/>
                      <a:pt x="81" y="38"/>
                    </a:cubicBezTo>
                    <a:cubicBezTo>
                      <a:pt x="81" y="38"/>
                      <a:pt x="85" y="36"/>
                      <a:pt x="85" y="36"/>
                    </a:cubicBezTo>
                    <a:cubicBezTo>
                      <a:pt x="87" y="36"/>
                      <a:pt x="86" y="37"/>
                      <a:pt x="86" y="38"/>
                    </a:cubicBezTo>
                    <a:cubicBezTo>
                      <a:pt x="86" y="38"/>
                      <a:pt x="88" y="38"/>
                      <a:pt x="89" y="39"/>
                    </a:cubicBezTo>
                    <a:cubicBezTo>
                      <a:pt x="89" y="39"/>
                      <a:pt x="83" y="41"/>
                      <a:pt x="83" y="41"/>
                    </a:cubicBezTo>
                    <a:cubicBezTo>
                      <a:pt x="81" y="41"/>
                      <a:pt x="86" y="41"/>
                      <a:pt x="83" y="4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74" name="Freeform 573"/>
              <p:cNvSpPr>
                <a:spLocks/>
              </p:cNvSpPr>
              <p:nvPr/>
            </p:nvSpPr>
            <p:spPr bwMode="auto">
              <a:xfrm>
                <a:off x="3355715" y="1317480"/>
                <a:ext cx="65909" cy="43415"/>
              </a:xfrm>
              <a:custGeom>
                <a:avLst/>
                <a:gdLst>
                  <a:gd name="T0" fmla="*/ 9 w 14"/>
                  <a:gd name="T1" fmla="*/ 8 h 9"/>
                  <a:gd name="T2" fmla="*/ 5 w 14"/>
                  <a:gd name="T3" fmla="*/ 5 h 9"/>
                  <a:gd name="T4" fmla="*/ 0 w 14"/>
                  <a:gd name="T5" fmla="*/ 3 h 9"/>
                  <a:gd name="T6" fmla="*/ 4 w 14"/>
                  <a:gd name="T7" fmla="*/ 0 h 9"/>
                  <a:gd name="T8" fmla="*/ 10 w 14"/>
                  <a:gd name="T9" fmla="*/ 1 h 9"/>
                  <a:gd name="T10" fmla="*/ 12 w 14"/>
                  <a:gd name="T11" fmla="*/ 4 h 9"/>
                  <a:gd name="T12" fmla="*/ 9 w 14"/>
                  <a:gd name="T13" fmla="*/ 8 h 9"/>
                  <a:gd name="T14" fmla="*/ 9 w 14"/>
                  <a:gd name="T1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9" y="8"/>
                    </a:moveTo>
                    <a:cubicBezTo>
                      <a:pt x="7" y="8"/>
                      <a:pt x="6" y="5"/>
                      <a:pt x="5" y="5"/>
                    </a:cubicBezTo>
                    <a:cubicBezTo>
                      <a:pt x="4" y="4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6" y="0"/>
                      <a:pt x="8" y="0"/>
                      <a:pt x="10" y="1"/>
                    </a:cubicBezTo>
                    <a:cubicBezTo>
                      <a:pt x="12" y="2"/>
                      <a:pt x="14" y="2"/>
                      <a:pt x="12" y="4"/>
                    </a:cubicBezTo>
                    <a:cubicBezTo>
                      <a:pt x="11" y="5"/>
                      <a:pt x="10" y="9"/>
                      <a:pt x="9" y="8"/>
                    </a:cubicBezTo>
                    <a:cubicBezTo>
                      <a:pt x="8" y="8"/>
                      <a:pt x="9" y="8"/>
                      <a:pt x="9" y="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75" name="Freeform 574"/>
              <p:cNvSpPr>
                <a:spLocks/>
              </p:cNvSpPr>
              <p:nvPr/>
            </p:nvSpPr>
            <p:spPr bwMode="auto">
              <a:xfrm>
                <a:off x="3460204" y="1298185"/>
                <a:ext cx="149501" cy="138285"/>
              </a:xfrm>
              <a:custGeom>
                <a:avLst/>
                <a:gdLst>
                  <a:gd name="T0" fmla="*/ 18 w 32"/>
                  <a:gd name="T1" fmla="*/ 27 h 29"/>
                  <a:gd name="T2" fmla="*/ 10 w 32"/>
                  <a:gd name="T3" fmla="*/ 19 h 29"/>
                  <a:gd name="T4" fmla="*/ 1 w 32"/>
                  <a:gd name="T5" fmla="*/ 15 h 29"/>
                  <a:gd name="T6" fmla="*/ 0 w 32"/>
                  <a:gd name="T7" fmla="*/ 13 h 29"/>
                  <a:gd name="T8" fmla="*/ 4 w 32"/>
                  <a:gd name="T9" fmla="*/ 12 h 29"/>
                  <a:gd name="T10" fmla="*/ 11 w 32"/>
                  <a:gd name="T11" fmla="*/ 14 h 29"/>
                  <a:gd name="T12" fmla="*/ 11 w 32"/>
                  <a:gd name="T13" fmla="*/ 12 h 29"/>
                  <a:gd name="T14" fmla="*/ 13 w 32"/>
                  <a:gd name="T15" fmla="*/ 11 h 29"/>
                  <a:gd name="T16" fmla="*/ 7 w 32"/>
                  <a:gd name="T17" fmla="*/ 8 h 29"/>
                  <a:gd name="T18" fmla="*/ 7 w 32"/>
                  <a:gd name="T19" fmla="*/ 6 h 29"/>
                  <a:gd name="T20" fmla="*/ 10 w 32"/>
                  <a:gd name="T21" fmla="*/ 7 h 29"/>
                  <a:gd name="T22" fmla="*/ 11 w 32"/>
                  <a:gd name="T23" fmla="*/ 5 h 29"/>
                  <a:gd name="T24" fmla="*/ 8 w 32"/>
                  <a:gd name="T25" fmla="*/ 4 h 29"/>
                  <a:gd name="T26" fmla="*/ 10 w 32"/>
                  <a:gd name="T27" fmla="*/ 3 h 29"/>
                  <a:gd name="T28" fmla="*/ 14 w 32"/>
                  <a:gd name="T29" fmla="*/ 4 h 29"/>
                  <a:gd name="T30" fmla="*/ 13 w 32"/>
                  <a:gd name="T31" fmla="*/ 3 h 29"/>
                  <a:gd name="T32" fmla="*/ 19 w 32"/>
                  <a:gd name="T33" fmla="*/ 5 h 29"/>
                  <a:gd name="T34" fmla="*/ 18 w 32"/>
                  <a:gd name="T35" fmla="*/ 3 h 29"/>
                  <a:gd name="T36" fmla="*/ 19 w 32"/>
                  <a:gd name="T37" fmla="*/ 3 h 29"/>
                  <a:gd name="T38" fmla="*/ 17 w 32"/>
                  <a:gd name="T39" fmla="*/ 2 h 29"/>
                  <a:gd name="T40" fmla="*/ 25 w 32"/>
                  <a:gd name="T41" fmla="*/ 1 h 29"/>
                  <a:gd name="T42" fmla="*/ 23 w 32"/>
                  <a:gd name="T43" fmla="*/ 3 h 29"/>
                  <a:gd name="T44" fmla="*/ 28 w 32"/>
                  <a:gd name="T45" fmla="*/ 4 h 29"/>
                  <a:gd name="T46" fmla="*/ 27 w 32"/>
                  <a:gd name="T47" fmla="*/ 7 h 29"/>
                  <a:gd name="T48" fmla="*/ 26 w 32"/>
                  <a:gd name="T49" fmla="*/ 8 h 29"/>
                  <a:gd name="T50" fmla="*/ 23 w 32"/>
                  <a:gd name="T51" fmla="*/ 10 h 29"/>
                  <a:gd name="T52" fmla="*/ 21 w 32"/>
                  <a:gd name="T53" fmla="*/ 13 h 29"/>
                  <a:gd name="T54" fmla="*/ 24 w 32"/>
                  <a:gd name="T55" fmla="*/ 11 h 29"/>
                  <a:gd name="T56" fmla="*/ 26 w 32"/>
                  <a:gd name="T57" fmla="*/ 13 h 29"/>
                  <a:gd name="T58" fmla="*/ 29 w 32"/>
                  <a:gd name="T59" fmla="*/ 13 h 29"/>
                  <a:gd name="T60" fmla="*/ 28 w 32"/>
                  <a:gd name="T61" fmla="*/ 10 h 29"/>
                  <a:gd name="T62" fmla="*/ 30 w 32"/>
                  <a:gd name="T63" fmla="*/ 11 h 29"/>
                  <a:gd name="T64" fmla="*/ 30 w 32"/>
                  <a:gd name="T65" fmla="*/ 14 h 29"/>
                  <a:gd name="T66" fmla="*/ 31 w 32"/>
                  <a:gd name="T67" fmla="*/ 17 h 29"/>
                  <a:gd name="T68" fmla="*/ 28 w 32"/>
                  <a:gd name="T69" fmla="*/ 23 h 29"/>
                  <a:gd name="T70" fmla="*/ 22 w 32"/>
                  <a:gd name="T71" fmla="*/ 23 h 29"/>
                  <a:gd name="T72" fmla="*/ 21 w 32"/>
                  <a:gd name="T73" fmla="*/ 23 h 29"/>
                  <a:gd name="T74" fmla="*/ 23 w 32"/>
                  <a:gd name="T75" fmla="*/ 26 h 29"/>
                  <a:gd name="T76" fmla="*/ 18 w 32"/>
                  <a:gd name="T77" fmla="*/ 27 h 29"/>
                  <a:gd name="T78" fmla="*/ 18 w 32"/>
                  <a:gd name="T7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29">
                    <a:moveTo>
                      <a:pt x="18" y="27"/>
                    </a:moveTo>
                    <a:cubicBezTo>
                      <a:pt x="15" y="25"/>
                      <a:pt x="13" y="21"/>
                      <a:pt x="10" y="19"/>
                    </a:cubicBezTo>
                    <a:cubicBezTo>
                      <a:pt x="7" y="18"/>
                      <a:pt x="4" y="16"/>
                      <a:pt x="1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0"/>
                      <a:pt x="2" y="11"/>
                      <a:pt x="4" y="12"/>
                    </a:cubicBezTo>
                    <a:cubicBezTo>
                      <a:pt x="6" y="13"/>
                      <a:pt x="8" y="15"/>
                      <a:pt x="11" y="14"/>
                    </a:cubicBezTo>
                    <a:cubicBezTo>
                      <a:pt x="12" y="14"/>
                      <a:pt x="11" y="12"/>
                      <a:pt x="11" y="12"/>
                    </a:cubicBezTo>
                    <a:cubicBezTo>
                      <a:pt x="11" y="11"/>
                      <a:pt x="13" y="12"/>
                      <a:pt x="13" y="11"/>
                    </a:cubicBezTo>
                    <a:cubicBezTo>
                      <a:pt x="14" y="10"/>
                      <a:pt x="7" y="8"/>
                      <a:pt x="7" y="8"/>
                    </a:cubicBezTo>
                    <a:cubicBezTo>
                      <a:pt x="5" y="7"/>
                      <a:pt x="6" y="6"/>
                      <a:pt x="7" y="6"/>
                    </a:cubicBezTo>
                    <a:cubicBezTo>
                      <a:pt x="9" y="5"/>
                      <a:pt x="9" y="6"/>
                      <a:pt x="10" y="7"/>
                    </a:cubicBezTo>
                    <a:cubicBezTo>
                      <a:pt x="10" y="7"/>
                      <a:pt x="11" y="5"/>
                      <a:pt x="11" y="5"/>
                    </a:cubicBezTo>
                    <a:cubicBezTo>
                      <a:pt x="12" y="5"/>
                      <a:pt x="8" y="4"/>
                      <a:pt x="8" y="4"/>
                    </a:cubicBezTo>
                    <a:cubicBezTo>
                      <a:pt x="8" y="4"/>
                      <a:pt x="10" y="3"/>
                      <a:pt x="10" y="3"/>
                    </a:cubicBezTo>
                    <a:cubicBezTo>
                      <a:pt x="11" y="3"/>
                      <a:pt x="13" y="4"/>
                      <a:pt x="14" y="4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4" y="2"/>
                      <a:pt x="18" y="5"/>
                      <a:pt x="19" y="5"/>
                    </a:cubicBezTo>
                    <a:cubicBezTo>
                      <a:pt x="20" y="4"/>
                      <a:pt x="18" y="4"/>
                      <a:pt x="18" y="3"/>
                    </a:cubicBezTo>
                    <a:cubicBezTo>
                      <a:pt x="18" y="3"/>
                      <a:pt x="19" y="3"/>
                      <a:pt x="19" y="3"/>
                    </a:cubicBezTo>
                    <a:cubicBezTo>
                      <a:pt x="19" y="3"/>
                      <a:pt x="17" y="3"/>
                      <a:pt x="17" y="2"/>
                    </a:cubicBezTo>
                    <a:cubicBezTo>
                      <a:pt x="17" y="2"/>
                      <a:pt x="24" y="0"/>
                      <a:pt x="25" y="1"/>
                    </a:cubicBezTo>
                    <a:cubicBezTo>
                      <a:pt x="26" y="1"/>
                      <a:pt x="23" y="2"/>
                      <a:pt x="23" y="3"/>
                    </a:cubicBezTo>
                    <a:cubicBezTo>
                      <a:pt x="24" y="4"/>
                      <a:pt x="27" y="3"/>
                      <a:pt x="28" y="4"/>
                    </a:cubicBezTo>
                    <a:cubicBezTo>
                      <a:pt x="28" y="5"/>
                      <a:pt x="24" y="7"/>
                      <a:pt x="27" y="7"/>
                    </a:cubicBezTo>
                    <a:cubicBezTo>
                      <a:pt x="28" y="7"/>
                      <a:pt x="27" y="8"/>
                      <a:pt x="26" y="8"/>
                    </a:cubicBezTo>
                    <a:cubicBezTo>
                      <a:pt x="25" y="8"/>
                      <a:pt x="24" y="8"/>
                      <a:pt x="23" y="10"/>
                    </a:cubicBezTo>
                    <a:cubicBezTo>
                      <a:pt x="23" y="10"/>
                      <a:pt x="21" y="13"/>
                      <a:pt x="21" y="13"/>
                    </a:cubicBezTo>
                    <a:cubicBezTo>
                      <a:pt x="22" y="13"/>
                      <a:pt x="23" y="11"/>
                      <a:pt x="24" y="11"/>
                    </a:cubicBezTo>
                    <a:cubicBezTo>
                      <a:pt x="25" y="11"/>
                      <a:pt x="25" y="12"/>
                      <a:pt x="26" y="13"/>
                    </a:cubicBezTo>
                    <a:cubicBezTo>
                      <a:pt x="27" y="13"/>
                      <a:pt x="30" y="17"/>
                      <a:pt x="29" y="13"/>
                    </a:cubicBezTo>
                    <a:cubicBezTo>
                      <a:pt x="29" y="12"/>
                      <a:pt x="27" y="11"/>
                      <a:pt x="28" y="10"/>
                    </a:cubicBezTo>
                    <a:cubicBezTo>
                      <a:pt x="29" y="10"/>
                      <a:pt x="30" y="10"/>
                      <a:pt x="30" y="11"/>
                    </a:cubicBezTo>
                    <a:cubicBezTo>
                      <a:pt x="30" y="12"/>
                      <a:pt x="29" y="13"/>
                      <a:pt x="30" y="14"/>
                    </a:cubicBezTo>
                    <a:cubicBezTo>
                      <a:pt x="31" y="15"/>
                      <a:pt x="32" y="16"/>
                      <a:pt x="31" y="17"/>
                    </a:cubicBezTo>
                    <a:cubicBezTo>
                      <a:pt x="29" y="19"/>
                      <a:pt x="32" y="22"/>
                      <a:pt x="28" y="23"/>
                    </a:cubicBezTo>
                    <a:cubicBezTo>
                      <a:pt x="28" y="23"/>
                      <a:pt x="21" y="25"/>
                      <a:pt x="22" y="23"/>
                    </a:cubicBezTo>
                    <a:cubicBezTo>
                      <a:pt x="22" y="22"/>
                      <a:pt x="21" y="22"/>
                      <a:pt x="21" y="23"/>
                    </a:cubicBezTo>
                    <a:cubicBezTo>
                      <a:pt x="22" y="24"/>
                      <a:pt x="22" y="25"/>
                      <a:pt x="23" y="26"/>
                    </a:cubicBezTo>
                    <a:cubicBezTo>
                      <a:pt x="23" y="28"/>
                      <a:pt x="19" y="27"/>
                      <a:pt x="18" y="27"/>
                    </a:cubicBezTo>
                    <a:cubicBezTo>
                      <a:pt x="17" y="26"/>
                      <a:pt x="22" y="29"/>
                      <a:pt x="18" y="2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76" name="Freeform 575"/>
              <p:cNvSpPr>
                <a:spLocks/>
              </p:cNvSpPr>
              <p:nvPr/>
            </p:nvSpPr>
            <p:spPr bwMode="auto">
              <a:xfrm>
                <a:off x="3619350" y="1298185"/>
                <a:ext cx="131817" cy="104517"/>
              </a:xfrm>
              <a:custGeom>
                <a:avLst/>
                <a:gdLst>
                  <a:gd name="T0" fmla="*/ 7 w 28"/>
                  <a:gd name="T1" fmla="*/ 22 h 22"/>
                  <a:gd name="T2" fmla="*/ 3 w 28"/>
                  <a:gd name="T3" fmla="*/ 19 h 22"/>
                  <a:gd name="T4" fmla="*/ 1 w 28"/>
                  <a:gd name="T5" fmla="*/ 11 h 22"/>
                  <a:gd name="T6" fmla="*/ 1 w 28"/>
                  <a:gd name="T7" fmla="*/ 4 h 22"/>
                  <a:gd name="T8" fmla="*/ 6 w 28"/>
                  <a:gd name="T9" fmla="*/ 4 h 22"/>
                  <a:gd name="T10" fmla="*/ 5 w 28"/>
                  <a:gd name="T11" fmla="*/ 1 h 22"/>
                  <a:gd name="T12" fmla="*/ 16 w 28"/>
                  <a:gd name="T13" fmla="*/ 2 h 22"/>
                  <a:gd name="T14" fmla="*/ 25 w 28"/>
                  <a:gd name="T15" fmla="*/ 3 h 22"/>
                  <a:gd name="T16" fmla="*/ 23 w 28"/>
                  <a:gd name="T17" fmla="*/ 8 h 22"/>
                  <a:gd name="T18" fmla="*/ 19 w 28"/>
                  <a:gd name="T19" fmla="*/ 13 h 22"/>
                  <a:gd name="T20" fmla="*/ 12 w 28"/>
                  <a:gd name="T21" fmla="*/ 13 h 22"/>
                  <a:gd name="T22" fmla="*/ 10 w 28"/>
                  <a:gd name="T23" fmla="*/ 14 h 22"/>
                  <a:gd name="T24" fmla="*/ 11 w 28"/>
                  <a:gd name="T25" fmla="*/ 17 h 22"/>
                  <a:gd name="T26" fmla="*/ 7 w 28"/>
                  <a:gd name="T27" fmla="*/ 22 h 22"/>
                  <a:gd name="T28" fmla="*/ 7 w 28"/>
                  <a:gd name="T2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22">
                    <a:moveTo>
                      <a:pt x="7" y="22"/>
                    </a:moveTo>
                    <a:cubicBezTo>
                      <a:pt x="5" y="21"/>
                      <a:pt x="3" y="21"/>
                      <a:pt x="3" y="19"/>
                    </a:cubicBezTo>
                    <a:cubicBezTo>
                      <a:pt x="3" y="16"/>
                      <a:pt x="0" y="14"/>
                      <a:pt x="1" y="11"/>
                    </a:cubicBezTo>
                    <a:cubicBezTo>
                      <a:pt x="1" y="9"/>
                      <a:pt x="0" y="6"/>
                      <a:pt x="1" y="4"/>
                    </a:cubicBezTo>
                    <a:cubicBezTo>
                      <a:pt x="2" y="4"/>
                      <a:pt x="6" y="5"/>
                      <a:pt x="6" y="4"/>
                    </a:cubicBezTo>
                    <a:cubicBezTo>
                      <a:pt x="6" y="3"/>
                      <a:pt x="0" y="3"/>
                      <a:pt x="5" y="1"/>
                    </a:cubicBezTo>
                    <a:cubicBezTo>
                      <a:pt x="9" y="0"/>
                      <a:pt x="12" y="1"/>
                      <a:pt x="16" y="2"/>
                    </a:cubicBezTo>
                    <a:cubicBezTo>
                      <a:pt x="19" y="2"/>
                      <a:pt x="22" y="2"/>
                      <a:pt x="25" y="3"/>
                    </a:cubicBezTo>
                    <a:cubicBezTo>
                      <a:pt x="28" y="4"/>
                      <a:pt x="25" y="6"/>
                      <a:pt x="23" y="8"/>
                    </a:cubicBezTo>
                    <a:cubicBezTo>
                      <a:pt x="22" y="10"/>
                      <a:pt x="21" y="12"/>
                      <a:pt x="19" y="13"/>
                    </a:cubicBezTo>
                    <a:cubicBezTo>
                      <a:pt x="18" y="15"/>
                      <a:pt x="14" y="13"/>
                      <a:pt x="12" y="13"/>
                    </a:cubicBezTo>
                    <a:cubicBezTo>
                      <a:pt x="12" y="13"/>
                      <a:pt x="9" y="13"/>
                      <a:pt x="10" y="14"/>
                    </a:cubicBezTo>
                    <a:cubicBezTo>
                      <a:pt x="10" y="15"/>
                      <a:pt x="12" y="15"/>
                      <a:pt x="11" y="17"/>
                    </a:cubicBezTo>
                    <a:cubicBezTo>
                      <a:pt x="10" y="17"/>
                      <a:pt x="8" y="22"/>
                      <a:pt x="7" y="22"/>
                    </a:cubicBezTo>
                    <a:cubicBezTo>
                      <a:pt x="5" y="21"/>
                      <a:pt x="8" y="22"/>
                      <a:pt x="7" y="2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77" name="Freeform 576"/>
              <p:cNvSpPr>
                <a:spLocks/>
              </p:cNvSpPr>
              <p:nvPr/>
            </p:nvSpPr>
            <p:spPr bwMode="auto">
              <a:xfrm>
                <a:off x="2913642" y="1285321"/>
                <a:ext cx="253991" cy="155972"/>
              </a:xfrm>
              <a:custGeom>
                <a:avLst/>
                <a:gdLst>
                  <a:gd name="T0" fmla="*/ 52 w 54"/>
                  <a:gd name="T1" fmla="*/ 10 h 33"/>
                  <a:gd name="T2" fmla="*/ 45 w 54"/>
                  <a:gd name="T3" fmla="*/ 4 h 33"/>
                  <a:gd name="T4" fmla="*/ 41 w 54"/>
                  <a:gd name="T5" fmla="*/ 3 h 33"/>
                  <a:gd name="T6" fmla="*/ 35 w 54"/>
                  <a:gd name="T7" fmla="*/ 4 h 33"/>
                  <a:gd name="T8" fmla="*/ 32 w 54"/>
                  <a:gd name="T9" fmla="*/ 3 h 33"/>
                  <a:gd name="T10" fmla="*/ 27 w 54"/>
                  <a:gd name="T11" fmla="*/ 1 h 33"/>
                  <a:gd name="T12" fmla="*/ 20 w 54"/>
                  <a:gd name="T13" fmla="*/ 0 h 33"/>
                  <a:gd name="T14" fmla="*/ 11 w 54"/>
                  <a:gd name="T15" fmla="*/ 1 h 33"/>
                  <a:gd name="T16" fmla="*/ 8 w 54"/>
                  <a:gd name="T17" fmla="*/ 3 h 33"/>
                  <a:gd name="T18" fmla="*/ 7 w 54"/>
                  <a:gd name="T19" fmla="*/ 11 h 33"/>
                  <a:gd name="T20" fmla="*/ 7 w 54"/>
                  <a:gd name="T21" fmla="*/ 15 h 33"/>
                  <a:gd name="T22" fmla="*/ 4 w 54"/>
                  <a:gd name="T23" fmla="*/ 18 h 33"/>
                  <a:gd name="T24" fmla="*/ 0 w 54"/>
                  <a:gd name="T25" fmla="*/ 24 h 33"/>
                  <a:gd name="T26" fmla="*/ 7 w 54"/>
                  <a:gd name="T27" fmla="*/ 26 h 33"/>
                  <a:gd name="T28" fmla="*/ 15 w 54"/>
                  <a:gd name="T29" fmla="*/ 32 h 33"/>
                  <a:gd name="T30" fmla="*/ 19 w 54"/>
                  <a:gd name="T31" fmla="*/ 30 h 33"/>
                  <a:gd name="T32" fmla="*/ 25 w 54"/>
                  <a:gd name="T33" fmla="*/ 29 h 33"/>
                  <a:gd name="T34" fmla="*/ 28 w 54"/>
                  <a:gd name="T35" fmla="*/ 26 h 33"/>
                  <a:gd name="T36" fmla="*/ 31 w 54"/>
                  <a:gd name="T37" fmla="*/ 21 h 33"/>
                  <a:gd name="T38" fmla="*/ 37 w 54"/>
                  <a:gd name="T39" fmla="*/ 17 h 33"/>
                  <a:gd name="T40" fmla="*/ 46 w 54"/>
                  <a:gd name="T41" fmla="*/ 13 h 33"/>
                  <a:gd name="T42" fmla="*/ 52 w 54"/>
                  <a:gd name="T43" fmla="*/ 10 h 33"/>
                  <a:gd name="T44" fmla="*/ 52 w 54"/>
                  <a:gd name="T45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33">
                    <a:moveTo>
                      <a:pt x="52" y="10"/>
                    </a:moveTo>
                    <a:cubicBezTo>
                      <a:pt x="50" y="8"/>
                      <a:pt x="48" y="6"/>
                      <a:pt x="45" y="4"/>
                    </a:cubicBezTo>
                    <a:cubicBezTo>
                      <a:pt x="44" y="4"/>
                      <a:pt x="42" y="3"/>
                      <a:pt x="41" y="3"/>
                    </a:cubicBezTo>
                    <a:cubicBezTo>
                      <a:pt x="38" y="2"/>
                      <a:pt x="37" y="3"/>
                      <a:pt x="35" y="4"/>
                    </a:cubicBezTo>
                    <a:cubicBezTo>
                      <a:pt x="34" y="4"/>
                      <a:pt x="33" y="3"/>
                      <a:pt x="32" y="3"/>
                    </a:cubicBezTo>
                    <a:cubicBezTo>
                      <a:pt x="31" y="2"/>
                      <a:pt x="29" y="2"/>
                      <a:pt x="27" y="1"/>
                    </a:cubicBezTo>
                    <a:cubicBezTo>
                      <a:pt x="25" y="1"/>
                      <a:pt x="22" y="0"/>
                      <a:pt x="20" y="0"/>
                    </a:cubicBezTo>
                    <a:cubicBezTo>
                      <a:pt x="17" y="0"/>
                      <a:pt x="14" y="1"/>
                      <a:pt x="11" y="1"/>
                    </a:cubicBezTo>
                    <a:cubicBezTo>
                      <a:pt x="9" y="2"/>
                      <a:pt x="6" y="1"/>
                      <a:pt x="8" y="3"/>
                    </a:cubicBezTo>
                    <a:cubicBezTo>
                      <a:pt x="10" y="7"/>
                      <a:pt x="10" y="8"/>
                      <a:pt x="7" y="11"/>
                    </a:cubicBezTo>
                    <a:cubicBezTo>
                      <a:pt x="5" y="13"/>
                      <a:pt x="7" y="14"/>
                      <a:pt x="7" y="15"/>
                    </a:cubicBezTo>
                    <a:cubicBezTo>
                      <a:pt x="6" y="16"/>
                      <a:pt x="4" y="16"/>
                      <a:pt x="4" y="18"/>
                    </a:cubicBezTo>
                    <a:cubicBezTo>
                      <a:pt x="3" y="20"/>
                      <a:pt x="1" y="22"/>
                      <a:pt x="0" y="24"/>
                    </a:cubicBezTo>
                    <a:cubicBezTo>
                      <a:pt x="0" y="25"/>
                      <a:pt x="6" y="26"/>
                      <a:pt x="7" y="26"/>
                    </a:cubicBezTo>
                    <a:cubicBezTo>
                      <a:pt x="10" y="28"/>
                      <a:pt x="12" y="32"/>
                      <a:pt x="15" y="32"/>
                    </a:cubicBezTo>
                    <a:cubicBezTo>
                      <a:pt x="16" y="33"/>
                      <a:pt x="18" y="31"/>
                      <a:pt x="19" y="30"/>
                    </a:cubicBezTo>
                    <a:cubicBezTo>
                      <a:pt x="21" y="29"/>
                      <a:pt x="23" y="30"/>
                      <a:pt x="25" y="29"/>
                    </a:cubicBezTo>
                    <a:cubicBezTo>
                      <a:pt x="27" y="29"/>
                      <a:pt x="27" y="28"/>
                      <a:pt x="28" y="26"/>
                    </a:cubicBezTo>
                    <a:cubicBezTo>
                      <a:pt x="28" y="24"/>
                      <a:pt x="28" y="23"/>
                      <a:pt x="31" y="21"/>
                    </a:cubicBezTo>
                    <a:cubicBezTo>
                      <a:pt x="33" y="20"/>
                      <a:pt x="34" y="18"/>
                      <a:pt x="37" y="17"/>
                    </a:cubicBezTo>
                    <a:cubicBezTo>
                      <a:pt x="40" y="15"/>
                      <a:pt x="43" y="14"/>
                      <a:pt x="46" y="13"/>
                    </a:cubicBezTo>
                    <a:cubicBezTo>
                      <a:pt x="46" y="13"/>
                      <a:pt x="53" y="10"/>
                      <a:pt x="52" y="10"/>
                    </a:cubicBezTo>
                    <a:cubicBezTo>
                      <a:pt x="51" y="9"/>
                      <a:pt x="54" y="11"/>
                      <a:pt x="52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78" name="Freeform 577"/>
              <p:cNvSpPr>
                <a:spLocks/>
              </p:cNvSpPr>
              <p:nvPr/>
            </p:nvSpPr>
            <p:spPr bwMode="auto">
              <a:xfrm>
                <a:off x="3407155" y="1241906"/>
                <a:ext cx="33758" cy="19296"/>
              </a:xfrm>
              <a:custGeom>
                <a:avLst/>
                <a:gdLst>
                  <a:gd name="T0" fmla="*/ 4 w 7"/>
                  <a:gd name="T1" fmla="*/ 4 h 4"/>
                  <a:gd name="T2" fmla="*/ 1 w 7"/>
                  <a:gd name="T3" fmla="*/ 3 h 4"/>
                  <a:gd name="T4" fmla="*/ 3 w 7"/>
                  <a:gd name="T5" fmla="*/ 0 h 4"/>
                  <a:gd name="T6" fmla="*/ 4 w 7"/>
                  <a:gd name="T7" fmla="*/ 4 h 4"/>
                  <a:gd name="T8" fmla="*/ 4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cubicBezTo>
                      <a:pt x="3" y="4"/>
                      <a:pt x="1" y="4"/>
                      <a:pt x="1" y="3"/>
                    </a:cubicBezTo>
                    <a:cubicBezTo>
                      <a:pt x="0" y="2"/>
                      <a:pt x="3" y="0"/>
                      <a:pt x="3" y="0"/>
                    </a:cubicBezTo>
                    <a:cubicBezTo>
                      <a:pt x="6" y="0"/>
                      <a:pt x="7" y="4"/>
                      <a:pt x="4" y="4"/>
                    </a:cubicBezTo>
                    <a:cubicBezTo>
                      <a:pt x="1" y="3"/>
                      <a:pt x="6" y="4"/>
                      <a:pt x="4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79" name="Freeform 578"/>
              <p:cNvSpPr>
                <a:spLocks/>
              </p:cNvSpPr>
              <p:nvPr/>
            </p:nvSpPr>
            <p:spPr bwMode="auto">
              <a:xfrm>
                <a:off x="3116191" y="1156686"/>
                <a:ext cx="282926" cy="133460"/>
              </a:xfrm>
              <a:custGeom>
                <a:avLst/>
                <a:gdLst>
                  <a:gd name="T0" fmla="*/ 50 w 60"/>
                  <a:gd name="T1" fmla="*/ 22 h 28"/>
                  <a:gd name="T2" fmla="*/ 48 w 60"/>
                  <a:gd name="T3" fmla="*/ 21 h 28"/>
                  <a:gd name="T4" fmla="*/ 46 w 60"/>
                  <a:gd name="T5" fmla="*/ 23 h 28"/>
                  <a:gd name="T6" fmla="*/ 43 w 60"/>
                  <a:gd name="T7" fmla="*/ 22 h 28"/>
                  <a:gd name="T8" fmla="*/ 40 w 60"/>
                  <a:gd name="T9" fmla="*/ 23 h 28"/>
                  <a:gd name="T10" fmla="*/ 24 w 60"/>
                  <a:gd name="T11" fmla="*/ 27 h 28"/>
                  <a:gd name="T12" fmla="*/ 19 w 60"/>
                  <a:gd name="T13" fmla="*/ 28 h 28"/>
                  <a:gd name="T14" fmla="*/ 17 w 60"/>
                  <a:gd name="T15" fmla="*/ 24 h 28"/>
                  <a:gd name="T16" fmla="*/ 24 w 60"/>
                  <a:gd name="T17" fmla="*/ 22 h 28"/>
                  <a:gd name="T18" fmla="*/ 29 w 60"/>
                  <a:gd name="T19" fmla="*/ 22 h 28"/>
                  <a:gd name="T20" fmla="*/ 31 w 60"/>
                  <a:gd name="T21" fmla="*/ 20 h 28"/>
                  <a:gd name="T22" fmla="*/ 24 w 60"/>
                  <a:gd name="T23" fmla="*/ 20 h 28"/>
                  <a:gd name="T24" fmla="*/ 19 w 60"/>
                  <a:gd name="T25" fmla="*/ 21 h 28"/>
                  <a:gd name="T26" fmla="*/ 19 w 60"/>
                  <a:gd name="T27" fmla="*/ 19 h 28"/>
                  <a:gd name="T28" fmla="*/ 12 w 60"/>
                  <a:gd name="T29" fmla="*/ 21 h 28"/>
                  <a:gd name="T30" fmla="*/ 11 w 60"/>
                  <a:gd name="T31" fmla="*/ 22 h 28"/>
                  <a:gd name="T32" fmla="*/ 9 w 60"/>
                  <a:gd name="T33" fmla="*/ 23 h 28"/>
                  <a:gd name="T34" fmla="*/ 5 w 60"/>
                  <a:gd name="T35" fmla="*/ 21 h 28"/>
                  <a:gd name="T36" fmla="*/ 0 w 60"/>
                  <a:gd name="T37" fmla="*/ 20 h 28"/>
                  <a:gd name="T38" fmla="*/ 4 w 60"/>
                  <a:gd name="T39" fmla="*/ 18 h 28"/>
                  <a:gd name="T40" fmla="*/ 9 w 60"/>
                  <a:gd name="T41" fmla="*/ 17 h 28"/>
                  <a:gd name="T42" fmla="*/ 11 w 60"/>
                  <a:gd name="T43" fmla="*/ 16 h 28"/>
                  <a:gd name="T44" fmla="*/ 5 w 60"/>
                  <a:gd name="T45" fmla="*/ 16 h 28"/>
                  <a:gd name="T46" fmla="*/ 4 w 60"/>
                  <a:gd name="T47" fmla="*/ 14 h 28"/>
                  <a:gd name="T48" fmla="*/ 12 w 60"/>
                  <a:gd name="T49" fmla="*/ 13 h 28"/>
                  <a:gd name="T50" fmla="*/ 4 w 60"/>
                  <a:gd name="T51" fmla="*/ 12 h 28"/>
                  <a:gd name="T52" fmla="*/ 13 w 60"/>
                  <a:gd name="T53" fmla="*/ 10 h 28"/>
                  <a:gd name="T54" fmla="*/ 9 w 60"/>
                  <a:gd name="T55" fmla="*/ 8 h 28"/>
                  <a:gd name="T56" fmla="*/ 14 w 60"/>
                  <a:gd name="T57" fmla="*/ 6 h 28"/>
                  <a:gd name="T58" fmla="*/ 17 w 60"/>
                  <a:gd name="T59" fmla="*/ 10 h 28"/>
                  <a:gd name="T60" fmla="*/ 25 w 60"/>
                  <a:gd name="T61" fmla="*/ 11 h 28"/>
                  <a:gd name="T62" fmla="*/ 29 w 60"/>
                  <a:gd name="T63" fmla="*/ 14 h 28"/>
                  <a:gd name="T64" fmla="*/ 32 w 60"/>
                  <a:gd name="T65" fmla="*/ 17 h 28"/>
                  <a:gd name="T66" fmla="*/ 39 w 60"/>
                  <a:gd name="T67" fmla="*/ 16 h 28"/>
                  <a:gd name="T68" fmla="*/ 37 w 60"/>
                  <a:gd name="T69" fmla="*/ 13 h 28"/>
                  <a:gd name="T70" fmla="*/ 38 w 60"/>
                  <a:gd name="T71" fmla="*/ 9 h 28"/>
                  <a:gd name="T72" fmla="*/ 36 w 60"/>
                  <a:gd name="T73" fmla="*/ 8 h 28"/>
                  <a:gd name="T74" fmla="*/ 38 w 60"/>
                  <a:gd name="T75" fmla="*/ 5 h 28"/>
                  <a:gd name="T76" fmla="*/ 43 w 60"/>
                  <a:gd name="T77" fmla="*/ 3 h 28"/>
                  <a:gd name="T78" fmla="*/ 44 w 60"/>
                  <a:gd name="T79" fmla="*/ 7 h 28"/>
                  <a:gd name="T80" fmla="*/ 45 w 60"/>
                  <a:gd name="T81" fmla="*/ 9 h 28"/>
                  <a:gd name="T82" fmla="*/ 44 w 60"/>
                  <a:gd name="T83" fmla="*/ 10 h 28"/>
                  <a:gd name="T84" fmla="*/ 47 w 60"/>
                  <a:gd name="T85" fmla="*/ 11 h 28"/>
                  <a:gd name="T86" fmla="*/ 51 w 60"/>
                  <a:gd name="T87" fmla="*/ 14 h 28"/>
                  <a:gd name="T88" fmla="*/ 53 w 60"/>
                  <a:gd name="T89" fmla="*/ 13 h 28"/>
                  <a:gd name="T90" fmla="*/ 57 w 60"/>
                  <a:gd name="T91" fmla="*/ 12 h 28"/>
                  <a:gd name="T92" fmla="*/ 59 w 60"/>
                  <a:gd name="T93" fmla="*/ 15 h 28"/>
                  <a:gd name="T94" fmla="*/ 58 w 60"/>
                  <a:gd name="T95" fmla="*/ 20 h 28"/>
                  <a:gd name="T96" fmla="*/ 50 w 60"/>
                  <a:gd name="T97" fmla="*/ 22 h 28"/>
                  <a:gd name="T98" fmla="*/ 50 w 60"/>
                  <a:gd name="T99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0" h="28">
                    <a:moveTo>
                      <a:pt x="50" y="22"/>
                    </a:moveTo>
                    <a:cubicBezTo>
                      <a:pt x="49" y="22"/>
                      <a:pt x="49" y="21"/>
                      <a:pt x="48" y="21"/>
                    </a:cubicBezTo>
                    <a:cubicBezTo>
                      <a:pt x="48" y="21"/>
                      <a:pt x="46" y="22"/>
                      <a:pt x="46" y="23"/>
                    </a:cubicBezTo>
                    <a:cubicBezTo>
                      <a:pt x="45" y="23"/>
                      <a:pt x="44" y="23"/>
                      <a:pt x="43" y="22"/>
                    </a:cubicBezTo>
                    <a:cubicBezTo>
                      <a:pt x="42" y="22"/>
                      <a:pt x="41" y="22"/>
                      <a:pt x="40" y="23"/>
                    </a:cubicBezTo>
                    <a:cubicBezTo>
                      <a:pt x="35" y="25"/>
                      <a:pt x="30" y="26"/>
                      <a:pt x="24" y="27"/>
                    </a:cubicBezTo>
                    <a:cubicBezTo>
                      <a:pt x="23" y="27"/>
                      <a:pt x="20" y="28"/>
                      <a:pt x="19" y="28"/>
                    </a:cubicBezTo>
                    <a:cubicBezTo>
                      <a:pt x="17" y="27"/>
                      <a:pt x="13" y="26"/>
                      <a:pt x="17" y="24"/>
                    </a:cubicBezTo>
                    <a:cubicBezTo>
                      <a:pt x="19" y="24"/>
                      <a:pt x="22" y="22"/>
                      <a:pt x="24" y="22"/>
                    </a:cubicBezTo>
                    <a:cubicBezTo>
                      <a:pt x="26" y="22"/>
                      <a:pt x="28" y="22"/>
                      <a:pt x="29" y="22"/>
                    </a:cubicBezTo>
                    <a:cubicBezTo>
                      <a:pt x="29" y="22"/>
                      <a:pt x="32" y="20"/>
                      <a:pt x="31" y="20"/>
                    </a:cubicBezTo>
                    <a:cubicBezTo>
                      <a:pt x="30" y="19"/>
                      <a:pt x="25" y="20"/>
                      <a:pt x="24" y="20"/>
                    </a:cubicBezTo>
                    <a:cubicBezTo>
                      <a:pt x="22" y="21"/>
                      <a:pt x="21" y="21"/>
                      <a:pt x="19" y="21"/>
                    </a:cubicBezTo>
                    <a:cubicBezTo>
                      <a:pt x="17" y="21"/>
                      <a:pt x="19" y="20"/>
                      <a:pt x="19" y="19"/>
                    </a:cubicBezTo>
                    <a:cubicBezTo>
                      <a:pt x="19" y="16"/>
                      <a:pt x="13" y="21"/>
                      <a:pt x="12" y="21"/>
                    </a:cubicBezTo>
                    <a:cubicBezTo>
                      <a:pt x="12" y="21"/>
                      <a:pt x="11" y="22"/>
                      <a:pt x="11" y="22"/>
                    </a:cubicBezTo>
                    <a:cubicBezTo>
                      <a:pt x="9" y="20"/>
                      <a:pt x="9" y="22"/>
                      <a:pt x="9" y="23"/>
                    </a:cubicBezTo>
                    <a:cubicBezTo>
                      <a:pt x="9" y="23"/>
                      <a:pt x="6" y="21"/>
                      <a:pt x="5" y="21"/>
                    </a:cubicBezTo>
                    <a:cubicBezTo>
                      <a:pt x="4" y="21"/>
                      <a:pt x="0" y="22"/>
                      <a:pt x="0" y="20"/>
                    </a:cubicBezTo>
                    <a:cubicBezTo>
                      <a:pt x="0" y="18"/>
                      <a:pt x="2" y="19"/>
                      <a:pt x="4" y="18"/>
                    </a:cubicBezTo>
                    <a:cubicBezTo>
                      <a:pt x="6" y="18"/>
                      <a:pt x="8" y="18"/>
                      <a:pt x="9" y="17"/>
                    </a:cubicBezTo>
                    <a:cubicBezTo>
                      <a:pt x="9" y="17"/>
                      <a:pt x="12" y="16"/>
                      <a:pt x="11" y="16"/>
                    </a:cubicBezTo>
                    <a:cubicBezTo>
                      <a:pt x="9" y="15"/>
                      <a:pt x="6" y="16"/>
                      <a:pt x="5" y="16"/>
                    </a:cubicBezTo>
                    <a:cubicBezTo>
                      <a:pt x="2" y="16"/>
                      <a:pt x="0" y="14"/>
                      <a:pt x="4" y="14"/>
                    </a:cubicBezTo>
                    <a:cubicBezTo>
                      <a:pt x="6" y="14"/>
                      <a:pt x="10" y="13"/>
                      <a:pt x="12" y="13"/>
                    </a:cubicBezTo>
                    <a:cubicBezTo>
                      <a:pt x="11" y="13"/>
                      <a:pt x="4" y="14"/>
                      <a:pt x="4" y="12"/>
                    </a:cubicBezTo>
                    <a:cubicBezTo>
                      <a:pt x="3" y="10"/>
                      <a:pt x="12" y="11"/>
                      <a:pt x="13" y="10"/>
                    </a:cubicBezTo>
                    <a:cubicBezTo>
                      <a:pt x="13" y="10"/>
                      <a:pt x="9" y="9"/>
                      <a:pt x="9" y="8"/>
                    </a:cubicBezTo>
                    <a:cubicBezTo>
                      <a:pt x="8" y="7"/>
                      <a:pt x="14" y="6"/>
                      <a:pt x="14" y="6"/>
                    </a:cubicBezTo>
                    <a:cubicBezTo>
                      <a:pt x="17" y="6"/>
                      <a:pt x="15" y="10"/>
                      <a:pt x="17" y="10"/>
                    </a:cubicBezTo>
                    <a:cubicBezTo>
                      <a:pt x="20" y="10"/>
                      <a:pt x="22" y="10"/>
                      <a:pt x="25" y="11"/>
                    </a:cubicBezTo>
                    <a:cubicBezTo>
                      <a:pt x="26" y="12"/>
                      <a:pt x="28" y="13"/>
                      <a:pt x="29" y="14"/>
                    </a:cubicBezTo>
                    <a:cubicBezTo>
                      <a:pt x="31" y="16"/>
                      <a:pt x="30" y="17"/>
                      <a:pt x="32" y="17"/>
                    </a:cubicBezTo>
                    <a:cubicBezTo>
                      <a:pt x="35" y="17"/>
                      <a:pt x="37" y="17"/>
                      <a:pt x="39" y="16"/>
                    </a:cubicBezTo>
                    <a:cubicBezTo>
                      <a:pt x="43" y="15"/>
                      <a:pt x="37" y="14"/>
                      <a:pt x="37" y="13"/>
                    </a:cubicBezTo>
                    <a:cubicBezTo>
                      <a:pt x="37" y="13"/>
                      <a:pt x="45" y="12"/>
                      <a:pt x="38" y="9"/>
                    </a:cubicBezTo>
                    <a:cubicBezTo>
                      <a:pt x="37" y="9"/>
                      <a:pt x="35" y="9"/>
                      <a:pt x="36" y="8"/>
                    </a:cubicBezTo>
                    <a:cubicBezTo>
                      <a:pt x="37" y="7"/>
                      <a:pt x="38" y="6"/>
                      <a:pt x="38" y="5"/>
                    </a:cubicBezTo>
                    <a:cubicBezTo>
                      <a:pt x="39" y="4"/>
                      <a:pt x="43" y="0"/>
                      <a:pt x="43" y="3"/>
                    </a:cubicBezTo>
                    <a:cubicBezTo>
                      <a:pt x="43" y="4"/>
                      <a:pt x="44" y="5"/>
                      <a:pt x="44" y="7"/>
                    </a:cubicBezTo>
                    <a:cubicBezTo>
                      <a:pt x="45" y="7"/>
                      <a:pt x="45" y="8"/>
                      <a:pt x="45" y="9"/>
                    </a:cubicBezTo>
                    <a:cubicBezTo>
                      <a:pt x="46" y="10"/>
                      <a:pt x="44" y="9"/>
                      <a:pt x="44" y="10"/>
                    </a:cubicBezTo>
                    <a:cubicBezTo>
                      <a:pt x="44" y="12"/>
                      <a:pt x="47" y="10"/>
                      <a:pt x="47" y="11"/>
                    </a:cubicBezTo>
                    <a:cubicBezTo>
                      <a:pt x="47" y="13"/>
                      <a:pt x="50" y="14"/>
                      <a:pt x="51" y="14"/>
                    </a:cubicBezTo>
                    <a:cubicBezTo>
                      <a:pt x="53" y="14"/>
                      <a:pt x="53" y="15"/>
                      <a:pt x="53" y="13"/>
                    </a:cubicBezTo>
                    <a:cubicBezTo>
                      <a:pt x="53" y="11"/>
                      <a:pt x="55" y="11"/>
                      <a:pt x="57" y="12"/>
                    </a:cubicBezTo>
                    <a:cubicBezTo>
                      <a:pt x="58" y="12"/>
                      <a:pt x="60" y="14"/>
                      <a:pt x="59" y="15"/>
                    </a:cubicBezTo>
                    <a:cubicBezTo>
                      <a:pt x="59" y="16"/>
                      <a:pt x="58" y="19"/>
                      <a:pt x="58" y="20"/>
                    </a:cubicBezTo>
                    <a:cubicBezTo>
                      <a:pt x="57" y="21"/>
                      <a:pt x="51" y="22"/>
                      <a:pt x="50" y="22"/>
                    </a:cubicBezTo>
                    <a:cubicBezTo>
                      <a:pt x="48" y="21"/>
                      <a:pt x="51" y="22"/>
                      <a:pt x="50" y="2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80" name="Freeform 579"/>
              <p:cNvSpPr>
                <a:spLocks/>
              </p:cNvSpPr>
              <p:nvPr/>
            </p:nvSpPr>
            <p:spPr bwMode="auto">
              <a:xfrm>
                <a:off x="3067964" y="1209748"/>
                <a:ext cx="48226" cy="32159"/>
              </a:xfrm>
              <a:custGeom>
                <a:avLst/>
                <a:gdLst>
                  <a:gd name="T0" fmla="*/ 9 w 10"/>
                  <a:gd name="T1" fmla="*/ 1 h 7"/>
                  <a:gd name="T2" fmla="*/ 0 w 10"/>
                  <a:gd name="T3" fmla="*/ 5 h 7"/>
                  <a:gd name="T4" fmla="*/ 6 w 10"/>
                  <a:gd name="T5" fmla="*/ 5 h 7"/>
                  <a:gd name="T6" fmla="*/ 9 w 10"/>
                  <a:gd name="T7" fmla="*/ 1 h 7"/>
                  <a:gd name="T8" fmla="*/ 9 w 1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9" y="1"/>
                    </a:moveTo>
                    <a:cubicBezTo>
                      <a:pt x="8" y="1"/>
                      <a:pt x="0" y="5"/>
                      <a:pt x="0" y="5"/>
                    </a:cubicBezTo>
                    <a:cubicBezTo>
                      <a:pt x="2" y="6"/>
                      <a:pt x="5" y="7"/>
                      <a:pt x="6" y="5"/>
                    </a:cubicBezTo>
                    <a:cubicBezTo>
                      <a:pt x="7" y="4"/>
                      <a:pt x="9" y="0"/>
                      <a:pt x="9" y="1"/>
                    </a:cubicBezTo>
                    <a:cubicBezTo>
                      <a:pt x="7" y="1"/>
                      <a:pt x="10" y="0"/>
                      <a:pt x="9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81" name="Freeform 580"/>
              <p:cNvSpPr>
                <a:spLocks/>
              </p:cNvSpPr>
              <p:nvPr/>
            </p:nvSpPr>
            <p:spPr bwMode="auto">
              <a:xfrm>
                <a:off x="2984373" y="1138999"/>
                <a:ext cx="173614" cy="80399"/>
              </a:xfrm>
              <a:custGeom>
                <a:avLst/>
                <a:gdLst>
                  <a:gd name="T0" fmla="*/ 30 w 37"/>
                  <a:gd name="T1" fmla="*/ 12 h 17"/>
                  <a:gd name="T2" fmla="*/ 27 w 37"/>
                  <a:gd name="T3" fmla="*/ 13 h 17"/>
                  <a:gd name="T4" fmla="*/ 26 w 37"/>
                  <a:gd name="T5" fmla="*/ 10 h 17"/>
                  <a:gd name="T6" fmla="*/ 23 w 37"/>
                  <a:gd name="T7" fmla="*/ 8 h 17"/>
                  <a:gd name="T8" fmla="*/ 22 w 37"/>
                  <a:gd name="T9" fmla="*/ 10 h 17"/>
                  <a:gd name="T10" fmla="*/ 21 w 37"/>
                  <a:gd name="T11" fmla="*/ 9 h 17"/>
                  <a:gd name="T12" fmla="*/ 20 w 37"/>
                  <a:gd name="T13" fmla="*/ 13 h 17"/>
                  <a:gd name="T14" fmla="*/ 17 w 37"/>
                  <a:gd name="T15" fmla="*/ 14 h 17"/>
                  <a:gd name="T16" fmla="*/ 16 w 37"/>
                  <a:gd name="T17" fmla="*/ 16 h 17"/>
                  <a:gd name="T18" fmla="*/ 12 w 37"/>
                  <a:gd name="T19" fmla="*/ 17 h 17"/>
                  <a:gd name="T20" fmla="*/ 10 w 37"/>
                  <a:gd name="T21" fmla="*/ 15 h 17"/>
                  <a:gd name="T22" fmla="*/ 5 w 37"/>
                  <a:gd name="T23" fmla="*/ 16 h 17"/>
                  <a:gd name="T24" fmla="*/ 1 w 37"/>
                  <a:gd name="T25" fmla="*/ 17 h 17"/>
                  <a:gd name="T26" fmla="*/ 2 w 37"/>
                  <a:gd name="T27" fmla="*/ 13 h 17"/>
                  <a:gd name="T28" fmla="*/ 0 w 37"/>
                  <a:gd name="T29" fmla="*/ 14 h 17"/>
                  <a:gd name="T30" fmla="*/ 6 w 37"/>
                  <a:gd name="T31" fmla="*/ 12 h 17"/>
                  <a:gd name="T32" fmla="*/ 9 w 37"/>
                  <a:gd name="T33" fmla="*/ 10 h 17"/>
                  <a:gd name="T34" fmla="*/ 13 w 37"/>
                  <a:gd name="T35" fmla="*/ 7 h 17"/>
                  <a:gd name="T36" fmla="*/ 18 w 37"/>
                  <a:gd name="T37" fmla="*/ 3 h 17"/>
                  <a:gd name="T38" fmla="*/ 24 w 37"/>
                  <a:gd name="T39" fmla="*/ 3 h 17"/>
                  <a:gd name="T40" fmla="*/ 30 w 37"/>
                  <a:gd name="T41" fmla="*/ 3 h 17"/>
                  <a:gd name="T42" fmla="*/ 32 w 37"/>
                  <a:gd name="T43" fmla="*/ 0 h 17"/>
                  <a:gd name="T44" fmla="*/ 36 w 37"/>
                  <a:gd name="T45" fmla="*/ 2 h 17"/>
                  <a:gd name="T46" fmla="*/ 34 w 37"/>
                  <a:gd name="T47" fmla="*/ 4 h 17"/>
                  <a:gd name="T48" fmla="*/ 34 w 37"/>
                  <a:gd name="T49" fmla="*/ 7 h 17"/>
                  <a:gd name="T50" fmla="*/ 35 w 37"/>
                  <a:gd name="T51" fmla="*/ 9 h 17"/>
                  <a:gd name="T52" fmla="*/ 31 w 37"/>
                  <a:gd name="T53" fmla="*/ 10 h 17"/>
                  <a:gd name="T54" fmla="*/ 30 w 37"/>
                  <a:gd name="T55" fmla="*/ 12 h 17"/>
                  <a:gd name="T56" fmla="*/ 30 w 37"/>
                  <a:gd name="T5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17">
                    <a:moveTo>
                      <a:pt x="30" y="12"/>
                    </a:moveTo>
                    <a:cubicBezTo>
                      <a:pt x="29" y="13"/>
                      <a:pt x="27" y="13"/>
                      <a:pt x="27" y="13"/>
                    </a:cubicBezTo>
                    <a:cubicBezTo>
                      <a:pt x="24" y="13"/>
                      <a:pt x="25" y="11"/>
                      <a:pt x="26" y="10"/>
                    </a:cubicBezTo>
                    <a:cubicBezTo>
                      <a:pt x="27" y="8"/>
                      <a:pt x="24" y="7"/>
                      <a:pt x="23" y="8"/>
                    </a:cubicBezTo>
                    <a:cubicBezTo>
                      <a:pt x="23" y="9"/>
                      <a:pt x="23" y="10"/>
                      <a:pt x="22" y="10"/>
                    </a:cubicBezTo>
                    <a:cubicBezTo>
                      <a:pt x="22" y="10"/>
                      <a:pt x="21" y="10"/>
                      <a:pt x="21" y="9"/>
                    </a:cubicBezTo>
                    <a:cubicBezTo>
                      <a:pt x="20" y="10"/>
                      <a:pt x="21" y="12"/>
                      <a:pt x="20" y="13"/>
                    </a:cubicBezTo>
                    <a:cubicBezTo>
                      <a:pt x="19" y="15"/>
                      <a:pt x="18" y="13"/>
                      <a:pt x="17" y="14"/>
                    </a:cubicBezTo>
                    <a:cubicBezTo>
                      <a:pt x="16" y="14"/>
                      <a:pt x="17" y="16"/>
                      <a:pt x="16" y="16"/>
                    </a:cubicBezTo>
                    <a:cubicBezTo>
                      <a:pt x="16" y="17"/>
                      <a:pt x="13" y="17"/>
                      <a:pt x="12" y="17"/>
                    </a:cubicBezTo>
                    <a:cubicBezTo>
                      <a:pt x="11" y="16"/>
                      <a:pt x="11" y="14"/>
                      <a:pt x="10" y="15"/>
                    </a:cubicBezTo>
                    <a:cubicBezTo>
                      <a:pt x="8" y="16"/>
                      <a:pt x="7" y="16"/>
                      <a:pt x="5" y="16"/>
                    </a:cubicBezTo>
                    <a:cubicBezTo>
                      <a:pt x="4" y="16"/>
                      <a:pt x="2" y="17"/>
                      <a:pt x="1" y="17"/>
                    </a:cubicBezTo>
                    <a:cubicBezTo>
                      <a:pt x="0" y="17"/>
                      <a:pt x="3" y="14"/>
                      <a:pt x="2" y="13"/>
                    </a:cubicBezTo>
                    <a:cubicBezTo>
                      <a:pt x="2" y="13"/>
                      <a:pt x="1" y="14"/>
                      <a:pt x="0" y="14"/>
                    </a:cubicBezTo>
                    <a:cubicBezTo>
                      <a:pt x="0" y="13"/>
                      <a:pt x="5" y="12"/>
                      <a:pt x="6" y="12"/>
                    </a:cubicBezTo>
                    <a:cubicBezTo>
                      <a:pt x="8" y="12"/>
                      <a:pt x="8" y="11"/>
                      <a:pt x="9" y="10"/>
                    </a:cubicBezTo>
                    <a:cubicBezTo>
                      <a:pt x="11" y="8"/>
                      <a:pt x="12" y="8"/>
                      <a:pt x="13" y="7"/>
                    </a:cubicBezTo>
                    <a:cubicBezTo>
                      <a:pt x="15" y="5"/>
                      <a:pt x="16" y="3"/>
                      <a:pt x="18" y="3"/>
                    </a:cubicBezTo>
                    <a:cubicBezTo>
                      <a:pt x="20" y="2"/>
                      <a:pt x="22" y="2"/>
                      <a:pt x="24" y="3"/>
                    </a:cubicBezTo>
                    <a:cubicBezTo>
                      <a:pt x="26" y="3"/>
                      <a:pt x="29" y="4"/>
                      <a:pt x="30" y="3"/>
                    </a:cubicBezTo>
                    <a:cubicBezTo>
                      <a:pt x="31" y="2"/>
                      <a:pt x="30" y="0"/>
                      <a:pt x="32" y="0"/>
                    </a:cubicBezTo>
                    <a:cubicBezTo>
                      <a:pt x="32" y="0"/>
                      <a:pt x="36" y="1"/>
                      <a:pt x="36" y="2"/>
                    </a:cubicBezTo>
                    <a:cubicBezTo>
                      <a:pt x="37" y="2"/>
                      <a:pt x="34" y="3"/>
                      <a:pt x="34" y="4"/>
                    </a:cubicBezTo>
                    <a:cubicBezTo>
                      <a:pt x="34" y="5"/>
                      <a:pt x="37" y="6"/>
                      <a:pt x="34" y="7"/>
                    </a:cubicBezTo>
                    <a:cubicBezTo>
                      <a:pt x="33" y="8"/>
                      <a:pt x="36" y="9"/>
                      <a:pt x="35" y="9"/>
                    </a:cubicBezTo>
                    <a:cubicBezTo>
                      <a:pt x="33" y="10"/>
                      <a:pt x="32" y="10"/>
                      <a:pt x="31" y="10"/>
                    </a:cubicBezTo>
                    <a:cubicBezTo>
                      <a:pt x="31" y="11"/>
                      <a:pt x="31" y="11"/>
                      <a:pt x="30" y="12"/>
                    </a:cubicBezTo>
                    <a:cubicBezTo>
                      <a:pt x="29" y="13"/>
                      <a:pt x="31" y="11"/>
                      <a:pt x="30" y="1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82" name="Freeform 581"/>
              <p:cNvSpPr>
                <a:spLocks/>
              </p:cNvSpPr>
              <p:nvPr/>
            </p:nvSpPr>
            <p:spPr bwMode="auto">
              <a:xfrm>
                <a:off x="3172455" y="1171155"/>
                <a:ext cx="36973" cy="9648"/>
              </a:xfrm>
              <a:custGeom>
                <a:avLst/>
                <a:gdLst>
                  <a:gd name="T0" fmla="*/ 6 w 8"/>
                  <a:gd name="T1" fmla="*/ 2 h 2"/>
                  <a:gd name="T2" fmla="*/ 3 w 8"/>
                  <a:gd name="T3" fmla="*/ 0 h 2"/>
                  <a:gd name="T4" fmla="*/ 6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6" y="2"/>
                    </a:moveTo>
                    <a:cubicBezTo>
                      <a:pt x="4" y="2"/>
                      <a:pt x="0" y="1"/>
                      <a:pt x="3" y="0"/>
                    </a:cubicBezTo>
                    <a:cubicBezTo>
                      <a:pt x="5" y="0"/>
                      <a:pt x="8" y="2"/>
                      <a:pt x="6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83" name="Freeform 582"/>
              <p:cNvSpPr>
                <a:spLocks/>
              </p:cNvSpPr>
              <p:nvPr/>
            </p:nvSpPr>
            <p:spPr bwMode="auto">
              <a:xfrm>
                <a:off x="3204606" y="1105232"/>
                <a:ext cx="99668" cy="46630"/>
              </a:xfrm>
              <a:custGeom>
                <a:avLst/>
                <a:gdLst>
                  <a:gd name="T0" fmla="*/ 7 w 21"/>
                  <a:gd name="T1" fmla="*/ 9 h 10"/>
                  <a:gd name="T2" fmla="*/ 2 w 21"/>
                  <a:gd name="T3" fmla="*/ 4 h 10"/>
                  <a:gd name="T4" fmla="*/ 9 w 21"/>
                  <a:gd name="T5" fmla="*/ 2 h 10"/>
                  <a:gd name="T6" fmla="*/ 17 w 21"/>
                  <a:gd name="T7" fmla="*/ 0 h 10"/>
                  <a:gd name="T8" fmla="*/ 19 w 21"/>
                  <a:gd name="T9" fmla="*/ 2 h 10"/>
                  <a:gd name="T10" fmla="*/ 14 w 21"/>
                  <a:gd name="T11" fmla="*/ 4 h 10"/>
                  <a:gd name="T12" fmla="*/ 15 w 21"/>
                  <a:gd name="T13" fmla="*/ 7 h 10"/>
                  <a:gd name="T14" fmla="*/ 7 w 21"/>
                  <a:gd name="T15" fmla="*/ 9 h 10"/>
                  <a:gd name="T16" fmla="*/ 7 w 2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0">
                    <a:moveTo>
                      <a:pt x="7" y="9"/>
                    </a:moveTo>
                    <a:cubicBezTo>
                      <a:pt x="6" y="9"/>
                      <a:pt x="0" y="6"/>
                      <a:pt x="2" y="4"/>
                    </a:cubicBezTo>
                    <a:cubicBezTo>
                      <a:pt x="4" y="2"/>
                      <a:pt x="7" y="2"/>
                      <a:pt x="9" y="2"/>
                    </a:cubicBezTo>
                    <a:cubicBezTo>
                      <a:pt x="12" y="1"/>
                      <a:pt x="15" y="0"/>
                      <a:pt x="17" y="0"/>
                    </a:cubicBezTo>
                    <a:cubicBezTo>
                      <a:pt x="18" y="0"/>
                      <a:pt x="21" y="1"/>
                      <a:pt x="19" y="2"/>
                    </a:cubicBezTo>
                    <a:cubicBezTo>
                      <a:pt x="18" y="3"/>
                      <a:pt x="15" y="2"/>
                      <a:pt x="14" y="4"/>
                    </a:cubicBezTo>
                    <a:cubicBezTo>
                      <a:pt x="14" y="4"/>
                      <a:pt x="19" y="6"/>
                      <a:pt x="15" y="7"/>
                    </a:cubicBezTo>
                    <a:cubicBezTo>
                      <a:pt x="13" y="8"/>
                      <a:pt x="10" y="10"/>
                      <a:pt x="7" y="9"/>
                    </a:cubicBezTo>
                    <a:cubicBezTo>
                      <a:pt x="5" y="9"/>
                      <a:pt x="9" y="10"/>
                      <a:pt x="7" y="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84" name="Freeform 583"/>
              <p:cNvSpPr>
                <a:spLocks/>
              </p:cNvSpPr>
              <p:nvPr/>
            </p:nvSpPr>
            <p:spPr bwMode="auto">
              <a:xfrm>
                <a:off x="3162809" y="1114878"/>
                <a:ext cx="36973" cy="19296"/>
              </a:xfrm>
              <a:custGeom>
                <a:avLst/>
                <a:gdLst>
                  <a:gd name="T0" fmla="*/ 6 w 8"/>
                  <a:gd name="T1" fmla="*/ 4 h 4"/>
                  <a:gd name="T2" fmla="*/ 3 w 8"/>
                  <a:gd name="T3" fmla="*/ 0 h 4"/>
                  <a:gd name="T4" fmla="*/ 6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4" y="4"/>
                      <a:pt x="0" y="0"/>
                      <a:pt x="3" y="0"/>
                    </a:cubicBezTo>
                    <a:cubicBezTo>
                      <a:pt x="6" y="0"/>
                      <a:pt x="8" y="3"/>
                      <a:pt x="6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85" name="Freeform 584"/>
              <p:cNvSpPr>
                <a:spLocks/>
              </p:cNvSpPr>
              <p:nvPr/>
            </p:nvSpPr>
            <p:spPr bwMode="auto">
              <a:xfrm>
                <a:off x="3214251" y="1071463"/>
                <a:ext cx="99668" cy="33767"/>
              </a:xfrm>
              <a:custGeom>
                <a:avLst/>
                <a:gdLst>
                  <a:gd name="T0" fmla="*/ 1 w 21"/>
                  <a:gd name="T1" fmla="*/ 5 h 7"/>
                  <a:gd name="T2" fmla="*/ 4 w 21"/>
                  <a:gd name="T3" fmla="*/ 4 h 7"/>
                  <a:gd name="T4" fmla="*/ 9 w 21"/>
                  <a:gd name="T5" fmla="*/ 1 h 7"/>
                  <a:gd name="T6" fmla="*/ 18 w 21"/>
                  <a:gd name="T7" fmla="*/ 3 h 7"/>
                  <a:gd name="T8" fmla="*/ 11 w 21"/>
                  <a:gd name="T9" fmla="*/ 6 h 7"/>
                  <a:gd name="T10" fmla="*/ 6 w 21"/>
                  <a:gd name="T11" fmla="*/ 6 h 7"/>
                  <a:gd name="T12" fmla="*/ 1 w 21"/>
                  <a:gd name="T13" fmla="*/ 5 h 7"/>
                  <a:gd name="T14" fmla="*/ 1 w 21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7">
                    <a:moveTo>
                      <a:pt x="1" y="5"/>
                    </a:moveTo>
                    <a:cubicBezTo>
                      <a:pt x="0" y="5"/>
                      <a:pt x="3" y="4"/>
                      <a:pt x="4" y="4"/>
                    </a:cubicBezTo>
                    <a:cubicBezTo>
                      <a:pt x="6" y="3"/>
                      <a:pt x="7" y="2"/>
                      <a:pt x="9" y="1"/>
                    </a:cubicBezTo>
                    <a:cubicBezTo>
                      <a:pt x="12" y="0"/>
                      <a:pt x="15" y="1"/>
                      <a:pt x="18" y="3"/>
                    </a:cubicBezTo>
                    <a:cubicBezTo>
                      <a:pt x="21" y="6"/>
                      <a:pt x="12" y="6"/>
                      <a:pt x="11" y="6"/>
                    </a:cubicBezTo>
                    <a:cubicBezTo>
                      <a:pt x="9" y="6"/>
                      <a:pt x="8" y="7"/>
                      <a:pt x="6" y="6"/>
                    </a:cubicBezTo>
                    <a:cubicBezTo>
                      <a:pt x="4" y="5"/>
                      <a:pt x="2" y="6"/>
                      <a:pt x="1" y="5"/>
                    </a:cubicBezTo>
                    <a:cubicBezTo>
                      <a:pt x="0" y="4"/>
                      <a:pt x="2" y="6"/>
                      <a:pt x="1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86" name="Freeform 585"/>
              <p:cNvSpPr>
                <a:spLocks/>
              </p:cNvSpPr>
              <p:nvPr/>
            </p:nvSpPr>
            <p:spPr bwMode="auto">
              <a:xfrm>
                <a:off x="3455381" y="1171155"/>
                <a:ext cx="131817" cy="90047"/>
              </a:xfrm>
              <a:custGeom>
                <a:avLst/>
                <a:gdLst>
                  <a:gd name="T0" fmla="*/ 22 w 28"/>
                  <a:gd name="T1" fmla="*/ 19 h 19"/>
                  <a:gd name="T2" fmla="*/ 15 w 28"/>
                  <a:gd name="T3" fmla="*/ 19 h 19"/>
                  <a:gd name="T4" fmla="*/ 15 w 28"/>
                  <a:gd name="T5" fmla="*/ 17 h 19"/>
                  <a:gd name="T6" fmla="*/ 12 w 28"/>
                  <a:gd name="T7" fmla="*/ 15 h 19"/>
                  <a:gd name="T8" fmla="*/ 17 w 28"/>
                  <a:gd name="T9" fmla="*/ 13 h 19"/>
                  <a:gd name="T10" fmla="*/ 16 w 28"/>
                  <a:gd name="T11" fmla="*/ 12 h 19"/>
                  <a:gd name="T12" fmla="*/ 9 w 28"/>
                  <a:gd name="T13" fmla="*/ 13 h 19"/>
                  <a:gd name="T14" fmla="*/ 2 w 28"/>
                  <a:gd name="T15" fmla="*/ 13 h 19"/>
                  <a:gd name="T16" fmla="*/ 1 w 28"/>
                  <a:gd name="T17" fmla="*/ 12 h 19"/>
                  <a:gd name="T18" fmla="*/ 7 w 28"/>
                  <a:gd name="T19" fmla="*/ 10 h 19"/>
                  <a:gd name="T20" fmla="*/ 4 w 28"/>
                  <a:gd name="T21" fmla="*/ 8 h 19"/>
                  <a:gd name="T22" fmla="*/ 7 w 28"/>
                  <a:gd name="T23" fmla="*/ 6 h 19"/>
                  <a:gd name="T24" fmla="*/ 3 w 28"/>
                  <a:gd name="T25" fmla="*/ 6 h 19"/>
                  <a:gd name="T26" fmla="*/ 7 w 28"/>
                  <a:gd name="T27" fmla="*/ 4 h 19"/>
                  <a:gd name="T28" fmla="*/ 13 w 28"/>
                  <a:gd name="T29" fmla="*/ 8 h 19"/>
                  <a:gd name="T30" fmla="*/ 16 w 28"/>
                  <a:gd name="T31" fmla="*/ 9 h 19"/>
                  <a:gd name="T32" fmla="*/ 13 w 28"/>
                  <a:gd name="T33" fmla="*/ 7 h 19"/>
                  <a:gd name="T34" fmla="*/ 14 w 28"/>
                  <a:gd name="T35" fmla="*/ 5 h 19"/>
                  <a:gd name="T36" fmla="*/ 11 w 28"/>
                  <a:gd name="T37" fmla="*/ 4 h 19"/>
                  <a:gd name="T38" fmla="*/ 11 w 28"/>
                  <a:gd name="T39" fmla="*/ 2 h 19"/>
                  <a:gd name="T40" fmla="*/ 7 w 28"/>
                  <a:gd name="T41" fmla="*/ 3 h 19"/>
                  <a:gd name="T42" fmla="*/ 13 w 28"/>
                  <a:gd name="T43" fmla="*/ 1 h 19"/>
                  <a:gd name="T44" fmla="*/ 12 w 28"/>
                  <a:gd name="T45" fmla="*/ 2 h 19"/>
                  <a:gd name="T46" fmla="*/ 15 w 28"/>
                  <a:gd name="T47" fmla="*/ 3 h 19"/>
                  <a:gd name="T48" fmla="*/ 21 w 28"/>
                  <a:gd name="T49" fmla="*/ 2 h 19"/>
                  <a:gd name="T50" fmla="*/ 26 w 28"/>
                  <a:gd name="T51" fmla="*/ 8 h 19"/>
                  <a:gd name="T52" fmla="*/ 27 w 28"/>
                  <a:gd name="T53" fmla="*/ 12 h 19"/>
                  <a:gd name="T54" fmla="*/ 26 w 28"/>
                  <a:gd name="T55" fmla="*/ 14 h 19"/>
                  <a:gd name="T56" fmla="*/ 26 w 28"/>
                  <a:gd name="T57" fmla="*/ 17 h 19"/>
                  <a:gd name="T58" fmla="*/ 22 w 28"/>
                  <a:gd name="T5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19">
                    <a:moveTo>
                      <a:pt x="22" y="19"/>
                    </a:moveTo>
                    <a:cubicBezTo>
                      <a:pt x="20" y="19"/>
                      <a:pt x="17" y="19"/>
                      <a:pt x="15" y="19"/>
                    </a:cubicBezTo>
                    <a:cubicBezTo>
                      <a:pt x="12" y="19"/>
                      <a:pt x="15" y="18"/>
                      <a:pt x="15" y="17"/>
                    </a:cubicBezTo>
                    <a:cubicBezTo>
                      <a:pt x="16" y="16"/>
                      <a:pt x="11" y="16"/>
                      <a:pt x="12" y="15"/>
                    </a:cubicBezTo>
                    <a:cubicBezTo>
                      <a:pt x="13" y="14"/>
                      <a:pt x="15" y="13"/>
                      <a:pt x="17" y="13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4" y="11"/>
                      <a:pt x="12" y="12"/>
                      <a:pt x="9" y="13"/>
                    </a:cubicBezTo>
                    <a:cubicBezTo>
                      <a:pt x="7" y="13"/>
                      <a:pt x="5" y="13"/>
                      <a:pt x="2" y="13"/>
                    </a:cubicBezTo>
                    <a:cubicBezTo>
                      <a:pt x="2" y="14"/>
                      <a:pt x="0" y="14"/>
                      <a:pt x="1" y="12"/>
                    </a:cubicBezTo>
                    <a:cubicBezTo>
                      <a:pt x="3" y="10"/>
                      <a:pt x="5" y="11"/>
                      <a:pt x="7" y="10"/>
                    </a:cubicBezTo>
                    <a:cubicBezTo>
                      <a:pt x="11" y="9"/>
                      <a:pt x="4" y="9"/>
                      <a:pt x="4" y="8"/>
                    </a:cubicBezTo>
                    <a:cubicBezTo>
                      <a:pt x="3" y="8"/>
                      <a:pt x="7" y="6"/>
                      <a:pt x="7" y="6"/>
                    </a:cubicBezTo>
                    <a:cubicBezTo>
                      <a:pt x="7" y="6"/>
                      <a:pt x="4" y="6"/>
                      <a:pt x="3" y="6"/>
                    </a:cubicBezTo>
                    <a:cubicBezTo>
                      <a:pt x="3" y="5"/>
                      <a:pt x="6" y="4"/>
                      <a:pt x="7" y="4"/>
                    </a:cubicBezTo>
                    <a:cubicBezTo>
                      <a:pt x="9" y="4"/>
                      <a:pt x="11" y="7"/>
                      <a:pt x="13" y="8"/>
                    </a:cubicBezTo>
                    <a:cubicBezTo>
                      <a:pt x="14" y="8"/>
                      <a:pt x="15" y="10"/>
                      <a:pt x="16" y="9"/>
                    </a:cubicBezTo>
                    <a:cubicBezTo>
                      <a:pt x="19" y="7"/>
                      <a:pt x="13" y="7"/>
                      <a:pt x="13" y="7"/>
                    </a:cubicBezTo>
                    <a:cubicBezTo>
                      <a:pt x="14" y="7"/>
                      <a:pt x="18" y="6"/>
                      <a:pt x="14" y="5"/>
                    </a:cubicBezTo>
                    <a:cubicBezTo>
                      <a:pt x="13" y="5"/>
                      <a:pt x="12" y="5"/>
                      <a:pt x="11" y="4"/>
                    </a:cubicBezTo>
                    <a:cubicBezTo>
                      <a:pt x="9" y="3"/>
                      <a:pt x="11" y="3"/>
                      <a:pt x="11" y="2"/>
                    </a:cubicBezTo>
                    <a:cubicBezTo>
                      <a:pt x="10" y="2"/>
                      <a:pt x="7" y="3"/>
                      <a:pt x="7" y="3"/>
                    </a:cubicBezTo>
                    <a:cubicBezTo>
                      <a:pt x="6" y="2"/>
                      <a:pt x="13" y="1"/>
                      <a:pt x="13" y="1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1" y="3"/>
                      <a:pt x="14" y="3"/>
                      <a:pt x="15" y="3"/>
                    </a:cubicBezTo>
                    <a:cubicBezTo>
                      <a:pt x="18" y="4"/>
                      <a:pt x="19" y="4"/>
                      <a:pt x="21" y="2"/>
                    </a:cubicBezTo>
                    <a:cubicBezTo>
                      <a:pt x="24" y="0"/>
                      <a:pt x="27" y="6"/>
                      <a:pt x="26" y="8"/>
                    </a:cubicBezTo>
                    <a:cubicBezTo>
                      <a:pt x="26" y="10"/>
                      <a:pt x="26" y="11"/>
                      <a:pt x="27" y="12"/>
                    </a:cubicBezTo>
                    <a:cubicBezTo>
                      <a:pt x="28" y="14"/>
                      <a:pt x="28" y="15"/>
                      <a:pt x="26" y="14"/>
                    </a:cubicBezTo>
                    <a:cubicBezTo>
                      <a:pt x="24" y="12"/>
                      <a:pt x="25" y="16"/>
                      <a:pt x="26" y="17"/>
                    </a:cubicBezTo>
                    <a:cubicBezTo>
                      <a:pt x="27" y="18"/>
                      <a:pt x="23" y="19"/>
                      <a:pt x="22" y="1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87" name="Freeform 586"/>
              <p:cNvSpPr>
                <a:spLocks/>
              </p:cNvSpPr>
              <p:nvPr/>
            </p:nvSpPr>
            <p:spPr bwMode="auto">
              <a:xfrm>
                <a:off x="3440914" y="1214572"/>
                <a:ext cx="41796" cy="12863"/>
              </a:xfrm>
              <a:custGeom>
                <a:avLst/>
                <a:gdLst>
                  <a:gd name="T0" fmla="*/ 1 w 9"/>
                  <a:gd name="T1" fmla="*/ 3 h 3"/>
                  <a:gd name="T2" fmla="*/ 7 w 9"/>
                  <a:gd name="T3" fmla="*/ 0 h 3"/>
                  <a:gd name="T4" fmla="*/ 1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1" y="3"/>
                    </a:moveTo>
                    <a:cubicBezTo>
                      <a:pt x="4" y="2"/>
                      <a:pt x="9" y="0"/>
                      <a:pt x="7" y="0"/>
                    </a:cubicBezTo>
                    <a:cubicBezTo>
                      <a:pt x="4" y="0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88" name="Freeform 587"/>
              <p:cNvSpPr>
                <a:spLocks/>
              </p:cNvSpPr>
              <p:nvPr/>
            </p:nvSpPr>
            <p:spPr bwMode="auto">
              <a:xfrm>
                <a:off x="3431268" y="1209748"/>
                <a:ext cx="38580" cy="9648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0 h 2"/>
                  <a:gd name="T4" fmla="*/ 1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cubicBezTo>
                      <a:pt x="0" y="2"/>
                      <a:pt x="4" y="0"/>
                      <a:pt x="6" y="0"/>
                    </a:cubicBezTo>
                    <a:cubicBezTo>
                      <a:pt x="8" y="0"/>
                      <a:pt x="4" y="2"/>
                      <a:pt x="1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89" name="Freeform 588"/>
              <p:cNvSpPr>
                <a:spLocks/>
              </p:cNvSpPr>
              <p:nvPr/>
            </p:nvSpPr>
            <p:spPr bwMode="auto">
              <a:xfrm>
                <a:off x="3411977" y="1195275"/>
                <a:ext cx="48226" cy="24120"/>
              </a:xfrm>
              <a:custGeom>
                <a:avLst/>
                <a:gdLst>
                  <a:gd name="T0" fmla="*/ 2 w 10"/>
                  <a:gd name="T1" fmla="*/ 3 h 5"/>
                  <a:gd name="T2" fmla="*/ 10 w 10"/>
                  <a:gd name="T3" fmla="*/ 1 h 5"/>
                  <a:gd name="T4" fmla="*/ 2 w 1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2" y="3"/>
                    </a:moveTo>
                    <a:cubicBezTo>
                      <a:pt x="0" y="2"/>
                      <a:pt x="10" y="0"/>
                      <a:pt x="10" y="1"/>
                    </a:cubicBezTo>
                    <a:cubicBezTo>
                      <a:pt x="10" y="2"/>
                      <a:pt x="6" y="5"/>
                      <a:pt x="2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90" name="Freeform 589"/>
              <p:cNvSpPr>
                <a:spLocks/>
              </p:cNvSpPr>
              <p:nvPr/>
            </p:nvSpPr>
            <p:spPr bwMode="auto">
              <a:xfrm>
                <a:off x="3416801" y="1175981"/>
                <a:ext cx="33758" cy="24120"/>
              </a:xfrm>
              <a:custGeom>
                <a:avLst/>
                <a:gdLst>
                  <a:gd name="T0" fmla="*/ 1 w 7"/>
                  <a:gd name="T1" fmla="*/ 5 h 5"/>
                  <a:gd name="T2" fmla="*/ 0 w 7"/>
                  <a:gd name="T3" fmla="*/ 1 h 5"/>
                  <a:gd name="T4" fmla="*/ 4 w 7"/>
                  <a:gd name="T5" fmla="*/ 2 h 5"/>
                  <a:gd name="T6" fmla="*/ 7 w 7"/>
                  <a:gd name="T7" fmla="*/ 4 h 5"/>
                  <a:gd name="T8" fmla="*/ 1 w 7"/>
                  <a:gd name="T9" fmla="*/ 5 h 5"/>
                  <a:gd name="T10" fmla="*/ 1 w 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3" y="1"/>
                      <a:pt x="4" y="2"/>
                    </a:cubicBezTo>
                    <a:cubicBezTo>
                      <a:pt x="4" y="2"/>
                      <a:pt x="7" y="3"/>
                      <a:pt x="7" y="4"/>
                    </a:cubicBezTo>
                    <a:cubicBezTo>
                      <a:pt x="7" y="4"/>
                      <a:pt x="2" y="5"/>
                      <a:pt x="1" y="5"/>
                    </a:cubicBezTo>
                    <a:cubicBezTo>
                      <a:pt x="0" y="4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91" name="Freeform 590"/>
              <p:cNvSpPr>
                <a:spLocks/>
              </p:cNvSpPr>
              <p:nvPr/>
            </p:nvSpPr>
            <p:spPr bwMode="auto">
              <a:xfrm>
                <a:off x="3370182" y="1119701"/>
                <a:ext cx="56264" cy="41808"/>
              </a:xfrm>
              <a:custGeom>
                <a:avLst/>
                <a:gdLst>
                  <a:gd name="T0" fmla="*/ 8 w 12"/>
                  <a:gd name="T1" fmla="*/ 8 h 9"/>
                  <a:gd name="T2" fmla="*/ 3 w 12"/>
                  <a:gd name="T3" fmla="*/ 1 h 9"/>
                  <a:gd name="T4" fmla="*/ 8 w 12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8" y="8"/>
                    </a:moveTo>
                    <a:cubicBezTo>
                      <a:pt x="6" y="9"/>
                      <a:pt x="0" y="0"/>
                      <a:pt x="3" y="1"/>
                    </a:cubicBezTo>
                    <a:cubicBezTo>
                      <a:pt x="6" y="3"/>
                      <a:pt x="12" y="8"/>
                      <a:pt x="8" y="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92" name="Freeform 591"/>
              <p:cNvSpPr>
                <a:spLocks/>
              </p:cNvSpPr>
              <p:nvPr/>
            </p:nvSpPr>
            <p:spPr bwMode="auto">
              <a:xfrm>
                <a:off x="3460204" y="1114878"/>
                <a:ext cx="41796" cy="14471"/>
              </a:xfrm>
              <a:custGeom>
                <a:avLst/>
                <a:gdLst>
                  <a:gd name="T0" fmla="*/ 2 w 9"/>
                  <a:gd name="T1" fmla="*/ 1 h 3"/>
                  <a:gd name="T2" fmla="*/ 8 w 9"/>
                  <a:gd name="T3" fmla="*/ 2 h 3"/>
                  <a:gd name="T4" fmla="*/ 2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2" y="1"/>
                    </a:moveTo>
                    <a:cubicBezTo>
                      <a:pt x="5" y="0"/>
                      <a:pt x="9" y="2"/>
                      <a:pt x="8" y="2"/>
                    </a:cubicBezTo>
                    <a:cubicBezTo>
                      <a:pt x="3" y="3"/>
                      <a:pt x="0" y="2"/>
                      <a:pt x="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93" name="Freeform 592"/>
              <p:cNvSpPr>
                <a:spLocks/>
              </p:cNvSpPr>
              <p:nvPr/>
            </p:nvSpPr>
            <p:spPr bwMode="auto">
              <a:xfrm>
                <a:off x="3379826" y="1039304"/>
                <a:ext cx="168791" cy="90047"/>
              </a:xfrm>
              <a:custGeom>
                <a:avLst/>
                <a:gdLst>
                  <a:gd name="T0" fmla="*/ 28 w 36"/>
                  <a:gd name="T1" fmla="*/ 17 h 19"/>
                  <a:gd name="T2" fmla="*/ 27 w 36"/>
                  <a:gd name="T3" fmla="*/ 15 h 19"/>
                  <a:gd name="T4" fmla="*/ 22 w 36"/>
                  <a:gd name="T5" fmla="*/ 13 h 19"/>
                  <a:gd name="T6" fmla="*/ 14 w 36"/>
                  <a:gd name="T7" fmla="*/ 14 h 19"/>
                  <a:gd name="T8" fmla="*/ 18 w 36"/>
                  <a:gd name="T9" fmla="*/ 12 h 19"/>
                  <a:gd name="T10" fmla="*/ 8 w 36"/>
                  <a:gd name="T11" fmla="*/ 12 h 19"/>
                  <a:gd name="T12" fmla="*/ 13 w 36"/>
                  <a:gd name="T13" fmla="*/ 10 h 19"/>
                  <a:gd name="T14" fmla="*/ 12 w 36"/>
                  <a:gd name="T15" fmla="*/ 9 h 19"/>
                  <a:gd name="T16" fmla="*/ 13 w 36"/>
                  <a:gd name="T17" fmla="*/ 8 h 19"/>
                  <a:gd name="T18" fmla="*/ 11 w 36"/>
                  <a:gd name="T19" fmla="*/ 8 h 19"/>
                  <a:gd name="T20" fmla="*/ 10 w 36"/>
                  <a:gd name="T21" fmla="*/ 6 h 19"/>
                  <a:gd name="T22" fmla="*/ 6 w 36"/>
                  <a:gd name="T23" fmla="*/ 6 h 19"/>
                  <a:gd name="T24" fmla="*/ 3 w 36"/>
                  <a:gd name="T25" fmla="*/ 5 h 19"/>
                  <a:gd name="T26" fmla="*/ 9 w 36"/>
                  <a:gd name="T27" fmla="*/ 2 h 19"/>
                  <a:gd name="T28" fmla="*/ 16 w 36"/>
                  <a:gd name="T29" fmla="*/ 1 h 19"/>
                  <a:gd name="T30" fmla="*/ 18 w 36"/>
                  <a:gd name="T31" fmla="*/ 5 h 19"/>
                  <a:gd name="T32" fmla="*/ 22 w 36"/>
                  <a:gd name="T33" fmla="*/ 4 h 19"/>
                  <a:gd name="T34" fmla="*/ 25 w 36"/>
                  <a:gd name="T35" fmla="*/ 7 h 19"/>
                  <a:gd name="T36" fmla="*/ 30 w 36"/>
                  <a:gd name="T37" fmla="*/ 7 h 19"/>
                  <a:gd name="T38" fmla="*/ 33 w 36"/>
                  <a:gd name="T39" fmla="*/ 12 h 19"/>
                  <a:gd name="T40" fmla="*/ 34 w 36"/>
                  <a:gd name="T41" fmla="*/ 16 h 19"/>
                  <a:gd name="T42" fmla="*/ 28 w 36"/>
                  <a:gd name="T43" fmla="*/ 17 h 19"/>
                  <a:gd name="T44" fmla="*/ 28 w 36"/>
                  <a:gd name="T45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19">
                    <a:moveTo>
                      <a:pt x="28" y="17"/>
                    </a:moveTo>
                    <a:cubicBezTo>
                      <a:pt x="27" y="17"/>
                      <a:pt x="27" y="16"/>
                      <a:pt x="27" y="15"/>
                    </a:cubicBezTo>
                    <a:cubicBezTo>
                      <a:pt x="26" y="14"/>
                      <a:pt x="23" y="13"/>
                      <a:pt x="22" y="13"/>
                    </a:cubicBezTo>
                    <a:cubicBezTo>
                      <a:pt x="21" y="13"/>
                      <a:pt x="14" y="15"/>
                      <a:pt x="14" y="14"/>
                    </a:cubicBezTo>
                    <a:cubicBezTo>
                      <a:pt x="14" y="14"/>
                      <a:pt x="18" y="12"/>
                      <a:pt x="18" y="12"/>
                    </a:cubicBezTo>
                    <a:cubicBezTo>
                      <a:pt x="15" y="11"/>
                      <a:pt x="11" y="14"/>
                      <a:pt x="8" y="12"/>
                    </a:cubicBezTo>
                    <a:cubicBezTo>
                      <a:pt x="2" y="9"/>
                      <a:pt x="13" y="10"/>
                      <a:pt x="13" y="10"/>
                    </a:cubicBezTo>
                    <a:cubicBezTo>
                      <a:pt x="13" y="10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7"/>
                      <a:pt x="11" y="8"/>
                      <a:pt x="11" y="8"/>
                    </a:cubicBezTo>
                    <a:cubicBezTo>
                      <a:pt x="10" y="7"/>
                      <a:pt x="12" y="6"/>
                      <a:pt x="10" y="6"/>
                    </a:cubicBezTo>
                    <a:cubicBezTo>
                      <a:pt x="9" y="6"/>
                      <a:pt x="7" y="7"/>
                      <a:pt x="6" y="6"/>
                    </a:cubicBezTo>
                    <a:cubicBezTo>
                      <a:pt x="6" y="5"/>
                      <a:pt x="4" y="6"/>
                      <a:pt x="3" y="5"/>
                    </a:cubicBezTo>
                    <a:cubicBezTo>
                      <a:pt x="0" y="0"/>
                      <a:pt x="7" y="2"/>
                      <a:pt x="9" y="2"/>
                    </a:cubicBezTo>
                    <a:cubicBezTo>
                      <a:pt x="11" y="1"/>
                      <a:pt x="14" y="0"/>
                      <a:pt x="16" y="1"/>
                    </a:cubicBezTo>
                    <a:cubicBezTo>
                      <a:pt x="19" y="2"/>
                      <a:pt x="14" y="7"/>
                      <a:pt x="18" y="5"/>
                    </a:cubicBezTo>
                    <a:cubicBezTo>
                      <a:pt x="19" y="5"/>
                      <a:pt x="21" y="3"/>
                      <a:pt x="22" y="4"/>
                    </a:cubicBezTo>
                    <a:cubicBezTo>
                      <a:pt x="23" y="5"/>
                      <a:pt x="24" y="7"/>
                      <a:pt x="25" y="7"/>
                    </a:cubicBezTo>
                    <a:cubicBezTo>
                      <a:pt x="26" y="7"/>
                      <a:pt x="29" y="6"/>
                      <a:pt x="30" y="7"/>
                    </a:cubicBezTo>
                    <a:cubicBezTo>
                      <a:pt x="32" y="8"/>
                      <a:pt x="32" y="11"/>
                      <a:pt x="33" y="12"/>
                    </a:cubicBezTo>
                    <a:cubicBezTo>
                      <a:pt x="34" y="14"/>
                      <a:pt x="36" y="15"/>
                      <a:pt x="34" y="16"/>
                    </a:cubicBezTo>
                    <a:cubicBezTo>
                      <a:pt x="33" y="18"/>
                      <a:pt x="30" y="18"/>
                      <a:pt x="28" y="17"/>
                    </a:cubicBezTo>
                    <a:cubicBezTo>
                      <a:pt x="27" y="16"/>
                      <a:pt x="31" y="19"/>
                      <a:pt x="28" y="1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94" name="Freeform 593"/>
              <p:cNvSpPr>
                <a:spLocks/>
              </p:cNvSpPr>
              <p:nvPr/>
            </p:nvSpPr>
            <p:spPr bwMode="auto">
              <a:xfrm>
                <a:off x="3511645" y="995889"/>
                <a:ext cx="51440" cy="24120"/>
              </a:xfrm>
              <a:custGeom>
                <a:avLst/>
                <a:gdLst>
                  <a:gd name="T0" fmla="*/ 8 w 11"/>
                  <a:gd name="T1" fmla="*/ 5 h 5"/>
                  <a:gd name="T2" fmla="*/ 4 w 11"/>
                  <a:gd name="T3" fmla="*/ 4 h 5"/>
                  <a:gd name="T4" fmla="*/ 2 w 11"/>
                  <a:gd name="T5" fmla="*/ 3 h 5"/>
                  <a:gd name="T6" fmla="*/ 7 w 11"/>
                  <a:gd name="T7" fmla="*/ 2 h 5"/>
                  <a:gd name="T8" fmla="*/ 8 w 1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8" y="5"/>
                    </a:moveTo>
                    <a:cubicBezTo>
                      <a:pt x="6" y="5"/>
                      <a:pt x="6" y="4"/>
                      <a:pt x="4" y="4"/>
                    </a:cubicBezTo>
                    <a:cubicBezTo>
                      <a:pt x="4" y="4"/>
                      <a:pt x="0" y="4"/>
                      <a:pt x="2" y="3"/>
                    </a:cubicBezTo>
                    <a:cubicBezTo>
                      <a:pt x="3" y="1"/>
                      <a:pt x="6" y="0"/>
                      <a:pt x="7" y="2"/>
                    </a:cubicBezTo>
                    <a:cubicBezTo>
                      <a:pt x="9" y="3"/>
                      <a:pt x="11" y="5"/>
                      <a:pt x="8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95" name="Freeform 594"/>
              <p:cNvSpPr>
                <a:spLocks/>
              </p:cNvSpPr>
              <p:nvPr/>
            </p:nvSpPr>
            <p:spPr bwMode="auto">
              <a:xfrm>
                <a:off x="3553441" y="1071463"/>
                <a:ext cx="94844" cy="53063"/>
              </a:xfrm>
              <a:custGeom>
                <a:avLst/>
                <a:gdLst>
                  <a:gd name="T0" fmla="*/ 8 w 20"/>
                  <a:gd name="T1" fmla="*/ 7 h 11"/>
                  <a:gd name="T2" fmla="*/ 3 w 20"/>
                  <a:gd name="T3" fmla="*/ 5 h 11"/>
                  <a:gd name="T4" fmla="*/ 4 w 20"/>
                  <a:gd name="T5" fmla="*/ 3 h 11"/>
                  <a:gd name="T6" fmla="*/ 1 w 20"/>
                  <a:gd name="T7" fmla="*/ 1 h 11"/>
                  <a:gd name="T8" fmla="*/ 6 w 20"/>
                  <a:gd name="T9" fmla="*/ 1 h 11"/>
                  <a:gd name="T10" fmla="*/ 12 w 20"/>
                  <a:gd name="T11" fmla="*/ 3 h 11"/>
                  <a:gd name="T12" fmla="*/ 16 w 20"/>
                  <a:gd name="T13" fmla="*/ 3 h 11"/>
                  <a:gd name="T14" fmla="*/ 19 w 20"/>
                  <a:gd name="T15" fmla="*/ 4 h 11"/>
                  <a:gd name="T16" fmla="*/ 18 w 20"/>
                  <a:gd name="T17" fmla="*/ 8 h 11"/>
                  <a:gd name="T18" fmla="*/ 15 w 20"/>
                  <a:gd name="T19" fmla="*/ 10 h 11"/>
                  <a:gd name="T20" fmla="*/ 9 w 20"/>
                  <a:gd name="T21" fmla="*/ 11 h 11"/>
                  <a:gd name="T22" fmla="*/ 4 w 20"/>
                  <a:gd name="T23" fmla="*/ 8 h 11"/>
                  <a:gd name="T24" fmla="*/ 8 w 20"/>
                  <a:gd name="T25" fmla="*/ 7 h 11"/>
                  <a:gd name="T26" fmla="*/ 8 w 20"/>
                  <a:gd name="T2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1">
                    <a:moveTo>
                      <a:pt x="8" y="7"/>
                    </a:moveTo>
                    <a:cubicBezTo>
                      <a:pt x="6" y="7"/>
                      <a:pt x="4" y="6"/>
                      <a:pt x="3" y="5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4" y="2"/>
                      <a:pt x="2" y="1"/>
                      <a:pt x="1" y="1"/>
                    </a:cubicBezTo>
                    <a:cubicBezTo>
                      <a:pt x="1" y="0"/>
                      <a:pt x="6" y="1"/>
                      <a:pt x="6" y="1"/>
                    </a:cubicBezTo>
                    <a:cubicBezTo>
                      <a:pt x="8" y="1"/>
                      <a:pt x="10" y="2"/>
                      <a:pt x="12" y="3"/>
                    </a:cubicBezTo>
                    <a:cubicBezTo>
                      <a:pt x="14" y="3"/>
                      <a:pt x="15" y="3"/>
                      <a:pt x="16" y="3"/>
                    </a:cubicBezTo>
                    <a:cubicBezTo>
                      <a:pt x="17" y="3"/>
                      <a:pt x="20" y="4"/>
                      <a:pt x="19" y="4"/>
                    </a:cubicBezTo>
                    <a:cubicBezTo>
                      <a:pt x="17" y="6"/>
                      <a:pt x="16" y="5"/>
                      <a:pt x="18" y="8"/>
                    </a:cubicBezTo>
                    <a:cubicBezTo>
                      <a:pt x="19" y="9"/>
                      <a:pt x="16" y="9"/>
                      <a:pt x="15" y="10"/>
                    </a:cubicBezTo>
                    <a:cubicBezTo>
                      <a:pt x="13" y="10"/>
                      <a:pt x="11" y="11"/>
                      <a:pt x="9" y="11"/>
                    </a:cubicBezTo>
                    <a:cubicBezTo>
                      <a:pt x="8" y="10"/>
                      <a:pt x="4" y="9"/>
                      <a:pt x="4" y="8"/>
                    </a:cubicBezTo>
                    <a:cubicBezTo>
                      <a:pt x="4" y="8"/>
                      <a:pt x="10" y="7"/>
                      <a:pt x="8" y="7"/>
                    </a:cubicBezTo>
                    <a:cubicBezTo>
                      <a:pt x="5" y="6"/>
                      <a:pt x="10" y="7"/>
                      <a:pt x="8" y="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96" name="Freeform 595"/>
              <p:cNvSpPr>
                <a:spLocks/>
              </p:cNvSpPr>
              <p:nvPr/>
            </p:nvSpPr>
            <p:spPr bwMode="auto">
              <a:xfrm>
                <a:off x="3606490" y="1119701"/>
                <a:ext cx="83591" cy="24120"/>
              </a:xfrm>
              <a:custGeom>
                <a:avLst/>
                <a:gdLst>
                  <a:gd name="T0" fmla="*/ 14 w 18"/>
                  <a:gd name="T1" fmla="*/ 5 h 5"/>
                  <a:gd name="T2" fmla="*/ 16 w 18"/>
                  <a:gd name="T3" fmla="*/ 2 h 5"/>
                  <a:gd name="T4" fmla="*/ 13 w 18"/>
                  <a:gd name="T5" fmla="*/ 1 h 5"/>
                  <a:gd name="T6" fmla="*/ 3 w 18"/>
                  <a:gd name="T7" fmla="*/ 1 h 5"/>
                  <a:gd name="T8" fmla="*/ 4 w 18"/>
                  <a:gd name="T9" fmla="*/ 4 h 5"/>
                  <a:gd name="T10" fmla="*/ 14 w 18"/>
                  <a:gd name="T11" fmla="*/ 5 h 5"/>
                  <a:gd name="T12" fmla="*/ 14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4" y="5"/>
                    </a:moveTo>
                    <a:cubicBezTo>
                      <a:pt x="14" y="4"/>
                      <a:pt x="18" y="2"/>
                      <a:pt x="16" y="2"/>
                    </a:cubicBezTo>
                    <a:cubicBezTo>
                      <a:pt x="15" y="1"/>
                      <a:pt x="14" y="1"/>
                      <a:pt x="13" y="1"/>
                    </a:cubicBezTo>
                    <a:cubicBezTo>
                      <a:pt x="10" y="1"/>
                      <a:pt x="6" y="0"/>
                      <a:pt x="3" y="1"/>
                    </a:cubicBezTo>
                    <a:cubicBezTo>
                      <a:pt x="0" y="1"/>
                      <a:pt x="1" y="4"/>
                      <a:pt x="4" y="4"/>
                    </a:cubicBezTo>
                    <a:cubicBezTo>
                      <a:pt x="7" y="4"/>
                      <a:pt x="11" y="5"/>
                      <a:pt x="14" y="5"/>
                    </a:cubicBezTo>
                    <a:cubicBezTo>
                      <a:pt x="16" y="4"/>
                      <a:pt x="12" y="5"/>
                      <a:pt x="14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97" name="Freeform 596"/>
              <p:cNvSpPr>
                <a:spLocks/>
              </p:cNvSpPr>
              <p:nvPr/>
            </p:nvSpPr>
            <p:spPr bwMode="auto">
              <a:xfrm>
                <a:off x="3601668" y="1227435"/>
                <a:ext cx="78769" cy="53063"/>
              </a:xfrm>
              <a:custGeom>
                <a:avLst/>
                <a:gdLst>
                  <a:gd name="T0" fmla="*/ 7 w 17"/>
                  <a:gd name="T1" fmla="*/ 1 h 11"/>
                  <a:gd name="T2" fmla="*/ 1 w 17"/>
                  <a:gd name="T3" fmla="*/ 6 h 11"/>
                  <a:gd name="T4" fmla="*/ 10 w 17"/>
                  <a:gd name="T5" fmla="*/ 10 h 11"/>
                  <a:gd name="T6" fmla="*/ 15 w 17"/>
                  <a:gd name="T7" fmla="*/ 10 h 11"/>
                  <a:gd name="T8" fmla="*/ 15 w 17"/>
                  <a:gd name="T9" fmla="*/ 8 h 11"/>
                  <a:gd name="T10" fmla="*/ 16 w 17"/>
                  <a:gd name="T11" fmla="*/ 6 h 11"/>
                  <a:gd name="T12" fmla="*/ 7 w 17"/>
                  <a:gd name="T13" fmla="*/ 1 h 11"/>
                  <a:gd name="T14" fmla="*/ 7 w 17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1">
                    <a:moveTo>
                      <a:pt x="7" y="1"/>
                    </a:moveTo>
                    <a:cubicBezTo>
                      <a:pt x="5" y="0"/>
                      <a:pt x="2" y="4"/>
                      <a:pt x="1" y="6"/>
                    </a:cubicBezTo>
                    <a:cubicBezTo>
                      <a:pt x="0" y="8"/>
                      <a:pt x="8" y="10"/>
                      <a:pt x="10" y="10"/>
                    </a:cubicBezTo>
                    <a:cubicBezTo>
                      <a:pt x="11" y="11"/>
                      <a:pt x="14" y="11"/>
                      <a:pt x="15" y="10"/>
                    </a:cubicBezTo>
                    <a:cubicBezTo>
                      <a:pt x="16" y="10"/>
                      <a:pt x="15" y="9"/>
                      <a:pt x="15" y="8"/>
                    </a:cubicBezTo>
                    <a:cubicBezTo>
                      <a:pt x="15" y="7"/>
                      <a:pt x="15" y="6"/>
                      <a:pt x="16" y="6"/>
                    </a:cubicBezTo>
                    <a:cubicBezTo>
                      <a:pt x="17" y="4"/>
                      <a:pt x="9" y="1"/>
                      <a:pt x="7" y="1"/>
                    </a:cubicBezTo>
                    <a:cubicBezTo>
                      <a:pt x="5" y="0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98" name="Freeform 597"/>
              <p:cNvSpPr>
                <a:spLocks/>
              </p:cNvSpPr>
              <p:nvPr/>
            </p:nvSpPr>
            <p:spPr bwMode="auto">
              <a:xfrm>
                <a:off x="3638641" y="1214572"/>
                <a:ext cx="19291" cy="12863"/>
              </a:xfrm>
              <a:custGeom>
                <a:avLst/>
                <a:gdLst>
                  <a:gd name="T0" fmla="*/ 3 w 4"/>
                  <a:gd name="T1" fmla="*/ 2 h 3"/>
                  <a:gd name="T2" fmla="*/ 1 w 4"/>
                  <a:gd name="T3" fmla="*/ 1 h 3"/>
                  <a:gd name="T4" fmla="*/ 3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1" y="3"/>
                      <a:pt x="0" y="1"/>
                      <a:pt x="1" y="1"/>
                    </a:cubicBezTo>
                    <a:cubicBezTo>
                      <a:pt x="2" y="0"/>
                      <a:pt x="4" y="2"/>
                      <a:pt x="3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99" name="Freeform 598"/>
              <p:cNvSpPr>
                <a:spLocks/>
              </p:cNvSpPr>
              <p:nvPr/>
            </p:nvSpPr>
            <p:spPr bwMode="auto">
              <a:xfrm>
                <a:off x="3723840" y="1129350"/>
                <a:ext cx="41796" cy="27335"/>
              </a:xfrm>
              <a:custGeom>
                <a:avLst/>
                <a:gdLst>
                  <a:gd name="T0" fmla="*/ 1 w 9"/>
                  <a:gd name="T1" fmla="*/ 5 h 6"/>
                  <a:gd name="T2" fmla="*/ 1 w 9"/>
                  <a:gd name="T3" fmla="*/ 1 h 6"/>
                  <a:gd name="T4" fmla="*/ 5 w 9"/>
                  <a:gd name="T5" fmla="*/ 1 h 6"/>
                  <a:gd name="T6" fmla="*/ 9 w 9"/>
                  <a:gd name="T7" fmla="*/ 3 h 6"/>
                  <a:gd name="T8" fmla="*/ 5 w 9"/>
                  <a:gd name="T9" fmla="*/ 5 h 6"/>
                  <a:gd name="T10" fmla="*/ 1 w 9"/>
                  <a:gd name="T11" fmla="*/ 5 h 6"/>
                  <a:gd name="T12" fmla="*/ 1 w 9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1" y="5"/>
                    </a:moveTo>
                    <a:cubicBezTo>
                      <a:pt x="1" y="5"/>
                      <a:pt x="2" y="2"/>
                      <a:pt x="1" y="1"/>
                    </a:cubicBezTo>
                    <a:cubicBezTo>
                      <a:pt x="1" y="0"/>
                      <a:pt x="4" y="1"/>
                      <a:pt x="5" y="1"/>
                    </a:cubicBezTo>
                    <a:cubicBezTo>
                      <a:pt x="6" y="1"/>
                      <a:pt x="9" y="2"/>
                      <a:pt x="9" y="3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3" y="6"/>
                      <a:pt x="3" y="6"/>
                      <a:pt x="1" y="5"/>
                    </a:cubicBezTo>
                    <a:cubicBezTo>
                      <a:pt x="0" y="4"/>
                      <a:pt x="2" y="6"/>
                      <a:pt x="1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00" name="Freeform 599"/>
              <p:cNvSpPr>
                <a:spLocks/>
              </p:cNvSpPr>
              <p:nvPr/>
            </p:nvSpPr>
            <p:spPr bwMode="auto">
              <a:xfrm>
                <a:off x="3746345" y="1171155"/>
                <a:ext cx="14468" cy="19296"/>
              </a:xfrm>
              <a:custGeom>
                <a:avLst/>
                <a:gdLst>
                  <a:gd name="T0" fmla="*/ 2 w 3"/>
                  <a:gd name="T1" fmla="*/ 1 h 4"/>
                  <a:gd name="T2" fmla="*/ 1 w 3"/>
                  <a:gd name="T3" fmla="*/ 3 h 4"/>
                  <a:gd name="T4" fmla="*/ 2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0" y="0"/>
                      <a:pt x="0" y="3"/>
                      <a:pt x="1" y="3"/>
                    </a:cubicBezTo>
                    <a:cubicBezTo>
                      <a:pt x="2" y="4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01" name="Freeform 600"/>
              <p:cNvSpPr>
                <a:spLocks/>
              </p:cNvSpPr>
              <p:nvPr/>
            </p:nvSpPr>
            <p:spPr bwMode="auto">
              <a:xfrm>
                <a:off x="3592021" y="1156686"/>
                <a:ext cx="419568" cy="128637"/>
              </a:xfrm>
              <a:custGeom>
                <a:avLst/>
                <a:gdLst>
                  <a:gd name="T0" fmla="*/ 17 w 89"/>
                  <a:gd name="T1" fmla="*/ 7 h 27"/>
                  <a:gd name="T2" fmla="*/ 19 w 89"/>
                  <a:gd name="T3" fmla="*/ 4 h 27"/>
                  <a:gd name="T4" fmla="*/ 15 w 89"/>
                  <a:gd name="T5" fmla="*/ 2 h 27"/>
                  <a:gd name="T6" fmla="*/ 12 w 89"/>
                  <a:gd name="T7" fmla="*/ 2 h 27"/>
                  <a:gd name="T8" fmla="*/ 4 w 89"/>
                  <a:gd name="T9" fmla="*/ 1 h 27"/>
                  <a:gd name="T10" fmla="*/ 4 w 89"/>
                  <a:gd name="T11" fmla="*/ 3 h 27"/>
                  <a:gd name="T12" fmla="*/ 0 w 89"/>
                  <a:gd name="T13" fmla="*/ 4 h 27"/>
                  <a:gd name="T14" fmla="*/ 5 w 89"/>
                  <a:gd name="T15" fmla="*/ 5 h 27"/>
                  <a:gd name="T16" fmla="*/ 7 w 89"/>
                  <a:gd name="T17" fmla="*/ 6 h 27"/>
                  <a:gd name="T18" fmla="*/ 6 w 89"/>
                  <a:gd name="T19" fmla="*/ 7 h 27"/>
                  <a:gd name="T20" fmla="*/ 24 w 89"/>
                  <a:gd name="T21" fmla="*/ 13 h 27"/>
                  <a:gd name="T22" fmla="*/ 25 w 89"/>
                  <a:gd name="T23" fmla="*/ 16 h 27"/>
                  <a:gd name="T24" fmla="*/ 24 w 89"/>
                  <a:gd name="T25" fmla="*/ 21 h 27"/>
                  <a:gd name="T26" fmla="*/ 27 w 89"/>
                  <a:gd name="T27" fmla="*/ 25 h 27"/>
                  <a:gd name="T28" fmla="*/ 30 w 89"/>
                  <a:gd name="T29" fmla="*/ 24 h 27"/>
                  <a:gd name="T30" fmla="*/ 33 w 89"/>
                  <a:gd name="T31" fmla="*/ 26 h 27"/>
                  <a:gd name="T32" fmla="*/ 38 w 89"/>
                  <a:gd name="T33" fmla="*/ 26 h 27"/>
                  <a:gd name="T34" fmla="*/ 42 w 89"/>
                  <a:gd name="T35" fmla="*/ 23 h 27"/>
                  <a:gd name="T36" fmla="*/ 45 w 89"/>
                  <a:gd name="T37" fmla="*/ 26 h 27"/>
                  <a:gd name="T38" fmla="*/ 52 w 89"/>
                  <a:gd name="T39" fmla="*/ 27 h 27"/>
                  <a:gd name="T40" fmla="*/ 62 w 89"/>
                  <a:gd name="T41" fmla="*/ 27 h 27"/>
                  <a:gd name="T42" fmla="*/ 65 w 89"/>
                  <a:gd name="T43" fmla="*/ 27 h 27"/>
                  <a:gd name="T44" fmla="*/ 67 w 89"/>
                  <a:gd name="T45" fmla="*/ 24 h 27"/>
                  <a:gd name="T46" fmla="*/ 70 w 89"/>
                  <a:gd name="T47" fmla="*/ 25 h 27"/>
                  <a:gd name="T48" fmla="*/ 76 w 89"/>
                  <a:gd name="T49" fmla="*/ 27 h 27"/>
                  <a:gd name="T50" fmla="*/ 82 w 89"/>
                  <a:gd name="T51" fmla="*/ 26 h 27"/>
                  <a:gd name="T52" fmla="*/ 85 w 89"/>
                  <a:gd name="T53" fmla="*/ 24 h 27"/>
                  <a:gd name="T54" fmla="*/ 85 w 89"/>
                  <a:gd name="T55" fmla="*/ 22 h 27"/>
                  <a:gd name="T56" fmla="*/ 82 w 89"/>
                  <a:gd name="T57" fmla="*/ 22 h 27"/>
                  <a:gd name="T58" fmla="*/ 85 w 89"/>
                  <a:gd name="T59" fmla="*/ 17 h 27"/>
                  <a:gd name="T60" fmla="*/ 80 w 89"/>
                  <a:gd name="T61" fmla="*/ 16 h 27"/>
                  <a:gd name="T62" fmla="*/ 78 w 89"/>
                  <a:gd name="T63" fmla="*/ 14 h 27"/>
                  <a:gd name="T64" fmla="*/ 70 w 89"/>
                  <a:gd name="T65" fmla="*/ 14 h 27"/>
                  <a:gd name="T66" fmla="*/ 65 w 89"/>
                  <a:gd name="T67" fmla="*/ 14 h 27"/>
                  <a:gd name="T68" fmla="*/ 55 w 89"/>
                  <a:gd name="T69" fmla="*/ 17 h 27"/>
                  <a:gd name="T70" fmla="*/ 56 w 89"/>
                  <a:gd name="T71" fmla="*/ 18 h 27"/>
                  <a:gd name="T72" fmla="*/ 52 w 89"/>
                  <a:gd name="T73" fmla="*/ 18 h 27"/>
                  <a:gd name="T74" fmla="*/ 49 w 89"/>
                  <a:gd name="T75" fmla="*/ 16 h 27"/>
                  <a:gd name="T76" fmla="*/ 46 w 89"/>
                  <a:gd name="T77" fmla="*/ 17 h 27"/>
                  <a:gd name="T78" fmla="*/ 42 w 89"/>
                  <a:gd name="T79" fmla="*/ 16 h 27"/>
                  <a:gd name="T80" fmla="*/ 41 w 89"/>
                  <a:gd name="T81" fmla="*/ 18 h 27"/>
                  <a:gd name="T82" fmla="*/ 38 w 89"/>
                  <a:gd name="T83" fmla="*/ 16 h 27"/>
                  <a:gd name="T84" fmla="*/ 39 w 89"/>
                  <a:gd name="T85" fmla="*/ 14 h 27"/>
                  <a:gd name="T86" fmla="*/ 34 w 89"/>
                  <a:gd name="T87" fmla="*/ 12 h 27"/>
                  <a:gd name="T88" fmla="*/ 30 w 89"/>
                  <a:gd name="T89" fmla="*/ 13 h 27"/>
                  <a:gd name="T90" fmla="*/ 32 w 89"/>
                  <a:gd name="T91" fmla="*/ 12 h 27"/>
                  <a:gd name="T92" fmla="*/ 28 w 89"/>
                  <a:gd name="T93" fmla="*/ 9 h 27"/>
                  <a:gd name="T94" fmla="*/ 38 w 89"/>
                  <a:gd name="T95" fmla="*/ 10 h 27"/>
                  <a:gd name="T96" fmla="*/ 33 w 89"/>
                  <a:gd name="T97" fmla="*/ 7 h 27"/>
                  <a:gd name="T98" fmla="*/ 28 w 89"/>
                  <a:gd name="T99" fmla="*/ 7 h 27"/>
                  <a:gd name="T100" fmla="*/ 32 w 89"/>
                  <a:gd name="T101" fmla="*/ 6 h 27"/>
                  <a:gd name="T102" fmla="*/ 27 w 89"/>
                  <a:gd name="T103" fmla="*/ 5 h 27"/>
                  <a:gd name="T104" fmla="*/ 17 w 89"/>
                  <a:gd name="T105" fmla="*/ 7 h 27"/>
                  <a:gd name="T106" fmla="*/ 17 w 89"/>
                  <a:gd name="T10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" h="27">
                    <a:moveTo>
                      <a:pt x="17" y="7"/>
                    </a:moveTo>
                    <a:cubicBezTo>
                      <a:pt x="18" y="7"/>
                      <a:pt x="20" y="5"/>
                      <a:pt x="19" y="4"/>
                    </a:cubicBezTo>
                    <a:cubicBezTo>
                      <a:pt x="18" y="3"/>
                      <a:pt x="16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9" y="1"/>
                      <a:pt x="7" y="0"/>
                      <a:pt x="4" y="1"/>
                    </a:cubicBezTo>
                    <a:cubicBezTo>
                      <a:pt x="0" y="2"/>
                      <a:pt x="3" y="2"/>
                      <a:pt x="4" y="3"/>
                    </a:cubicBezTo>
                    <a:cubicBezTo>
                      <a:pt x="4" y="3"/>
                      <a:pt x="0" y="3"/>
                      <a:pt x="0" y="4"/>
                    </a:cubicBezTo>
                    <a:cubicBezTo>
                      <a:pt x="0" y="5"/>
                      <a:pt x="4" y="5"/>
                      <a:pt x="5" y="5"/>
                    </a:cubicBezTo>
                    <a:cubicBezTo>
                      <a:pt x="5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12" y="11"/>
                      <a:pt x="21" y="5"/>
                      <a:pt x="24" y="13"/>
                    </a:cubicBezTo>
                    <a:cubicBezTo>
                      <a:pt x="24" y="14"/>
                      <a:pt x="26" y="15"/>
                      <a:pt x="25" y="16"/>
                    </a:cubicBezTo>
                    <a:cubicBezTo>
                      <a:pt x="24" y="18"/>
                      <a:pt x="23" y="19"/>
                      <a:pt x="24" y="21"/>
                    </a:cubicBezTo>
                    <a:cubicBezTo>
                      <a:pt x="24" y="21"/>
                      <a:pt x="26" y="25"/>
                      <a:pt x="27" y="25"/>
                    </a:cubicBezTo>
                    <a:cubicBezTo>
                      <a:pt x="28" y="26"/>
                      <a:pt x="30" y="23"/>
                      <a:pt x="30" y="24"/>
                    </a:cubicBezTo>
                    <a:cubicBezTo>
                      <a:pt x="31" y="24"/>
                      <a:pt x="32" y="26"/>
                      <a:pt x="33" y="26"/>
                    </a:cubicBezTo>
                    <a:cubicBezTo>
                      <a:pt x="35" y="27"/>
                      <a:pt x="37" y="26"/>
                      <a:pt x="38" y="26"/>
                    </a:cubicBezTo>
                    <a:cubicBezTo>
                      <a:pt x="39" y="25"/>
                      <a:pt x="41" y="23"/>
                      <a:pt x="42" y="23"/>
                    </a:cubicBezTo>
                    <a:cubicBezTo>
                      <a:pt x="42" y="23"/>
                      <a:pt x="44" y="26"/>
                      <a:pt x="45" y="26"/>
                    </a:cubicBezTo>
                    <a:cubicBezTo>
                      <a:pt x="47" y="27"/>
                      <a:pt x="50" y="27"/>
                      <a:pt x="52" y="27"/>
                    </a:cubicBezTo>
                    <a:cubicBezTo>
                      <a:pt x="56" y="27"/>
                      <a:pt x="59" y="27"/>
                      <a:pt x="62" y="27"/>
                    </a:cubicBezTo>
                    <a:cubicBezTo>
                      <a:pt x="63" y="27"/>
                      <a:pt x="64" y="27"/>
                      <a:pt x="65" y="27"/>
                    </a:cubicBezTo>
                    <a:cubicBezTo>
                      <a:pt x="67" y="26"/>
                      <a:pt x="66" y="24"/>
                      <a:pt x="67" y="24"/>
                    </a:cubicBezTo>
                    <a:cubicBezTo>
                      <a:pt x="68" y="23"/>
                      <a:pt x="69" y="24"/>
                      <a:pt x="70" y="25"/>
                    </a:cubicBezTo>
                    <a:cubicBezTo>
                      <a:pt x="71" y="26"/>
                      <a:pt x="74" y="27"/>
                      <a:pt x="76" y="27"/>
                    </a:cubicBezTo>
                    <a:cubicBezTo>
                      <a:pt x="78" y="27"/>
                      <a:pt x="80" y="27"/>
                      <a:pt x="82" y="26"/>
                    </a:cubicBezTo>
                    <a:cubicBezTo>
                      <a:pt x="84" y="26"/>
                      <a:pt x="83" y="24"/>
                      <a:pt x="85" y="24"/>
                    </a:cubicBezTo>
                    <a:cubicBezTo>
                      <a:pt x="86" y="24"/>
                      <a:pt x="87" y="21"/>
                      <a:pt x="85" y="22"/>
                    </a:cubicBezTo>
                    <a:cubicBezTo>
                      <a:pt x="85" y="22"/>
                      <a:pt x="83" y="22"/>
                      <a:pt x="82" y="22"/>
                    </a:cubicBezTo>
                    <a:cubicBezTo>
                      <a:pt x="82" y="22"/>
                      <a:pt x="89" y="18"/>
                      <a:pt x="85" y="17"/>
                    </a:cubicBezTo>
                    <a:cubicBezTo>
                      <a:pt x="84" y="17"/>
                      <a:pt x="82" y="16"/>
                      <a:pt x="80" y="16"/>
                    </a:cubicBezTo>
                    <a:cubicBezTo>
                      <a:pt x="78" y="16"/>
                      <a:pt x="80" y="14"/>
                      <a:pt x="78" y="14"/>
                    </a:cubicBezTo>
                    <a:cubicBezTo>
                      <a:pt x="75" y="14"/>
                      <a:pt x="73" y="14"/>
                      <a:pt x="70" y="14"/>
                    </a:cubicBezTo>
                    <a:cubicBezTo>
                      <a:pt x="68" y="14"/>
                      <a:pt x="67" y="13"/>
                      <a:pt x="65" y="14"/>
                    </a:cubicBezTo>
                    <a:cubicBezTo>
                      <a:pt x="64" y="14"/>
                      <a:pt x="55" y="16"/>
                      <a:pt x="55" y="17"/>
                    </a:cubicBezTo>
                    <a:cubicBezTo>
                      <a:pt x="55" y="17"/>
                      <a:pt x="56" y="17"/>
                      <a:pt x="56" y="18"/>
                    </a:cubicBezTo>
                    <a:cubicBezTo>
                      <a:pt x="56" y="18"/>
                      <a:pt x="53" y="18"/>
                      <a:pt x="52" y="18"/>
                    </a:cubicBezTo>
                    <a:cubicBezTo>
                      <a:pt x="51" y="18"/>
                      <a:pt x="50" y="17"/>
                      <a:pt x="49" y="16"/>
                    </a:cubicBezTo>
                    <a:cubicBezTo>
                      <a:pt x="48" y="16"/>
                      <a:pt x="47" y="17"/>
                      <a:pt x="46" y="17"/>
                    </a:cubicBezTo>
                    <a:cubicBezTo>
                      <a:pt x="45" y="17"/>
                      <a:pt x="43" y="16"/>
                      <a:pt x="42" y="16"/>
                    </a:cubicBezTo>
                    <a:cubicBezTo>
                      <a:pt x="41" y="16"/>
                      <a:pt x="42" y="18"/>
                      <a:pt x="41" y="18"/>
                    </a:cubicBezTo>
                    <a:cubicBezTo>
                      <a:pt x="40" y="18"/>
                      <a:pt x="39" y="16"/>
                      <a:pt x="38" y="16"/>
                    </a:cubicBezTo>
                    <a:cubicBezTo>
                      <a:pt x="35" y="16"/>
                      <a:pt x="39" y="15"/>
                      <a:pt x="39" y="14"/>
                    </a:cubicBezTo>
                    <a:cubicBezTo>
                      <a:pt x="39" y="13"/>
                      <a:pt x="35" y="12"/>
                      <a:pt x="34" y="12"/>
                    </a:cubicBezTo>
                    <a:cubicBezTo>
                      <a:pt x="34" y="12"/>
                      <a:pt x="30" y="13"/>
                      <a:pt x="30" y="13"/>
                    </a:cubicBezTo>
                    <a:cubicBezTo>
                      <a:pt x="30" y="12"/>
                      <a:pt x="32" y="12"/>
                      <a:pt x="32" y="12"/>
                    </a:cubicBezTo>
                    <a:cubicBezTo>
                      <a:pt x="32" y="11"/>
                      <a:pt x="27" y="10"/>
                      <a:pt x="28" y="9"/>
                    </a:cubicBezTo>
                    <a:cubicBezTo>
                      <a:pt x="28" y="9"/>
                      <a:pt x="38" y="10"/>
                      <a:pt x="38" y="10"/>
                    </a:cubicBezTo>
                    <a:cubicBezTo>
                      <a:pt x="38" y="9"/>
                      <a:pt x="34" y="8"/>
                      <a:pt x="33" y="7"/>
                    </a:cubicBezTo>
                    <a:cubicBezTo>
                      <a:pt x="32" y="7"/>
                      <a:pt x="30" y="7"/>
                      <a:pt x="28" y="7"/>
                    </a:cubicBezTo>
                    <a:cubicBezTo>
                      <a:pt x="29" y="7"/>
                      <a:pt x="31" y="7"/>
                      <a:pt x="32" y="6"/>
                    </a:cubicBezTo>
                    <a:cubicBezTo>
                      <a:pt x="32" y="5"/>
                      <a:pt x="27" y="5"/>
                      <a:pt x="27" y="5"/>
                    </a:cubicBezTo>
                    <a:cubicBezTo>
                      <a:pt x="23" y="5"/>
                      <a:pt x="21" y="6"/>
                      <a:pt x="17" y="7"/>
                    </a:cubicBezTo>
                    <a:cubicBezTo>
                      <a:pt x="17" y="7"/>
                      <a:pt x="18" y="7"/>
                      <a:pt x="17" y="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02" name="Freeform 601"/>
              <p:cNvSpPr>
                <a:spLocks/>
              </p:cNvSpPr>
              <p:nvPr/>
            </p:nvSpPr>
            <p:spPr bwMode="auto">
              <a:xfrm>
                <a:off x="3601668" y="934787"/>
                <a:ext cx="278104" cy="175267"/>
              </a:xfrm>
              <a:custGeom>
                <a:avLst/>
                <a:gdLst>
                  <a:gd name="T0" fmla="*/ 55 w 59"/>
                  <a:gd name="T1" fmla="*/ 21 h 37"/>
                  <a:gd name="T2" fmla="*/ 46 w 59"/>
                  <a:gd name="T3" fmla="*/ 20 h 37"/>
                  <a:gd name="T4" fmla="*/ 46 w 59"/>
                  <a:gd name="T5" fmla="*/ 18 h 37"/>
                  <a:gd name="T6" fmla="*/ 44 w 59"/>
                  <a:gd name="T7" fmla="*/ 15 h 37"/>
                  <a:gd name="T8" fmla="*/ 44 w 59"/>
                  <a:gd name="T9" fmla="*/ 11 h 37"/>
                  <a:gd name="T10" fmla="*/ 43 w 59"/>
                  <a:gd name="T11" fmla="*/ 15 h 37"/>
                  <a:gd name="T12" fmla="*/ 35 w 59"/>
                  <a:gd name="T13" fmla="*/ 10 h 37"/>
                  <a:gd name="T14" fmla="*/ 24 w 59"/>
                  <a:gd name="T15" fmla="*/ 2 h 37"/>
                  <a:gd name="T16" fmla="*/ 12 w 59"/>
                  <a:gd name="T17" fmla="*/ 1 h 37"/>
                  <a:gd name="T18" fmla="*/ 12 w 59"/>
                  <a:gd name="T19" fmla="*/ 3 h 37"/>
                  <a:gd name="T20" fmla="*/ 6 w 59"/>
                  <a:gd name="T21" fmla="*/ 5 h 37"/>
                  <a:gd name="T22" fmla="*/ 11 w 59"/>
                  <a:gd name="T23" fmla="*/ 9 h 37"/>
                  <a:gd name="T24" fmla="*/ 6 w 59"/>
                  <a:gd name="T25" fmla="*/ 9 h 37"/>
                  <a:gd name="T26" fmla="*/ 5 w 59"/>
                  <a:gd name="T27" fmla="*/ 11 h 37"/>
                  <a:gd name="T28" fmla="*/ 6 w 59"/>
                  <a:gd name="T29" fmla="*/ 14 h 37"/>
                  <a:gd name="T30" fmla="*/ 10 w 59"/>
                  <a:gd name="T31" fmla="*/ 14 h 37"/>
                  <a:gd name="T32" fmla="*/ 0 w 59"/>
                  <a:gd name="T33" fmla="*/ 15 h 37"/>
                  <a:gd name="T34" fmla="*/ 7 w 59"/>
                  <a:gd name="T35" fmla="*/ 20 h 37"/>
                  <a:gd name="T36" fmla="*/ 8 w 59"/>
                  <a:gd name="T37" fmla="*/ 23 h 37"/>
                  <a:gd name="T38" fmla="*/ 14 w 59"/>
                  <a:gd name="T39" fmla="*/ 23 h 37"/>
                  <a:gd name="T40" fmla="*/ 26 w 59"/>
                  <a:gd name="T41" fmla="*/ 23 h 37"/>
                  <a:gd name="T42" fmla="*/ 28 w 59"/>
                  <a:gd name="T43" fmla="*/ 24 h 37"/>
                  <a:gd name="T44" fmla="*/ 16 w 59"/>
                  <a:gd name="T45" fmla="*/ 25 h 37"/>
                  <a:gd name="T46" fmla="*/ 16 w 59"/>
                  <a:gd name="T47" fmla="*/ 30 h 37"/>
                  <a:gd name="T48" fmla="*/ 19 w 59"/>
                  <a:gd name="T49" fmla="*/ 33 h 37"/>
                  <a:gd name="T50" fmla="*/ 32 w 59"/>
                  <a:gd name="T51" fmla="*/ 35 h 37"/>
                  <a:gd name="T52" fmla="*/ 34 w 59"/>
                  <a:gd name="T53" fmla="*/ 36 h 37"/>
                  <a:gd name="T54" fmla="*/ 40 w 59"/>
                  <a:gd name="T55" fmla="*/ 35 h 37"/>
                  <a:gd name="T56" fmla="*/ 41 w 59"/>
                  <a:gd name="T57" fmla="*/ 35 h 37"/>
                  <a:gd name="T58" fmla="*/ 41 w 59"/>
                  <a:gd name="T59" fmla="*/ 29 h 37"/>
                  <a:gd name="T60" fmla="*/ 46 w 59"/>
                  <a:gd name="T61" fmla="*/ 30 h 37"/>
                  <a:gd name="T62" fmla="*/ 51 w 59"/>
                  <a:gd name="T63" fmla="*/ 28 h 37"/>
                  <a:gd name="T64" fmla="*/ 54 w 59"/>
                  <a:gd name="T65" fmla="*/ 26 h 37"/>
                  <a:gd name="T66" fmla="*/ 58 w 59"/>
                  <a:gd name="T67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37">
                    <a:moveTo>
                      <a:pt x="58" y="24"/>
                    </a:moveTo>
                    <a:cubicBezTo>
                      <a:pt x="58" y="22"/>
                      <a:pt x="56" y="22"/>
                      <a:pt x="55" y="21"/>
                    </a:cubicBezTo>
                    <a:cubicBezTo>
                      <a:pt x="54" y="20"/>
                      <a:pt x="53" y="22"/>
                      <a:pt x="52" y="21"/>
                    </a:cubicBezTo>
                    <a:cubicBezTo>
                      <a:pt x="50" y="19"/>
                      <a:pt x="48" y="21"/>
                      <a:pt x="46" y="20"/>
                    </a:cubicBezTo>
                    <a:cubicBezTo>
                      <a:pt x="46" y="20"/>
                      <a:pt x="48" y="19"/>
                      <a:pt x="48" y="18"/>
                    </a:cubicBezTo>
                    <a:cubicBezTo>
                      <a:pt x="48" y="18"/>
                      <a:pt x="46" y="18"/>
                      <a:pt x="46" y="18"/>
                    </a:cubicBezTo>
                    <a:cubicBezTo>
                      <a:pt x="46" y="17"/>
                      <a:pt x="47" y="17"/>
                      <a:pt x="47" y="16"/>
                    </a:cubicBezTo>
                    <a:cubicBezTo>
                      <a:pt x="47" y="15"/>
                      <a:pt x="44" y="16"/>
                      <a:pt x="44" y="15"/>
                    </a:cubicBezTo>
                    <a:cubicBezTo>
                      <a:pt x="43" y="15"/>
                      <a:pt x="45" y="14"/>
                      <a:pt x="45" y="14"/>
                    </a:cubicBezTo>
                    <a:cubicBezTo>
                      <a:pt x="46" y="13"/>
                      <a:pt x="44" y="12"/>
                      <a:pt x="44" y="11"/>
                    </a:cubicBezTo>
                    <a:cubicBezTo>
                      <a:pt x="43" y="10"/>
                      <a:pt x="38" y="11"/>
                      <a:pt x="38" y="11"/>
                    </a:cubicBezTo>
                    <a:cubicBezTo>
                      <a:pt x="38" y="12"/>
                      <a:pt x="43" y="14"/>
                      <a:pt x="43" y="15"/>
                    </a:cubicBezTo>
                    <a:cubicBezTo>
                      <a:pt x="42" y="16"/>
                      <a:pt x="39" y="14"/>
                      <a:pt x="38" y="13"/>
                    </a:cubicBezTo>
                    <a:cubicBezTo>
                      <a:pt x="36" y="12"/>
                      <a:pt x="39" y="10"/>
                      <a:pt x="35" y="10"/>
                    </a:cubicBezTo>
                    <a:cubicBezTo>
                      <a:pt x="33" y="10"/>
                      <a:pt x="30" y="10"/>
                      <a:pt x="29" y="8"/>
                    </a:cubicBezTo>
                    <a:cubicBezTo>
                      <a:pt x="28" y="6"/>
                      <a:pt x="26" y="3"/>
                      <a:pt x="24" y="2"/>
                    </a:cubicBezTo>
                    <a:cubicBezTo>
                      <a:pt x="21" y="1"/>
                      <a:pt x="18" y="0"/>
                      <a:pt x="16" y="0"/>
                    </a:cubicBezTo>
                    <a:cubicBezTo>
                      <a:pt x="15" y="0"/>
                      <a:pt x="10" y="0"/>
                      <a:pt x="12" y="1"/>
                    </a:cubicBezTo>
                    <a:cubicBezTo>
                      <a:pt x="13" y="1"/>
                      <a:pt x="17" y="2"/>
                      <a:pt x="17" y="2"/>
                    </a:cubicBezTo>
                    <a:cubicBezTo>
                      <a:pt x="17" y="4"/>
                      <a:pt x="13" y="3"/>
                      <a:pt x="12" y="3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3" y="5"/>
                      <a:pt x="7" y="2"/>
                      <a:pt x="6" y="5"/>
                    </a:cubicBezTo>
                    <a:cubicBezTo>
                      <a:pt x="6" y="5"/>
                      <a:pt x="11" y="7"/>
                      <a:pt x="12" y="7"/>
                    </a:cubicBezTo>
                    <a:cubicBezTo>
                      <a:pt x="10" y="6"/>
                      <a:pt x="11" y="9"/>
                      <a:pt x="11" y="9"/>
                    </a:cubicBezTo>
                    <a:cubicBezTo>
                      <a:pt x="11" y="10"/>
                      <a:pt x="4" y="7"/>
                      <a:pt x="3" y="8"/>
                    </a:cubicBezTo>
                    <a:cubicBezTo>
                      <a:pt x="3" y="7"/>
                      <a:pt x="6" y="8"/>
                      <a:pt x="6" y="9"/>
                    </a:cubicBezTo>
                    <a:cubicBezTo>
                      <a:pt x="6" y="8"/>
                      <a:pt x="4" y="9"/>
                      <a:pt x="4" y="9"/>
                    </a:cubicBezTo>
                    <a:cubicBezTo>
                      <a:pt x="3" y="10"/>
                      <a:pt x="5" y="11"/>
                      <a:pt x="5" y="11"/>
                    </a:cubicBezTo>
                    <a:cubicBezTo>
                      <a:pt x="6" y="12"/>
                      <a:pt x="2" y="12"/>
                      <a:pt x="1" y="12"/>
                    </a:cubicBezTo>
                    <a:cubicBezTo>
                      <a:pt x="2" y="12"/>
                      <a:pt x="4" y="13"/>
                      <a:pt x="6" y="14"/>
                    </a:cubicBezTo>
                    <a:cubicBezTo>
                      <a:pt x="8" y="14"/>
                      <a:pt x="10" y="13"/>
                      <a:pt x="12" y="13"/>
                    </a:cubicBezTo>
                    <a:cubicBezTo>
                      <a:pt x="12" y="13"/>
                      <a:pt x="10" y="14"/>
                      <a:pt x="10" y="14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6"/>
                      <a:pt x="0" y="15"/>
                      <a:pt x="0" y="15"/>
                    </a:cubicBezTo>
                    <a:cubicBezTo>
                      <a:pt x="0" y="15"/>
                      <a:pt x="2" y="18"/>
                      <a:pt x="2" y="18"/>
                    </a:cubicBezTo>
                    <a:cubicBezTo>
                      <a:pt x="3" y="19"/>
                      <a:pt x="7" y="21"/>
                      <a:pt x="7" y="20"/>
                    </a:cubicBezTo>
                    <a:cubicBezTo>
                      <a:pt x="7" y="21"/>
                      <a:pt x="5" y="20"/>
                      <a:pt x="6" y="22"/>
                    </a:cubicBezTo>
                    <a:cubicBezTo>
                      <a:pt x="6" y="22"/>
                      <a:pt x="7" y="23"/>
                      <a:pt x="8" y="23"/>
                    </a:cubicBezTo>
                    <a:cubicBezTo>
                      <a:pt x="9" y="24"/>
                      <a:pt x="10" y="23"/>
                      <a:pt x="11" y="23"/>
                    </a:cubicBezTo>
                    <a:cubicBezTo>
                      <a:pt x="12" y="22"/>
                      <a:pt x="13" y="24"/>
                      <a:pt x="14" y="23"/>
                    </a:cubicBezTo>
                    <a:cubicBezTo>
                      <a:pt x="17" y="22"/>
                      <a:pt x="19" y="21"/>
                      <a:pt x="21" y="22"/>
                    </a:cubicBezTo>
                    <a:cubicBezTo>
                      <a:pt x="23" y="23"/>
                      <a:pt x="24" y="23"/>
                      <a:pt x="26" y="23"/>
                    </a:cubicBezTo>
                    <a:cubicBezTo>
                      <a:pt x="25" y="23"/>
                      <a:pt x="23" y="23"/>
                      <a:pt x="21" y="23"/>
                    </a:cubicBezTo>
                    <a:cubicBezTo>
                      <a:pt x="23" y="23"/>
                      <a:pt x="27" y="23"/>
                      <a:pt x="28" y="24"/>
                    </a:cubicBezTo>
                    <a:cubicBezTo>
                      <a:pt x="28" y="24"/>
                      <a:pt x="23" y="25"/>
                      <a:pt x="23" y="25"/>
                    </a:cubicBezTo>
                    <a:cubicBezTo>
                      <a:pt x="21" y="25"/>
                      <a:pt x="18" y="25"/>
                      <a:pt x="16" y="25"/>
                    </a:cubicBezTo>
                    <a:cubicBezTo>
                      <a:pt x="16" y="26"/>
                      <a:pt x="12" y="27"/>
                      <a:pt x="13" y="27"/>
                    </a:cubicBezTo>
                    <a:cubicBezTo>
                      <a:pt x="14" y="28"/>
                      <a:pt x="15" y="28"/>
                      <a:pt x="16" y="30"/>
                    </a:cubicBezTo>
                    <a:cubicBezTo>
                      <a:pt x="16" y="32"/>
                      <a:pt x="22" y="30"/>
                      <a:pt x="23" y="32"/>
                    </a:cubicBezTo>
                    <a:cubicBezTo>
                      <a:pt x="23" y="32"/>
                      <a:pt x="19" y="32"/>
                      <a:pt x="19" y="33"/>
                    </a:cubicBezTo>
                    <a:cubicBezTo>
                      <a:pt x="20" y="34"/>
                      <a:pt x="25" y="36"/>
                      <a:pt x="26" y="36"/>
                    </a:cubicBezTo>
                    <a:cubicBezTo>
                      <a:pt x="26" y="36"/>
                      <a:pt x="32" y="36"/>
                      <a:pt x="32" y="35"/>
                    </a:cubicBezTo>
                    <a:cubicBezTo>
                      <a:pt x="32" y="35"/>
                      <a:pt x="31" y="35"/>
                      <a:pt x="31" y="35"/>
                    </a:cubicBezTo>
                    <a:cubicBezTo>
                      <a:pt x="31" y="33"/>
                      <a:pt x="35" y="36"/>
                      <a:pt x="34" y="36"/>
                    </a:cubicBezTo>
                    <a:cubicBezTo>
                      <a:pt x="35" y="36"/>
                      <a:pt x="33" y="33"/>
                      <a:pt x="33" y="32"/>
                    </a:cubicBezTo>
                    <a:cubicBezTo>
                      <a:pt x="35" y="31"/>
                      <a:pt x="37" y="37"/>
                      <a:pt x="40" y="35"/>
                    </a:cubicBezTo>
                    <a:cubicBezTo>
                      <a:pt x="41" y="34"/>
                      <a:pt x="39" y="32"/>
                      <a:pt x="40" y="32"/>
                    </a:cubicBezTo>
                    <a:cubicBezTo>
                      <a:pt x="41" y="32"/>
                      <a:pt x="41" y="34"/>
                      <a:pt x="41" y="35"/>
                    </a:cubicBezTo>
                    <a:cubicBezTo>
                      <a:pt x="42" y="35"/>
                      <a:pt x="43" y="31"/>
                      <a:pt x="42" y="31"/>
                    </a:cubicBezTo>
                    <a:cubicBezTo>
                      <a:pt x="42" y="30"/>
                      <a:pt x="42" y="29"/>
                      <a:pt x="41" y="29"/>
                    </a:cubicBezTo>
                    <a:cubicBezTo>
                      <a:pt x="41" y="28"/>
                      <a:pt x="42" y="26"/>
                      <a:pt x="43" y="27"/>
                    </a:cubicBezTo>
                    <a:cubicBezTo>
                      <a:pt x="44" y="28"/>
                      <a:pt x="43" y="32"/>
                      <a:pt x="46" y="30"/>
                    </a:cubicBezTo>
                    <a:cubicBezTo>
                      <a:pt x="47" y="29"/>
                      <a:pt x="50" y="25"/>
                      <a:pt x="52" y="27"/>
                    </a:cubicBezTo>
                    <a:cubicBezTo>
                      <a:pt x="53" y="27"/>
                      <a:pt x="51" y="28"/>
                      <a:pt x="51" y="28"/>
                    </a:cubicBezTo>
                    <a:cubicBezTo>
                      <a:pt x="51" y="28"/>
                      <a:pt x="56" y="27"/>
                      <a:pt x="56" y="27"/>
                    </a:cubicBezTo>
                    <a:cubicBezTo>
                      <a:pt x="56" y="27"/>
                      <a:pt x="54" y="27"/>
                      <a:pt x="54" y="26"/>
                    </a:cubicBezTo>
                    <a:cubicBezTo>
                      <a:pt x="54" y="25"/>
                      <a:pt x="59" y="25"/>
                      <a:pt x="58" y="24"/>
                    </a:cubicBezTo>
                    <a:cubicBezTo>
                      <a:pt x="58" y="22"/>
                      <a:pt x="58" y="25"/>
                      <a:pt x="58" y="2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03" name="Freeform 602"/>
              <p:cNvSpPr>
                <a:spLocks/>
              </p:cNvSpPr>
              <p:nvPr/>
            </p:nvSpPr>
            <p:spPr bwMode="auto">
              <a:xfrm>
                <a:off x="3714194" y="827055"/>
                <a:ext cx="734645" cy="382693"/>
              </a:xfrm>
              <a:custGeom>
                <a:avLst/>
                <a:gdLst>
                  <a:gd name="T0" fmla="*/ 15 w 156"/>
                  <a:gd name="T1" fmla="*/ 77 h 81"/>
                  <a:gd name="T2" fmla="*/ 27 w 156"/>
                  <a:gd name="T3" fmla="*/ 76 h 81"/>
                  <a:gd name="T4" fmla="*/ 37 w 156"/>
                  <a:gd name="T5" fmla="*/ 78 h 81"/>
                  <a:gd name="T6" fmla="*/ 48 w 156"/>
                  <a:gd name="T7" fmla="*/ 77 h 81"/>
                  <a:gd name="T8" fmla="*/ 65 w 156"/>
                  <a:gd name="T9" fmla="*/ 76 h 81"/>
                  <a:gd name="T10" fmla="*/ 59 w 156"/>
                  <a:gd name="T11" fmla="*/ 70 h 81"/>
                  <a:gd name="T12" fmla="*/ 50 w 156"/>
                  <a:gd name="T13" fmla="*/ 65 h 81"/>
                  <a:gd name="T14" fmla="*/ 73 w 156"/>
                  <a:gd name="T15" fmla="*/ 61 h 81"/>
                  <a:gd name="T16" fmla="*/ 76 w 156"/>
                  <a:gd name="T17" fmla="*/ 55 h 81"/>
                  <a:gd name="T18" fmla="*/ 71 w 156"/>
                  <a:gd name="T19" fmla="*/ 50 h 81"/>
                  <a:gd name="T20" fmla="*/ 72 w 156"/>
                  <a:gd name="T21" fmla="*/ 48 h 81"/>
                  <a:gd name="T22" fmla="*/ 78 w 156"/>
                  <a:gd name="T23" fmla="*/ 45 h 81"/>
                  <a:gd name="T24" fmla="*/ 90 w 156"/>
                  <a:gd name="T25" fmla="*/ 44 h 81"/>
                  <a:gd name="T26" fmla="*/ 105 w 156"/>
                  <a:gd name="T27" fmla="*/ 37 h 81"/>
                  <a:gd name="T28" fmla="*/ 105 w 156"/>
                  <a:gd name="T29" fmla="*/ 32 h 81"/>
                  <a:gd name="T30" fmla="*/ 136 w 156"/>
                  <a:gd name="T31" fmla="*/ 21 h 81"/>
                  <a:gd name="T32" fmla="*/ 115 w 156"/>
                  <a:gd name="T33" fmla="*/ 23 h 81"/>
                  <a:gd name="T34" fmla="*/ 134 w 156"/>
                  <a:gd name="T35" fmla="*/ 18 h 81"/>
                  <a:gd name="T36" fmla="*/ 146 w 156"/>
                  <a:gd name="T37" fmla="*/ 10 h 81"/>
                  <a:gd name="T38" fmla="*/ 133 w 156"/>
                  <a:gd name="T39" fmla="*/ 5 h 81"/>
                  <a:gd name="T40" fmla="*/ 121 w 156"/>
                  <a:gd name="T41" fmla="*/ 5 h 81"/>
                  <a:gd name="T42" fmla="*/ 100 w 156"/>
                  <a:gd name="T43" fmla="*/ 2 h 81"/>
                  <a:gd name="T44" fmla="*/ 91 w 156"/>
                  <a:gd name="T45" fmla="*/ 5 h 81"/>
                  <a:gd name="T46" fmla="*/ 80 w 156"/>
                  <a:gd name="T47" fmla="*/ 8 h 81"/>
                  <a:gd name="T48" fmla="*/ 58 w 156"/>
                  <a:gd name="T49" fmla="*/ 4 h 81"/>
                  <a:gd name="T50" fmla="*/ 52 w 156"/>
                  <a:gd name="T51" fmla="*/ 5 h 81"/>
                  <a:gd name="T52" fmla="*/ 46 w 156"/>
                  <a:gd name="T53" fmla="*/ 10 h 81"/>
                  <a:gd name="T54" fmla="*/ 45 w 156"/>
                  <a:gd name="T55" fmla="*/ 12 h 81"/>
                  <a:gd name="T56" fmla="*/ 31 w 156"/>
                  <a:gd name="T57" fmla="*/ 10 h 81"/>
                  <a:gd name="T58" fmla="*/ 34 w 156"/>
                  <a:gd name="T59" fmla="*/ 16 h 81"/>
                  <a:gd name="T60" fmla="*/ 23 w 156"/>
                  <a:gd name="T61" fmla="*/ 16 h 81"/>
                  <a:gd name="T62" fmla="*/ 5 w 156"/>
                  <a:gd name="T63" fmla="*/ 17 h 81"/>
                  <a:gd name="T64" fmla="*/ 11 w 156"/>
                  <a:gd name="T65" fmla="*/ 21 h 81"/>
                  <a:gd name="T66" fmla="*/ 13 w 156"/>
                  <a:gd name="T67" fmla="*/ 26 h 81"/>
                  <a:gd name="T68" fmla="*/ 23 w 156"/>
                  <a:gd name="T69" fmla="*/ 27 h 81"/>
                  <a:gd name="T70" fmla="*/ 20 w 156"/>
                  <a:gd name="T71" fmla="*/ 31 h 81"/>
                  <a:gd name="T72" fmla="*/ 26 w 156"/>
                  <a:gd name="T73" fmla="*/ 30 h 81"/>
                  <a:gd name="T74" fmla="*/ 42 w 156"/>
                  <a:gd name="T75" fmla="*/ 30 h 81"/>
                  <a:gd name="T76" fmla="*/ 52 w 156"/>
                  <a:gd name="T77" fmla="*/ 31 h 81"/>
                  <a:gd name="T78" fmla="*/ 73 w 156"/>
                  <a:gd name="T79" fmla="*/ 21 h 81"/>
                  <a:gd name="T80" fmla="*/ 60 w 156"/>
                  <a:gd name="T81" fmla="*/ 31 h 81"/>
                  <a:gd name="T82" fmla="*/ 44 w 156"/>
                  <a:gd name="T83" fmla="*/ 35 h 81"/>
                  <a:gd name="T84" fmla="*/ 58 w 156"/>
                  <a:gd name="T85" fmla="*/ 42 h 81"/>
                  <a:gd name="T86" fmla="*/ 32 w 156"/>
                  <a:gd name="T87" fmla="*/ 39 h 81"/>
                  <a:gd name="T88" fmla="*/ 42 w 156"/>
                  <a:gd name="T89" fmla="*/ 50 h 81"/>
                  <a:gd name="T90" fmla="*/ 44 w 156"/>
                  <a:gd name="T91" fmla="*/ 52 h 81"/>
                  <a:gd name="T92" fmla="*/ 30 w 156"/>
                  <a:gd name="T93" fmla="*/ 52 h 81"/>
                  <a:gd name="T94" fmla="*/ 27 w 156"/>
                  <a:gd name="T95" fmla="*/ 59 h 81"/>
                  <a:gd name="T96" fmla="*/ 36 w 156"/>
                  <a:gd name="T97" fmla="*/ 57 h 81"/>
                  <a:gd name="T98" fmla="*/ 34 w 156"/>
                  <a:gd name="T99" fmla="*/ 60 h 81"/>
                  <a:gd name="T100" fmla="*/ 37 w 156"/>
                  <a:gd name="T101" fmla="*/ 65 h 81"/>
                  <a:gd name="T102" fmla="*/ 38 w 156"/>
                  <a:gd name="T103" fmla="*/ 68 h 81"/>
                  <a:gd name="T104" fmla="*/ 19 w 156"/>
                  <a:gd name="T105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81">
                    <a:moveTo>
                      <a:pt x="26" y="70"/>
                    </a:moveTo>
                    <a:cubicBezTo>
                      <a:pt x="22" y="70"/>
                      <a:pt x="17" y="70"/>
                      <a:pt x="13" y="71"/>
                    </a:cubicBezTo>
                    <a:cubicBezTo>
                      <a:pt x="11" y="72"/>
                      <a:pt x="11" y="75"/>
                      <a:pt x="12" y="76"/>
                    </a:cubicBezTo>
                    <a:cubicBezTo>
                      <a:pt x="13" y="77"/>
                      <a:pt x="15" y="78"/>
                      <a:pt x="15" y="77"/>
                    </a:cubicBezTo>
                    <a:cubicBezTo>
                      <a:pt x="17" y="77"/>
                      <a:pt x="16" y="76"/>
                      <a:pt x="17" y="75"/>
                    </a:cubicBezTo>
                    <a:cubicBezTo>
                      <a:pt x="17" y="75"/>
                      <a:pt x="17" y="78"/>
                      <a:pt x="17" y="78"/>
                    </a:cubicBezTo>
                    <a:cubicBezTo>
                      <a:pt x="19" y="78"/>
                      <a:pt x="22" y="78"/>
                      <a:pt x="24" y="78"/>
                    </a:cubicBezTo>
                    <a:cubicBezTo>
                      <a:pt x="26" y="78"/>
                      <a:pt x="26" y="76"/>
                      <a:pt x="27" y="76"/>
                    </a:cubicBezTo>
                    <a:cubicBezTo>
                      <a:pt x="29" y="76"/>
                      <a:pt x="27" y="78"/>
                      <a:pt x="27" y="78"/>
                    </a:cubicBezTo>
                    <a:cubicBezTo>
                      <a:pt x="27" y="78"/>
                      <a:pt x="37" y="79"/>
                      <a:pt x="37" y="78"/>
                    </a:cubicBezTo>
                    <a:cubicBezTo>
                      <a:pt x="37" y="78"/>
                      <a:pt x="35" y="77"/>
                      <a:pt x="34" y="76"/>
                    </a:cubicBezTo>
                    <a:cubicBezTo>
                      <a:pt x="34" y="76"/>
                      <a:pt x="38" y="77"/>
                      <a:pt x="37" y="78"/>
                    </a:cubicBezTo>
                    <a:cubicBezTo>
                      <a:pt x="38" y="77"/>
                      <a:pt x="37" y="76"/>
                      <a:pt x="38" y="76"/>
                    </a:cubicBezTo>
                    <a:cubicBezTo>
                      <a:pt x="38" y="76"/>
                      <a:pt x="40" y="77"/>
                      <a:pt x="41" y="77"/>
                    </a:cubicBezTo>
                    <a:cubicBezTo>
                      <a:pt x="43" y="79"/>
                      <a:pt x="41" y="76"/>
                      <a:pt x="42" y="75"/>
                    </a:cubicBezTo>
                    <a:cubicBezTo>
                      <a:pt x="42" y="75"/>
                      <a:pt x="48" y="78"/>
                      <a:pt x="48" y="77"/>
                    </a:cubicBezTo>
                    <a:cubicBezTo>
                      <a:pt x="48" y="76"/>
                      <a:pt x="46" y="76"/>
                      <a:pt x="46" y="75"/>
                    </a:cubicBezTo>
                    <a:cubicBezTo>
                      <a:pt x="46" y="75"/>
                      <a:pt x="53" y="76"/>
                      <a:pt x="53" y="76"/>
                    </a:cubicBezTo>
                    <a:cubicBezTo>
                      <a:pt x="57" y="76"/>
                      <a:pt x="52" y="79"/>
                      <a:pt x="52" y="80"/>
                    </a:cubicBezTo>
                    <a:cubicBezTo>
                      <a:pt x="52" y="81"/>
                      <a:pt x="64" y="76"/>
                      <a:pt x="65" y="76"/>
                    </a:cubicBezTo>
                    <a:cubicBezTo>
                      <a:pt x="67" y="76"/>
                      <a:pt x="72" y="73"/>
                      <a:pt x="68" y="72"/>
                    </a:cubicBezTo>
                    <a:cubicBezTo>
                      <a:pt x="66" y="71"/>
                      <a:pt x="63" y="73"/>
                      <a:pt x="61" y="72"/>
                    </a:cubicBezTo>
                    <a:cubicBezTo>
                      <a:pt x="61" y="72"/>
                      <a:pt x="63" y="70"/>
                      <a:pt x="63" y="70"/>
                    </a:cubicBezTo>
                    <a:cubicBezTo>
                      <a:pt x="63" y="69"/>
                      <a:pt x="60" y="70"/>
                      <a:pt x="59" y="70"/>
                    </a:cubicBezTo>
                    <a:cubicBezTo>
                      <a:pt x="57" y="70"/>
                      <a:pt x="56" y="68"/>
                      <a:pt x="54" y="68"/>
                    </a:cubicBezTo>
                    <a:cubicBezTo>
                      <a:pt x="53" y="69"/>
                      <a:pt x="50" y="70"/>
                      <a:pt x="48" y="69"/>
                    </a:cubicBezTo>
                    <a:cubicBezTo>
                      <a:pt x="49" y="69"/>
                      <a:pt x="50" y="69"/>
                      <a:pt x="51" y="69"/>
                    </a:cubicBezTo>
                    <a:cubicBezTo>
                      <a:pt x="52" y="68"/>
                      <a:pt x="50" y="66"/>
                      <a:pt x="50" y="65"/>
                    </a:cubicBezTo>
                    <a:cubicBezTo>
                      <a:pt x="50" y="67"/>
                      <a:pt x="59" y="68"/>
                      <a:pt x="60" y="68"/>
                    </a:cubicBezTo>
                    <a:cubicBezTo>
                      <a:pt x="61" y="68"/>
                      <a:pt x="63" y="68"/>
                      <a:pt x="65" y="68"/>
                    </a:cubicBezTo>
                    <a:cubicBezTo>
                      <a:pt x="67" y="68"/>
                      <a:pt x="69" y="65"/>
                      <a:pt x="68" y="64"/>
                    </a:cubicBezTo>
                    <a:cubicBezTo>
                      <a:pt x="65" y="61"/>
                      <a:pt x="71" y="61"/>
                      <a:pt x="73" y="61"/>
                    </a:cubicBezTo>
                    <a:cubicBezTo>
                      <a:pt x="74" y="61"/>
                      <a:pt x="79" y="61"/>
                      <a:pt x="80" y="60"/>
                    </a:cubicBezTo>
                    <a:cubicBezTo>
                      <a:pt x="80" y="60"/>
                      <a:pt x="75" y="58"/>
                      <a:pt x="75" y="58"/>
                    </a:cubicBezTo>
                    <a:cubicBezTo>
                      <a:pt x="77" y="57"/>
                      <a:pt x="81" y="59"/>
                      <a:pt x="82" y="57"/>
                    </a:cubicBezTo>
                    <a:cubicBezTo>
                      <a:pt x="83" y="56"/>
                      <a:pt x="77" y="55"/>
                      <a:pt x="76" y="55"/>
                    </a:cubicBezTo>
                    <a:cubicBezTo>
                      <a:pt x="77" y="55"/>
                      <a:pt x="84" y="54"/>
                      <a:pt x="85" y="53"/>
                    </a:cubicBezTo>
                    <a:cubicBezTo>
                      <a:pt x="87" y="52"/>
                      <a:pt x="77" y="50"/>
                      <a:pt x="77" y="51"/>
                    </a:cubicBezTo>
                    <a:cubicBezTo>
                      <a:pt x="77" y="50"/>
                      <a:pt x="79" y="50"/>
                      <a:pt x="79" y="50"/>
                    </a:cubicBezTo>
                    <a:cubicBezTo>
                      <a:pt x="79" y="49"/>
                      <a:pt x="72" y="50"/>
                      <a:pt x="71" y="50"/>
                    </a:cubicBezTo>
                    <a:cubicBezTo>
                      <a:pt x="69" y="50"/>
                      <a:pt x="68" y="51"/>
                      <a:pt x="66" y="52"/>
                    </a:cubicBezTo>
                    <a:cubicBezTo>
                      <a:pt x="67" y="52"/>
                      <a:pt x="70" y="49"/>
                      <a:pt x="68" y="49"/>
                    </a:cubicBezTo>
                    <a:cubicBezTo>
                      <a:pt x="68" y="49"/>
                      <a:pt x="64" y="49"/>
                      <a:pt x="64" y="48"/>
                    </a:cubicBezTo>
                    <a:cubicBezTo>
                      <a:pt x="64" y="48"/>
                      <a:pt x="71" y="48"/>
                      <a:pt x="72" y="48"/>
                    </a:cubicBezTo>
                    <a:cubicBezTo>
                      <a:pt x="71" y="48"/>
                      <a:pt x="68" y="47"/>
                      <a:pt x="68" y="47"/>
                    </a:cubicBezTo>
                    <a:cubicBezTo>
                      <a:pt x="69" y="46"/>
                      <a:pt x="72" y="48"/>
                      <a:pt x="74" y="47"/>
                    </a:cubicBezTo>
                    <a:cubicBezTo>
                      <a:pt x="73" y="47"/>
                      <a:pt x="69" y="46"/>
                      <a:pt x="69" y="46"/>
                    </a:cubicBezTo>
                    <a:cubicBezTo>
                      <a:pt x="69" y="45"/>
                      <a:pt x="77" y="46"/>
                      <a:pt x="78" y="45"/>
                    </a:cubicBezTo>
                    <a:cubicBezTo>
                      <a:pt x="78" y="45"/>
                      <a:pt x="75" y="44"/>
                      <a:pt x="75" y="44"/>
                    </a:cubicBezTo>
                    <a:cubicBezTo>
                      <a:pt x="74" y="44"/>
                      <a:pt x="77" y="44"/>
                      <a:pt x="77" y="44"/>
                    </a:cubicBezTo>
                    <a:cubicBezTo>
                      <a:pt x="79" y="45"/>
                      <a:pt x="80" y="46"/>
                      <a:pt x="82" y="46"/>
                    </a:cubicBezTo>
                    <a:cubicBezTo>
                      <a:pt x="84" y="46"/>
                      <a:pt x="87" y="45"/>
                      <a:pt x="90" y="44"/>
                    </a:cubicBezTo>
                    <a:cubicBezTo>
                      <a:pt x="98" y="43"/>
                      <a:pt x="85" y="42"/>
                      <a:pt x="84" y="40"/>
                    </a:cubicBezTo>
                    <a:cubicBezTo>
                      <a:pt x="84" y="39"/>
                      <a:pt x="93" y="40"/>
                      <a:pt x="94" y="41"/>
                    </a:cubicBezTo>
                    <a:cubicBezTo>
                      <a:pt x="96" y="42"/>
                      <a:pt x="97" y="42"/>
                      <a:pt x="100" y="41"/>
                    </a:cubicBezTo>
                    <a:cubicBezTo>
                      <a:pt x="101" y="41"/>
                      <a:pt x="106" y="39"/>
                      <a:pt x="105" y="37"/>
                    </a:cubicBezTo>
                    <a:cubicBezTo>
                      <a:pt x="105" y="36"/>
                      <a:pt x="94" y="41"/>
                      <a:pt x="97" y="36"/>
                    </a:cubicBezTo>
                    <a:cubicBezTo>
                      <a:pt x="96" y="37"/>
                      <a:pt x="101" y="37"/>
                      <a:pt x="101" y="37"/>
                    </a:cubicBezTo>
                    <a:cubicBezTo>
                      <a:pt x="104" y="37"/>
                      <a:pt x="106" y="36"/>
                      <a:pt x="108" y="36"/>
                    </a:cubicBezTo>
                    <a:cubicBezTo>
                      <a:pt x="108" y="35"/>
                      <a:pt x="105" y="32"/>
                      <a:pt x="105" y="32"/>
                    </a:cubicBezTo>
                    <a:cubicBezTo>
                      <a:pt x="106" y="32"/>
                      <a:pt x="107" y="33"/>
                      <a:pt x="107" y="34"/>
                    </a:cubicBezTo>
                    <a:cubicBezTo>
                      <a:pt x="108" y="35"/>
                      <a:pt x="110" y="34"/>
                      <a:pt x="111" y="34"/>
                    </a:cubicBezTo>
                    <a:cubicBezTo>
                      <a:pt x="114" y="32"/>
                      <a:pt x="116" y="30"/>
                      <a:pt x="119" y="29"/>
                    </a:cubicBezTo>
                    <a:cubicBezTo>
                      <a:pt x="121" y="28"/>
                      <a:pt x="136" y="22"/>
                      <a:pt x="136" y="21"/>
                    </a:cubicBezTo>
                    <a:cubicBezTo>
                      <a:pt x="136" y="20"/>
                      <a:pt x="123" y="23"/>
                      <a:pt x="122" y="23"/>
                    </a:cubicBezTo>
                    <a:cubicBezTo>
                      <a:pt x="119" y="24"/>
                      <a:pt x="116" y="24"/>
                      <a:pt x="112" y="25"/>
                    </a:cubicBezTo>
                    <a:cubicBezTo>
                      <a:pt x="112" y="25"/>
                      <a:pt x="108" y="25"/>
                      <a:pt x="108" y="25"/>
                    </a:cubicBezTo>
                    <a:cubicBezTo>
                      <a:pt x="108" y="24"/>
                      <a:pt x="114" y="24"/>
                      <a:pt x="115" y="23"/>
                    </a:cubicBezTo>
                    <a:cubicBezTo>
                      <a:pt x="116" y="23"/>
                      <a:pt x="123" y="22"/>
                      <a:pt x="123" y="21"/>
                    </a:cubicBezTo>
                    <a:cubicBezTo>
                      <a:pt x="123" y="22"/>
                      <a:pt x="113" y="20"/>
                      <a:pt x="114" y="19"/>
                    </a:cubicBezTo>
                    <a:cubicBezTo>
                      <a:pt x="114" y="19"/>
                      <a:pt x="126" y="20"/>
                      <a:pt x="127" y="19"/>
                    </a:cubicBezTo>
                    <a:cubicBezTo>
                      <a:pt x="129" y="19"/>
                      <a:pt x="132" y="18"/>
                      <a:pt x="134" y="18"/>
                    </a:cubicBezTo>
                    <a:cubicBezTo>
                      <a:pt x="135" y="18"/>
                      <a:pt x="137" y="18"/>
                      <a:pt x="138" y="18"/>
                    </a:cubicBezTo>
                    <a:cubicBezTo>
                      <a:pt x="142" y="17"/>
                      <a:pt x="146" y="16"/>
                      <a:pt x="149" y="15"/>
                    </a:cubicBezTo>
                    <a:cubicBezTo>
                      <a:pt x="149" y="15"/>
                      <a:pt x="156" y="11"/>
                      <a:pt x="153" y="10"/>
                    </a:cubicBezTo>
                    <a:cubicBezTo>
                      <a:pt x="151" y="10"/>
                      <a:pt x="148" y="10"/>
                      <a:pt x="146" y="10"/>
                    </a:cubicBezTo>
                    <a:cubicBezTo>
                      <a:pt x="145" y="9"/>
                      <a:pt x="143" y="10"/>
                      <a:pt x="143" y="9"/>
                    </a:cubicBezTo>
                    <a:cubicBezTo>
                      <a:pt x="143" y="7"/>
                      <a:pt x="141" y="7"/>
                      <a:pt x="141" y="5"/>
                    </a:cubicBezTo>
                    <a:cubicBezTo>
                      <a:pt x="141" y="5"/>
                      <a:pt x="137" y="6"/>
                      <a:pt x="136" y="6"/>
                    </a:cubicBezTo>
                    <a:cubicBezTo>
                      <a:pt x="135" y="5"/>
                      <a:pt x="134" y="3"/>
                      <a:pt x="133" y="5"/>
                    </a:cubicBezTo>
                    <a:cubicBezTo>
                      <a:pt x="133" y="5"/>
                      <a:pt x="127" y="6"/>
                      <a:pt x="126" y="6"/>
                    </a:cubicBezTo>
                    <a:cubicBezTo>
                      <a:pt x="124" y="7"/>
                      <a:pt x="122" y="7"/>
                      <a:pt x="120" y="7"/>
                    </a:cubicBezTo>
                    <a:cubicBezTo>
                      <a:pt x="120" y="7"/>
                      <a:pt x="116" y="7"/>
                      <a:pt x="116" y="7"/>
                    </a:cubicBezTo>
                    <a:cubicBezTo>
                      <a:pt x="116" y="6"/>
                      <a:pt x="120" y="6"/>
                      <a:pt x="121" y="5"/>
                    </a:cubicBezTo>
                    <a:cubicBezTo>
                      <a:pt x="123" y="5"/>
                      <a:pt x="125" y="4"/>
                      <a:pt x="126" y="3"/>
                    </a:cubicBezTo>
                    <a:cubicBezTo>
                      <a:pt x="124" y="6"/>
                      <a:pt x="103" y="0"/>
                      <a:pt x="102" y="2"/>
                    </a:cubicBezTo>
                    <a:cubicBezTo>
                      <a:pt x="102" y="3"/>
                      <a:pt x="104" y="3"/>
                      <a:pt x="105" y="4"/>
                    </a:cubicBezTo>
                    <a:cubicBezTo>
                      <a:pt x="105" y="5"/>
                      <a:pt x="100" y="2"/>
                      <a:pt x="100" y="2"/>
                    </a:cubicBezTo>
                    <a:cubicBezTo>
                      <a:pt x="98" y="1"/>
                      <a:pt x="95" y="2"/>
                      <a:pt x="94" y="2"/>
                    </a:cubicBezTo>
                    <a:cubicBezTo>
                      <a:pt x="93" y="2"/>
                      <a:pt x="90" y="2"/>
                      <a:pt x="91" y="3"/>
                    </a:cubicBezTo>
                    <a:cubicBezTo>
                      <a:pt x="92" y="4"/>
                      <a:pt x="94" y="7"/>
                      <a:pt x="95" y="6"/>
                    </a:cubicBezTo>
                    <a:cubicBezTo>
                      <a:pt x="95" y="7"/>
                      <a:pt x="91" y="6"/>
                      <a:pt x="91" y="5"/>
                    </a:cubicBezTo>
                    <a:cubicBezTo>
                      <a:pt x="88" y="5"/>
                      <a:pt x="87" y="2"/>
                      <a:pt x="85" y="2"/>
                    </a:cubicBezTo>
                    <a:cubicBezTo>
                      <a:pt x="81" y="2"/>
                      <a:pt x="78" y="2"/>
                      <a:pt x="75" y="2"/>
                    </a:cubicBezTo>
                    <a:cubicBezTo>
                      <a:pt x="70" y="3"/>
                      <a:pt x="73" y="4"/>
                      <a:pt x="76" y="5"/>
                    </a:cubicBezTo>
                    <a:cubicBezTo>
                      <a:pt x="77" y="6"/>
                      <a:pt x="79" y="7"/>
                      <a:pt x="80" y="8"/>
                    </a:cubicBezTo>
                    <a:cubicBezTo>
                      <a:pt x="80" y="8"/>
                      <a:pt x="77" y="10"/>
                      <a:pt x="77" y="10"/>
                    </a:cubicBezTo>
                    <a:cubicBezTo>
                      <a:pt x="76" y="10"/>
                      <a:pt x="78" y="9"/>
                      <a:pt x="78" y="9"/>
                    </a:cubicBezTo>
                    <a:cubicBezTo>
                      <a:pt x="78" y="8"/>
                      <a:pt x="71" y="4"/>
                      <a:pt x="70" y="4"/>
                    </a:cubicBezTo>
                    <a:cubicBezTo>
                      <a:pt x="66" y="4"/>
                      <a:pt x="62" y="3"/>
                      <a:pt x="58" y="4"/>
                    </a:cubicBezTo>
                    <a:cubicBezTo>
                      <a:pt x="58" y="4"/>
                      <a:pt x="60" y="6"/>
                      <a:pt x="61" y="6"/>
                    </a:cubicBezTo>
                    <a:cubicBezTo>
                      <a:pt x="62" y="6"/>
                      <a:pt x="64" y="7"/>
                      <a:pt x="66" y="6"/>
                    </a:cubicBezTo>
                    <a:cubicBezTo>
                      <a:pt x="64" y="7"/>
                      <a:pt x="61" y="8"/>
                      <a:pt x="59" y="7"/>
                    </a:cubicBezTo>
                    <a:cubicBezTo>
                      <a:pt x="58" y="7"/>
                      <a:pt x="51" y="4"/>
                      <a:pt x="52" y="5"/>
                    </a:cubicBezTo>
                    <a:cubicBezTo>
                      <a:pt x="52" y="4"/>
                      <a:pt x="57" y="10"/>
                      <a:pt x="53" y="9"/>
                    </a:cubicBezTo>
                    <a:cubicBezTo>
                      <a:pt x="52" y="8"/>
                      <a:pt x="49" y="7"/>
                      <a:pt x="47" y="8"/>
                    </a:cubicBezTo>
                    <a:cubicBezTo>
                      <a:pt x="48" y="8"/>
                      <a:pt x="51" y="9"/>
                      <a:pt x="51" y="9"/>
                    </a:cubicBezTo>
                    <a:cubicBezTo>
                      <a:pt x="50" y="10"/>
                      <a:pt x="46" y="8"/>
                      <a:pt x="46" y="10"/>
                    </a:cubicBezTo>
                    <a:cubicBezTo>
                      <a:pt x="46" y="11"/>
                      <a:pt x="50" y="12"/>
                      <a:pt x="51" y="13"/>
                    </a:cubicBezTo>
                    <a:cubicBezTo>
                      <a:pt x="54" y="13"/>
                      <a:pt x="61" y="14"/>
                      <a:pt x="61" y="17"/>
                    </a:cubicBezTo>
                    <a:cubicBezTo>
                      <a:pt x="61" y="16"/>
                      <a:pt x="54" y="15"/>
                      <a:pt x="52" y="14"/>
                    </a:cubicBezTo>
                    <a:cubicBezTo>
                      <a:pt x="50" y="14"/>
                      <a:pt x="47" y="11"/>
                      <a:pt x="45" y="12"/>
                    </a:cubicBezTo>
                    <a:cubicBezTo>
                      <a:pt x="45" y="12"/>
                      <a:pt x="48" y="14"/>
                      <a:pt x="48" y="14"/>
                    </a:cubicBezTo>
                    <a:cubicBezTo>
                      <a:pt x="48" y="14"/>
                      <a:pt x="45" y="15"/>
                      <a:pt x="45" y="14"/>
                    </a:cubicBezTo>
                    <a:cubicBezTo>
                      <a:pt x="43" y="13"/>
                      <a:pt x="42" y="12"/>
                      <a:pt x="40" y="11"/>
                    </a:cubicBezTo>
                    <a:cubicBezTo>
                      <a:pt x="39" y="10"/>
                      <a:pt x="31" y="10"/>
                      <a:pt x="31" y="10"/>
                    </a:cubicBezTo>
                    <a:cubicBezTo>
                      <a:pt x="31" y="11"/>
                      <a:pt x="34" y="11"/>
                      <a:pt x="31" y="12"/>
                    </a:cubicBezTo>
                    <a:cubicBezTo>
                      <a:pt x="30" y="12"/>
                      <a:pt x="25" y="14"/>
                      <a:pt x="25" y="14"/>
                    </a:cubicBezTo>
                    <a:cubicBezTo>
                      <a:pt x="26" y="14"/>
                      <a:pt x="29" y="13"/>
                      <a:pt x="29" y="13"/>
                    </a:cubicBezTo>
                    <a:cubicBezTo>
                      <a:pt x="30" y="14"/>
                      <a:pt x="34" y="16"/>
                      <a:pt x="34" y="16"/>
                    </a:cubicBezTo>
                    <a:cubicBezTo>
                      <a:pt x="34" y="16"/>
                      <a:pt x="31" y="15"/>
                      <a:pt x="31" y="16"/>
                    </a:cubicBezTo>
                    <a:cubicBezTo>
                      <a:pt x="31" y="16"/>
                      <a:pt x="32" y="19"/>
                      <a:pt x="30" y="17"/>
                    </a:cubicBezTo>
                    <a:cubicBezTo>
                      <a:pt x="29" y="16"/>
                      <a:pt x="28" y="14"/>
                      <a:pt x="26" y="15"/>
                    </a:cubicBezTo>
                    <a:cubicBezTo>
                      <a:pt x="25" y="15"/>
                      <a:pt x="24" y="17"/>
                      <a:pt x="23" y="16"/>
                    </a:cubicBezTo>
                    <a:cubicBezTo>
                      <a:pt x="22" y="15"/>
                      <a:pt x="21" y="14"/>
                      <a:pt x="19" y="14"/>
                    </a:cubicBezTo>
                    <a:cubicBezTo>
                      <a:pt x="18" y="14"/>
                      <a:pt x="15" y="15"/>
                      <a:pt x="14" y="16"/>
                    </a:cubicBezTo>
                    <a:cubicBezTo>
                      <a:pt x="12" y="17"/>
                      <a:pt x="13" y="18"/>
                      <a:pt x="10" y="17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8"/>
                      <a:pt x="0" y="18"/>
                      <a:pt x="0" y="19"/>
                    </a:cubicBezTo>
                    <a:cubicBezTo>
                      <a:pt x="0" y="21"/>
                      <a:pt x="9" y="19"/>
                      <a:pt x="9" y="20"/>
                    </a:cubicBezTo>
                    <a:cubicBezTo>
                      <a:pt x="9" y="21"/>
                      <a:pt x="6" y="21"/>
                      <a:pt x="5" y="22"/>
                    </a:cubicBezTo>
                    <a:cubicBezTo>
                      <a:pt x="5" y="21"/>
                      <a:pt x="10" y="21"/>
                      <a:pt x="11" y="21"/>
                    </a:cubicBezTo>
                    <a:cubicBezTo>
                      <a:pt x="12" y="21"/>
                      <a:pt x="17" y="21"/>
                      <a:pt x="17" y="21"/>
                    </a:cubicBezTo>
                    <a:cubicBezTo>
                      <a:pt x="17" y="21"/>
                      <a:pt x="15" y="22"/>
                      <a:pt x="14" y="22"/>
                    </a:cubicBezTo>
                    <a:cubicBezTo>
                      <a:pt x="12" y="22"/>
                      <a:pt x="11" y="22"/>
                      <a:pt x="9" y="24"/>
                    </a:cubicBezTo>
                    <a:cubicBezTo>
                      <a:pt x="5" y="26"/>
                      <a:pt x="12" y="26"/>
                      <a:pt x="13" y="26"/>
                    </a:cubicBezTo>
                    <a:cubicBezTo>
                      <a:pt x="17" y="27"/>
                      <a:pt x="20" y="27"/>
                      <a:pt x="24" y="26"/>
                    </a:cubicBezTo>
                    <a:cubicBezTo>
                      <a:pt x="26" y="25"/>
                      <a:pt x="31" y="22"/>
                      <a:pt x="34" y="24"/>
                    </a:cubicBezTo>
                    <a:cubicBezTo>
                      <a:pt x="34" y="24"/>
                      <a:pt x="29" y="26"/>
                      <a:pt x="29" y="26"/>
                    </a:cubicBezTo>
                    <a:cubicBezTo>
                      <a:pt x="27" y="26"/>
                      <a:pt x="25" y="26"/>
                      <a:pt x="23" y="27"/>
                    </a:cubicBezTo>
                    <a:cubicBezTo>
                      <a:pt x="22" y="27"/>
                      <a:pt x="20" y="27"/>
                      <a:pt x="18" y="27"/>
                    </a:cubicBezTo>
                    <a:cubicBezTo>
                      <a:pt x="16" y="28"/>
                      <a:pt x="14" y="27"/>
                      <a:pt x="12" y="28"/>
                    </a:cubicBezTo>
                    <a:cubicBezTo>
                      <a:pt x="13" y="28"/>
                      <a:pt x="16" y="29"/>
                      <a:pt x="16" y="29"/>
                    </a:cubicBezTo>
                    <a:cubicBezTo>
                      <a:pt x="17" y="30"/>
                      <a:pt x="18" y="31"/>
                      <a:pt x="20" y="31"/>
                    </a:cubicBezTo>
                    <a:cubicBezTo>
                      <a:pt x="24" y="31"/>
                      <a:pt x="26" y="28"/>
                      <a:pt x="30" y="27"/>
                    </a:cubicBezTo>
                    <a:cubicBezTo>
                      <a:pt x="31" y="27"/>
                      <a:pt x="44" y="26"/>
                      <a:pt x="44" y="25"/>
                    </a:cubicBezTo>
                    <a:cubicBezTo>
                      <a:pt x="44" y="26"/>
                      <a:pt x="38" y="26"/>
                      <a:pt x="37" y="26"/>
                    </a:cubicBezTo>
                    <a:cubicBezTo>
                      <a:pt x="34" y="27"/>
                      <a:pt x="29" y="28"/>
                      <a:pt x="26" y="30"/>
                    </a:cubicBezTo>
                    <a:cubicBezTo>
                      <a:pt x="23" y="33"/>
                      <a:pt x="32" y="32"/>
                      <a:pt x="33" y="32"/>
                    </a:cubicBezTo>
                    <a:cubicBezTo>
                      <a:pt x="35" y="32"/>
                      <a:pt x="37" y="33"/>
                      <a:pt x="39" y="31"/>
                    </a:cubicBezTo>
                    <a:cubicBezTo>
                      <a:pt x="40" y="31"/>
                      <a:pt x="40" y="30"/>
                      <a:pt x="40" y="29"/>
                    </a:cubicBezTo>
                    <a:cubicBezTo>
                      <a:pt x="41" y="29"/>
                      <a:pt x="42" y="29"/>
                      <a:pt x="42" y="30"/>
                    </a:cubicBezTo>
                    <a:cubicBezTo>
                      <a:pt x="42" y="30"/>
                      <a:pt x="42" y="30"/>
                      <a:pt x="41" y="30"/>
                    </a:cubicBezTo>
                    <a:cubicBezTo>
                      <a:pt x="43" y="30"/>
                      <a:pt x="48" y="28"/>
                      <a:pt x="50" y="29"/>
                    </a:cubicBezTo>
                    <a:cubicBezTo>
                      <a:pt x="49" y="28"/>
                      <a:pt x="44" y="32"/>
                      <a:pt x="43" y="32"/>
                    </a:cubicBezTo>
                    <a:cubicBezTo>
                      <a:pt x="44" y="33"/>
                      <a:pt x="50" y="31"/>
                      <a:pt x="52" y="31"/>
                    </a:cubicBezTo>
                    <a:cubicBezTo>
                      <a:pt x="55" y="31"/>
                      <a:pt x="58" y="30"/>
                      <a:pt x="61" y="28"/>
                    </a:cubicBezTo>
                    <a:cubicBezTo>
                      <a:pt x="62" y="27"/>
                      <a:pt x="62" y="25"/>
                      <a:pt x="62" y="25"/>
                    </a:cubicBezTo>
                    <a:cubicBezTo>
                      <a:pt x="64" y="25"/>
                      <a:pt x="64" y="25"/>
                      <a:pt x="65" y="24"/>
                    </a:cubicBezTo>
                    <a:cubicBezTo>
                      <a:pt x="66" y="24"/>
                      <a:pt x="73" y="20"/>
                      <a:pt x="73" y="21"/>
                    </a:cubicBezTo>
                    <a:cubicBezTo>
                      <a:pt x="73" y="21"/>
                      <a:pt x="69" y="24"/>
                      <a:pt x="69" y="24"/>
                    </a:cubicBezTo>
                    <a:cubicBezTo>
                      <a:pt x="68" y="25"/>
                      <a:pt x="64" y="27"/>
                      <a:pt x="64" y="28"/>
                    </a:cubicBezTo>
                    <a:cubicBezTo>
                      <a:pt x="64" y="29"/>
                      <a:pt x="75" y="28"/>
                      <a:pt x="75" y="29"/>
                    </a:cubicBezTo>
                    <a:cubicBezTo>
                      <a:pt x="75" y="28"/>
                      <a:pt x="60" y="32"/>
                      <a:pt x="60" y="31"/>
                    </a:cubicBezTo>
                    <a:cubicBezTo>
                      <a:pt x="60" y="31"/>
                      <a:pt x="69" y="32"/>
                      <a:pt x="68" y="32"/>
                    </a:cubicBezTo>
                    <a:cubicBezTo>
                      <a:pt x="68" y="33"/>
                      <a:pt x="64" y="33"/>
                      <a:pt x="63" y="33"/>
                    </a:cubicBezTo>
                    <a:cubicBezTo>
                      <a:pt x="61" y="33"/>
                      <a:pt x="58" y="33"/>
                      <a:pt x="56" y="34"/>
                    </a:cubicBezTo>
                    <a:cubicBezTo>
                      <a:pt x="52" y="34"/>
                      <a:pt x="48" y="34"/>
                      <a:pt x="44" y="35"/>
                    </a:cubicBezTo>
                    <a:cubicBezTo>
                      <a:pt x="43" y="35"/>
                      <a:pt x="43" y="36"/>
                      <a:pt x="45" y="36"/>
                    </a:cubicBezTo>
                    <a:cubicBezTo>
                      <a:pt x="46" y="37"/>
                      <a:pt x="49" y="38"/>
                      <a:pt x="50" y="39"/>
                    </a:cubicBezTo>
                    <a:cubicBezTo>
                      <a:pt x="52" y="41"/>
                      <a:pt x="50" y="43"/>
                      <a:pt x="53" y="43"/>
                    </a:cubicBezTo>
                    <a:cubicBezTo>
                      <a:pt x="54" y="42"/>
                      <a:pt x="57" y="43"/>
                      <a:pt x="58" y="42"/>
                    </a:cubicBezTo>
                    <a:cubicBezTo>
                      <a:pt x="49" y="47"/>
                      <a:pt x="44" y="36"/>
                      <a:pt x="37" y="36"/>
                    </a:cubicBezTo>
                    <a:cubicBezTo>
                      <a:pt x="35" y="36"/>
                      <a:pt x="26" y="34"/>
                      <a:pt x="26" y="36"/>
                    </a:cubicBezTo>
                    <a:cubicBezTo>
                      <a:pt x="26" y="36"/>
                      <a:pt x="25" y="38"/>
                      <a:pt x="25" y="38"/>
                    </a:cubicBezTo>
                    <a:cubicBezTo>
                      <a:pt x="26" y="38"/>
                      <a:pt x="32" y="38"/>
                      <a:pt x="32" y="39"/>
                    </a:cubicBezTo>
                    <a:cubicBezTo>
                      <a:pt x="32" y="39"/>
                      <a:pt x="26" y="39"/>
                      <a:pt x="26" y="41"/>
                    </a:cubicBezTo>
                    <a:cubicBezTo>
                      <a:pt x="26" y="42"/>
                      <a:pt x="32" y="42"/>
                      <a:pt x="34" y="43"/>
                    </a:cubicBezTo>
                    <a:cubicBezTo>
                      <a:pt x="35" y="44"/>
                      <a:pt x="36" y="45"/>
                      <a:pt x="37" y="46"/>
                    </a:cubicBezTo>
                    <a:cubicBezTo>
                      <a:pt x="38" y="48"/>
                      <a:pt x="40" y="49"/>
                      <a:pt x="42" y="50"/>
                    </a:cubicBezTo>
                    <a:cubicBezTo>
                      <a:pt x="44" y="51"/>
                      <a:pt x="45" y="51"/>
                      <a:pt x="47" y="50"/>
                    </a:cubicBezTo>
                    <a:cubicBezTo>
                      <a:pt x="48" y="50"/>
                      <a:pt x="50" y="49"/>
                      <a:pt x="51" y="50"/>
                    </a:cubicBezTo>
                    <a:cubicBezTo>
                      <a:pt x="51" y="50"/>
                      <a:pt x="50" y="52"/>
                      <a:pt x="50" y="52"/>
                    </a:cubicBezTo>
                    <a:cubicBezTo>
                      <a:pt x="48" y="52"/>
                      <a:pt x="45" y="51"/>
                      <a:pt x="44" y="52"/>
                    </a:cubicBezTo>
                    <a:cubicBezTo>
                      <a:pt x="44" y="51"/>
                      <a:pt x="48" y="54"/>
                      <a:pt x="48" y="54"/>
                    </a:cubicBezTo>
                    <a:cubicBezTo>
                      <a:pt x="48" y="55"/>
                      <a:pt x="43" y="53"/>
                      <a:pt x="43" y="53"/>
                    </a:cubicBezTo>
                    <a:cubicBezTo>
                      <a:pt x="40" y="51"/>
                      <a:pt x="38" y="51"/>
                      <a:pt x="35" y="51"/>
                    </a:cubicBezTo>
                    <a:cubicBezTo>
                      <a:pt x="33" y="51"/>
                      <a:pt x="32" y="51"/>
                      <a:pt x="30" y="52"/>
                    </a:cubicBezTo>
                    <a:cubicBezTo>
                      <a:pt x="28" y="53"/>
                      <a:pt x="27" y="52"/>
                      <a:pt x="26" y="53"/>
                    </a:cubicBezTo>
                    <a:cubicBezTo>
                      <a:pt x="25" y="54"/>
                      <a:pt x="25" y="55"/>
                      <a:pt x="23" y="55"/>
                    </a:cubicBezTo>
                    <a:cubicBezTo>
                      <a:pt x="22" y="56"/>
                      <a:pt x="21" y="59"/>
                      <a:pt x="23" y="59"/>
                    </a:cubicBezTo>
                    <a:cubicBezTo>
                      <a:pt x="25" y="59"/>
                      <a:pt x="27" y="58"/>
                      <a:pt x="27" y="59"/>
                    </a:cubicBezTo>
                    <a:cubicBezTo>
                      <a:pt x="28" y="61"/>
                      <a:pt x="32" y="60"/>
                      <a:pt x="32" y="59"/>
                    </a:cubicBezTo>
                    <a:cubicBezTo>
                      <a:pt x="33" y="59"/>
                      <a:pt x="35" y="56"/>
                      <a:pt x="35" y="55"/>
                    </a:cubicBezTo>
                    <a:cubicBezTo>
                      <a:pt x="35" y="56"/>
                      <a:pt x="35" y="56"/>
                      <a:pt x="35" y="57"/>
                    </a:cubicBezTo>
                    <a:cubicBezTo>
                      <a:pt x="35" y="57"/>
                      <a:pt x="36" y="57"/>
                      <a:pt x="36" y="57"/>
                    </a:cubicBezTo>
                    <a:cubicBezTo>
                      <a:pt x="36" y="57"/>
                      <a:pt x="35" y="58"/>
                      <a:pt x="35" y="59"/>
                    </a:cubicBezTo>
                    <a:cubicBezTo>
                      <a:pt x="35" y="59"/>
                      <a:pt x="35" y="59"/>
                      <a:pt x="36" y="59"/>
                    </a:cubicBezTo>
                    <a:cubicBezTo>
                      <a:pt x="36" y="59"/>
                      <a:pt x="33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1"/>
                      <a:pt x="31" y="60"/>
                      <a:pt x="30" y="61"/>
                    </a:cubicBezTo>
                    <a:cubicBezTo>
                      <a:pt x="31" y="61"/>
                      <a:pt x="35" y="61"/>
                      <a:pt x="36" y="62"/>
                    </a:cubicBezTo>
                    <a:cubicBezTo>
                      <a:pt x="36" y="62"/>
                      <a:pt x="31" y="65"/>
                      <a:pt x="32" y="65"/>
                    </a:cubicBezTo>
                    <a:cubicBezTo>
                      <a:pt x="32" y="66"/>
                      <a:pt x="37" y="65"/>
                      <a:pt x="37" y="65"/>
                    </a:cubicBezTo>
                    <a:cubicBezTo>
                      <a:pt x="37" y="65"/>
                      <a:pt x="36" y="65"/>
                      <a:pt x="36" y="65"/>
                    </a:cubicBezTo>
                    <a:cubicBezTo>
                      <a:pt x="36" y="66"/>
                      <a:pt x="41" y="65"/>
                      <a:pt x="42" y="64"/>
                    </a:cubicBezTo>
                    <a:cubicBezTo>
                      <a:pt x="42" y="64"/>
                      <a:pt x="46" y="59"/>
                      <a:pt x="47" y="60"/>
                    </a:cubicBezTo>
                    <a:cubicBezTo>
                      <a:pt x="48" y="61"/>
                      <a:pt x="40" y="67"/>
                      <a:pt x="38" y="68"/>
                    </a:cubicBezTo>
                    <a:cubicBezTo>
                      <a:pt x="35" y="68"/>
                      <a:pt x="33" y="68"/>
                      <a:pt x="30" y="66"/>
                    </a:cubicBezTo>
                    <a:cubicBezTo>
                      <a:pt x="28" y="65"/>
                      <a:pt x="28" y="63"/>
                      <a:pt x="26" y="63"/>
                    </a:cubicBezTo>
                    <a:cubicBezTo>
                      <a:pt x="24" y="62"/>
                      <a:pt x="22" y="62"/>
                      <a:pt x="20" y="62"/>
                    </a:cubicBezTo>
                    <a:cubicBezTo>
                      <a:pt x="17" y="62"/>
                      <a:pt x="17" y="63"/>
                      <a:pt x="19" y="65"/>
                    </a:cubicBezTo>
                    <a:cubicBezTo>
                      <a:pt x="20" y="66"/>
                      <a:pt x="20" y="67"/>
                      <a:pt x="22" y="67"/>
                    </a:cubicBezTo>
                    <a:cubicBezTo>
                      <a:pt x="25" y="67"/>
                      <a:pt x="22" y="67"/>
                      <a:pt x="22" y="68"/>
                    </a:cubicBezTo>
                    <a:cubicBezTo>
                      <a:pt x="22" y="68"/>
                      <a:pt x="26" y="70"/>
                      <a:pt x="26" y="7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04" name="Freeform 604"/>
              <p:cNvSpPr>
                <a:spLocks/>
              </p:cNvSpPr>
              <p:nvPr/>
            </p:nvSpPr>
            <p:spPr bwMode="auto">
              <a:xfrm>
                <a:off x="4058208" y="1039304"/>
                <a:ext cx="65909" cy="24120"/>
              </a:xfrm>
              <a:custGeom>
                <a:avLst/>
                <a:gdLst>
                  <a:gd name="T0" fmla="*/ 13 w 14"/>
                  <a:gd name="T1" fmla="*/ 4 h 5"/>
                  <a:gd name="T2" fmla="*/ 11 w 14"/>
                  <a:gd name="T3" fmla="*/ 2 h 5"/>
                  <a:gd name="T4" fmla="*/ 8 w 14"/>
                  <a:gd name="T5" fmla="*/ 2 h 5"/>
                  <a:gd name="T6" fmla="*/ 1 w 14"/>
                  <a:gd name="T7" fmla="*/ 1 h 5"/>
                  <a:gd name="T8" fmla="*/ 2 w 14"/>
                  <a:gd name="T9" fmla="*/ 2 h 5"/>
                  <a:gd name="T10" fmla="*/ 0 w 14"/>
                  <a:gd name="T11" fmla="*/ 3 h 5"/>
                  <a:gd name="T12" fmla="*/ 3 w 14"/>
                  <a:gd name="T13" fmla="*/ 3 h 5"/>
                  <a:gd name="T14" fmla="*/ 8 w 14"/>
                  <a:gd name="T15" fmla="*/ 4 h 5"/>
                  <a:gd name="T16" fmla="*/ 13 w 14"/>
                  <a:gd name="T17" fmla="*/ 4 h 5"/>
                  <a:gd name="T18" fmla="*/ 13 w 14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5">
                    <a:moveTo>
                      <a:pt x="13" y="4"/>
                    </a:moveTo>
                    <a:cubicBezTo>
                      <a:pt x="12" y="3"/>
                      <a:pt x="13" y="3"/>
                      <a:pt x="11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2"/>
                      <a:pt x="2" y="0"/>
                      <a:pt x="1" y="1"/>
                    </a:cubicBezTo>
                    <a:cubicBezTo>
                      <a:pt x="1" y="1"/>
                      <a:pt x="3" y="2"/>
                      <a:pt x="2" y="2"/>
                    </a:cubicBezTo>
                    <a:cubicBezTo>
                      <a:pt x="2" y="3"/>
                      <a:pt x="0" y="4"/>
                      <a:pt x="0" y="3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4"/>
                      <a:pt x="8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3"/>
                      <a:pt x="14" y="5"/>
                      <a:pt x="13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05" name="Freeform 605"/>
              <p:cNvSpPr>
                <a:spLocks/>
              </p:cNvSpPr>
              <p:nvPr/>
            </p:nvSpPr>
            <p:spPr bwMode="auto">
              <a:xfrm>
                <a:off x="3874948" y="1058598"/>
                <a:ext cx="27329" cy="9648"/>
              </a:xfrm>
              <a:custGeom>
                <a:avLst/>
                <a:gdLst>
                  <a:gd name="T0" fmla="*/ 5 w 6"/>
                  <a:gd name="T1" fmla="*/ 1 h 2"/>
                  <a:gd name="T2" fmla="*/ 2 w 6"/>
                  <a:gd name="T3" fmla="*/ 0 h 2"/>
                  <a:gd name="T4" fmla="*/ 5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4" y="2"/>
                      <a:pt x="0" y="0"/>
                      <a:pt x="2" y="0"/>
                    </a:cubicBezTo>
                    <a:cubicBezTo>
                      <a:pt x="3" y="0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06" name="Freeform 606"/>
              <p:cNvSpPr>
                <a:spLocks/>
              </p:cNvSpPr>
              <p:nvPr/>
            </p:nvSpPr>
            <p:spPr bwMode="auto">
              <a:xfrm>
                <a:off x="3997121" y="1204924"/>
                <a:ext cx="27329" cy="14473"/>
              </a:xfrm>
              <a:custGeom>
                <a:avLst/>
                <a:gdLst>
                  <a:gd name="T0" fmla="*/ 4 w 6"/>
                  <a:gd name="T1" fmla="*/ 1 h 3"/>
                  <a:gd name="T2" fmla="*/ 1 w 6"/>
                  <a:gd name="T3" fmla="*/ 2 h 3"/>
                  <a:gd name="T4" fmla="*/ 4 w 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4" y="1"/>
                    </a:moveTo>
                    <a:cubicBezTo>
                      <a:pt x="3" y="0"/>
                      <a:pt x="0" y="2"/>
                      <a:pt x="1" y="2"/>
                    </a:cubicBezTo>
                    <a:cubicBezTo>
                      <a:pt x="2" y="3"/>
                      <a:pt x="6" y="1"/>
                      <a:pt x="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07" name="Freeform 607"/>
              <p:cNvSpPr>
                <a:spLocks/>
              </p:cNvSpPr>
              <p:nvPr/>
            </p:nvSpPr>
            <p:spPr bwMode="auto">
              <a:xfrm>
                <a:off x="2394406" y="1860970"/>
                <a:ext cx="24113" cy="19296"/>
              </a:xfrm>
              <a:custGeom>
                <a:avLst/>
                <a:gdLst>
                  <a:gd name="T0" fmla="*/ 4 w 5"/>
                  <a:gd name="T1" fmla="*/ 1 h 4"/>
                  <a:gd name="T2" fmla="*/ 1 w 5"/>
                  <a:gd name="T3" fmla="*/ 4 h 4"/>
                  <a:gd name="T4" fmla="*/ 4 w 5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3" y="0"/>
                      <a:pt x="0" y="4"/>
                      <a:pt x="1" y="4"/>
                    </a:cubicBezTo>
                    <a:cubicBezTo>
                      <a:pt x="1" y="4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08" name="Freeform 608"/>
              <p:cNvSpPr>
                <a:spLocks/>
              </p:cNvSpPr>
              <p:nvPr/>
            </p:nvSpPr>
            <p:spPr bwMode="auto">
              <a:xfrm>
                <a:off x="2428166" y="1856145"/>
                <a:ext cx="4824" cy="482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09" name="Freeform 609"/>
              <p:cNvSpPr>
                <a:spLocks/>
              </p:cNvSpPr>
              <p:nvPr/>
            </p:nvSpPr>
            <p:spPr bwMode="auto">
              <a:xfrm>
                <a:off x="1947511" y="1860970"/>
                <a:ext cx="32151" cy="28942"/>
              </a:xfrm>
              <a:custGeom>
                <a:avLst/>
                <a:gdLst>
                  <a:gd name="T0" fmla="*/ 5 w 7"/>
                  <a:gd name="T1" fmla="*/ 2 h 6"/>
                  <a:gd name="T2" fmla="*/ 1 w 7"/>
                  <a:gd name="T3" fmla="*/ 2 h 6"/>
                  <a:gd name="T4" fmla="*/ 5 w 7"/>
                  <a:gd name="T5" fmla="*/ 2 h 6"/>
                  <a:gd name="T6" fmla="*/ 5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5" y="2"/>
                    </a:moveTo>
                    <a:cubicBezTo>
                      <a:pt x="7" y="0"/>
                      <a:pt x="2" y="0"/>
                      <a:pt x="1" y="2"/>
                    </a:cubicBezTo>
                    <a:cubicBezTo>
                      <a:pt x="0" y="3"/>
                      <a:pt x="4" y="5"/>
                      <a:pt x="5" y="2"/>
                    </a:cubicBezTo>
                    <a:cubicBezTo>
                      <a:pt x="6" y="1"/>
                      <a:pt x="3" y="6"/>
                      <a:pt x="5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10" name="Freeform 610"/>
              <p:cNvSpPr>
                <a:spLocks/>
              </p:cNvSpPr>
              <p:nvPr/>
            </p:nvSpPr>
            <p:spPr bwMode="auto">
              <a:xfrm>
                <a:off x="8884032" y="3538066"/>
                <a:ext cx="9646" cy="482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11" name="Freeform 611"/>
              <p:cNvSpPr>
                <a:spLocks/>
              </p:cNvSpPr>
              <p:nvPr/>
            </p:nvSpPr>
            <p:spPr bwMode="auto">
              <a:xfrm>
                <a:off x="8822946" y="3528418"/>
                <a:ext cx="9646" cy="964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12" name="Freeform 612"/>
              <p:cNvSpPr>
                <a:spLocks/>
              </p:cNvSpPr>
              <p:nvPr/>
            </p:nvSpPr>
            <p:spPr bwMode="auto">
              <a:xfrm>
                <a:off x="9035141" y="4369379"/>
                <a:ext cx="32151" cy="24120"/>
              </a:xfrm>
              <a:custGeom>
                <a:avLst/>
                <a:gdLst>
                  <a:gd name="T0" fmla="*/ 6 w 7"/>
                  <a:gd name="T1" fmla="*/ 2 h 5"/>
                  <a:gd name="T2" fmla="*/ 1 w 7"/>
                  <a:gd name="T3" fmla="*/ 2 h 5"/>
                  <a:gd name="T4" fmla="*/ 6 w 7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7" y="0"/>
                      <a:pt x="0" y="1"/>
                      <a:pt x="1" y="2"/>
                    </a:cubicBezTo>
                    <a:cubicBezTo>
                      <a:pt x="1" y="3"/>
                      <a:pt x="5" y="5"/>
                      <a:pt x="6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13" name="Rectangle 613"/>
              <p:cNvSpPr>
                <a:spLocks noChangeArrowheads="1"/>
              </p:cNvSpPr>
              <p:nvPr/>
            </p:nvSpPr>
            <p:spPr bwMode="auto">
              <a:xfrm>
                <a:off x="6254103" y="1549026"/>
                <a:ext cx="1609" cy="1609"/>
              </a:xfrm>
              <a:prstGeom prst="rect">
                <a:avLst/>
              </a:pr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14" name="Freeform 614"/>
              <p:cNvSpPr>
                <a:spLocks/>
              </p:cNvSpPr>
              <p:nvPr/>
            </p:nvSpPr>
            <p:spPr bwMode="auto">
              <a:xfrm>
                <a:off x="4641743" y="4227880"/>
                <a:ext cx="48226" cy="41808"/>
              </a:xfrm>
              <a:custGeom>
                <a:avLst/>
                <a:gdLst>
                  <a:gd name="T0" fmla="*/ 4 w 10"/>
                  <a:gd name="T1" fmla="*/ 4 h 9"/>
                  <a:gd name="T2" fmla="*/ 0 w 10"/>
                  <a:gd name="T3" fmla="*/ 8 h 9"/>
                  <a:gd name="T4" fmla="*/ 2 w 10"/>
                  <a:gd name="T5" fmla="*/ 8 h 9"/>
                  <a:gd name="T6" fmla="*/ 5 w 10"/>
                  <a:gd name="T7" fmla="*/ 5 h 9"/>
                  <a:gd name="T8" fmla="*/ 8 w 10"/>
                  <a:gd name="T9" fmla="*/ 0 h 9"/>
                  <a:gd name="T10" fmla="*/ 4 w 10"/>
                  <a:gd name="T11" fmla="*/ 4 h 9"/>
                  <a:gd name="T12" fmla="*/ 4 w 10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4" y="4"/>
                    </a:moveTo>
                    <a:cubicBezTo>
                      <a:pt x="4" y="5"/>
                      <a:pt x="1" y="7"/>
                      <a:pt x="0" y="8"/>
                    </a:cubicBezTo>
                    <a:cubicBezTo>
                      <a:pt x="0" y="9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6" y="4"/>
                      <a:pt x="10" y="0"/>
                      <a:pt x="8" y="0"/>
                    </a:cubicBezTo>
                    <a:cubicBezTo>
                      <a:pt x="7" y="0"/>
                      <a:pt x="4" y="3"/>
                      <a:pt x="4" y="4"/>
                    </a:cubicBezTo>
                    <a:cubicBezTo>
                      <a:pt x="4" y="5"/>
                      <a:pt x="4" y="3"/>
                      <a:pt x="4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15" name="Freeform 615"/>
              <p:cNvSpPr>
                <a:spLocks/>
              </p:cNvSpPr>
              <p:nvPr/>
            </p:nvSpPr>
            <p:spPr bwMode="auto">
              <a:xfrm>
                <a:off x="3916745" y="2324061"/>
                <a:ext cx="33758" cy="14473"/>
              </a:xfrm>
              <a:custGeom>
                <a:avLst/>
                <a:gdLst>
                  <a:gd name="T0" fmla="*/ 7 w 7"/>
                  <a:gd name="T1" fmla="*/ 1 h 3"/>
                  <a:gd name="T2" fmla="*/ 1 w 7"/>
                  <a:gd name="T3" fmla="*/ 0 h 3"/>
                  <a:gd name="T4" fmla="*/ 7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cubicBezTo>
                      <a:pt x="7" y="0"/>
                      <a:pt x="0" y="0"/>
                      <a:pt x="1" y="0"/>
                    </a:cubicBezTo>
                    <a:cubicBezTo>
                      <a:pt x="2" y="0"/>
                      <a:pt x="6" y="3"/>
                      <a:pt x="7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16" name="Freeform 616"/>
              <p:cNvSpPr>
                <a:spLocks/>
              </p:cNvSpPr>
              <p:nvPr/>
            </p:nvSpPr>
            <p:spPr bwMode="auto">
              <a:xfrm>
                <a:off x="4251111" y="4864629"/>
                <a:ext cx="85200" cy="75574"/>
              </a:xfrm>
              <a:custGeom>
                <a:avLst/>
                <a:gdLst>
                  <a:gd name="T0" fmla="*/ 17 w 18"/>
                  <a:gd name="T1" fmla="*/ 14 h 16"/>
                  <a:gd name="T2" fmla="*/ 8 w 18"/>
                  <a:gd name="T3" fmla="*/ 9 h 16"/>
                  <a:gd name="T4" fmla="*/ 4 w 18"/>
                  <a:gd name="T5" fmla="*/ 5 h 16"/>
                  <a:gd name="T6" fmla="*/ 1 w 18"/>
                  <a:gd name="T7" fmla="*/ 3 h 16"/>
                  <a:gd name="T8" fmla="*/ 2 w 18"/>
                  <a:gd name="T9" fmla="*/ 2 h 16"/>
                  <a:gd name="T10" fmla="*/ 0 w 18"/>
                  <a:gd name="T11" fmla="*/ 0 h 16"/>
                  <a:gd name="T12" fmla="*/ 0 w 18"/>
                  <a:gd name="T13" fmla="*/ 14 h 16"/>
                  <a:gd name="T14" fmla="*/ 7 w 18"/>
                  <a:gd name="T15" fmla="*/ 15 h 16"/>
                  <a:gd name="T16" fmla="*/ 10 w 18"/>
                  <a:gd name="T17" fmla="*/ 16 h 16"/>
                  <a:gd name="T18" fmla="*/ 13 w 18"/>
                  <a:gd name="T19" fmla="*/ 15 h 16"/>
                  <a:gd name="T20" fmla="*/ 18 w 18"/>
                  <a:gd name="T21" fmla="*/ 14 h 16"/>
                  <a:gd name="T22" fmla="*/ 17 w 1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6">
                    <a:moveTo>
                      <a:pt x="17" y="14"/>
                    </a:moveTo>
                    <a:cubicBezTo>
                      <a:pt x="13" y="14"/>
                      <a:pt x="11" y="11"/>
                      <a:pt x="8" y="9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3" y="5"/>
                      <a:pt x="1" y="4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3" y="2"/>
                      <a:pt x="1" y="0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5"/>
                      <a:pt x="6" y="15"/>
                      <a:pt x="7" y="15"/>
                    </a:cubicBezTo>
                    <a:cubicBezTo>
                      <a:pt x="8" y="15"/>
                      <a:pt x="9" y="15"/>
                      <a:pt x="10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4" y="15"/>
                      <a:pt x="18" y="15"/>
                      <a:pt x="18" y="14"/>
                    </a:cubicBezTo>
                    <a:cubicBezTo>
                      <a:pt x="18" y="14"/>
                      <a:pt x="18" y="13"/>
                      <a:pt x="17" y="1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17" name="Freeform 617"/>
              <p:cNvSpPr>
                <a:spLocks/>
              </p:cNvSpPr>
              <p:nvPr/>
            </p:nvSpPr>
            <p:spPr bwMode="auto">
              <a:xfrm>
                <a:off x="4161091" y="4854983"/>
                <a:ext cx="141464" cy="109340"/>
              </a:xfrm>
              <a:custGeom>
                <a:avLst/>
                <a:gdLst>
                  <a:gd name="T0" fmla="*/ 19 w 30"/>
                  <a:gd name="T1" fmla="*/ 17 h 23"/>
                  <a:gd name="T2" fmla="*/ 19 w 30"/>
                  <a:gd name="T3" fmla="*/ 7 h 23"/>
                  <a:gd name="T4" fmla="*/ 19 w 30"/>
                  <a:gd name="T5" fmla="*/ 3 h 23"/>
                  <a:gd name="T6" fmla="*/ 15 w 30"/>
                  <a:gd name="T7" fmla="*/ 1 h 23"/>
                  <a:gd name="T8" fmla="*/ 12 w 30"/>
                  <a:gd name="T9" fmla="*/ 3 h 23"/>
                  <a:gd name="T10" fmla="*/ 13 w 30"/>
                  <a:gd name="T11" fmla="*/ 6 h 23"/>
                  <a:gd name="T12" fmla="*/ 15 w 30"/>
                  <a:gd name="T13" fmla="*/ 6 h 23"/>
                  <a:gd name="T14" fmla="*/ 14 w 30"/>
                  <a:gd name="T15" fmla="*/ 8 h 23"/>
                  <a:gd name="T16" fmla="*/ 13 w 30"/>
                  <a:gd name="T17" fmla="*/ 11 h 23"/>
                  <a:gd name="T18" fmla="*/ 16 w 30"/>
                  <a:gd name="T19" fmla="*/ 13 h 23"/>
                  <a:gd name="T20" fmla="*/ 12 w 30"/>
                  <a:gd name="T21" fmla="*/ 13 h 23"/>
                  <a:gd name="T22" fmla="*/ 9 w 30"/>
                  <a:gd name="T23" fmla="*/ 12 h 23"/>
                  <a:gd name="T24" fmla="*/ 10 w 30"/>
                  <a:gd name="T25" fmla="*/ 12 h 23"/>
                  <a:gd name="T26" fmla="*/ 10 w 30"/>
                  <a:gd name="T27" fmla="*/ 9 h 23"/>
                  <a:gd name="T28" fmla="*/ 8 w 30"/>
                  <a:gd name="T29" fmla="*/ 11 h 23"/>
                  <a:gd name="T30" fmla="*/ 5 w 30"/>
                  <a:gd name="T31" fmla="*/ 11 h 23"/>
                  <a:gd name="T32" fmla="*/ 0 w 30"/>
                  <a:gd name="T33" fmla="*/ 12 h 23"/>
                  <a:gd name="T34" fmla="*/ 2 w 30"/>
                  <a:gd name="T35" fmla="*/ 12 h 23"/>
                  <a:gd name="T36" fmla="*/ 3 w 30"/>
                  <a:gd name="T37" fmla="*/ 12 h 23"/>
                  <a:gd name="T38" fmla="*/ 5 w 30"/>
                  <a:gd name="T39" fmla="*/ 12 h 23"/>
                  <a:gd name="T40" fmla="*/ 6 w 30"/>
                  <a:gd name="T41" fmla="*/ 13 h 23"/>
                  <a:gd name="T42" fmla="*/ 4 w 30"/>
                  <a:gd name="T43" fmla="*/ 15 h 23"/>
                  <a:gd name="T44" fmla="*/ 6 w 30"/>
                  <a:gd name="T45" fmla="*/ 15 h 23"/>
                  <a:gd name="T46" fmla="*/ 8 w 30"/>
                  <a:gd name="T47" fmla="*/ 16 h 23"/>
                  <a:gd name="T48" fmla="*/ 7 w 30"/>
                  <a:gd name="T49" fmla="*/ 16 h 23"/>
                  <a:gd name="T50" fmla="*/ 10 w 30"/>
                  <a:gd name="T51" fmla="*/ 17 h 23"/>
                  <a:gd name="T52" fmla="*/ 12 w 30"/>
                  <a:gd name="T53" fmla="*/ 17 h 23"/>
                  <a:gd name="T54" fmla="*/ 17 w 30"/>
                  <a:gd name="T55" fmla="*/ 21 h 23"/>
                  <a:gd name="T56" fmla="*/ 16 w 30"/>
                  <a:gd name="T57" fmla="*/ 20 h 23"/>
                  <a:gd name="T58" fmla="*/ 23 w 30"/>
                  <a:gd name="T59" fmla="*/ 23 h 23"/>
                  <a:gd name="T60" fmla="*/ 19 w 30"/>
                  <a:gd name="T61" fmla="*/ 18 h 23"/>
                  <a:gd name="T62" fmla="*/ 24 w 30"/>
                  <a:gd name="T63" fmla="*/ 19 h 23"/>
                  <a:gd name="T64" fmla="*/ 30 w 30"/>
                  <a:gd name="T65" fmla="*/ 18 h 23"/>
                  <a:gd name="T66" fmla="*/ 19 w 30"/>
                  <a:gd name="T6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23">
                    <a:moveTo>
                      <a:pt x="19" y="17"/>
                    </a:moveTo>
                    <a:cubicBezTo>
                      <a:pt x="19" y="13"/>
                      <a:pt x="19" y="10"/>
                      <a:pt x="19" y="7"/>
                    </a:cubicBezTo>
                    <a:cubicBezTo>
                      <a:pt x="19" y="6"/>
                      <a:pt x="19" y="4"/>
                      <a:pt x="19" y="3"/>
                    </a:cubicBezTo>
                    <a:cubicBezTo>
                      <a:pt x="19" y="2"/>
                      <a:pt x="16" y="0"/>
                      <a:pt x="15" y="1"/>
                    </a:cubicBezTo>
                    <a:cubicBezTo>
                      <a:pt x="14" y="2"/>
                      <a:pt x="12" y="1"/>
                      <a:pt x="12" y="3"/>
                    </a:cubicBezTo>
                    <a:cubicBezTo>
                      <a:pt x="11" y="5"/>
                      <a:pt x="9" y="7"/>
                      <a:pt x="13" y="6"/>
                    </a:cubicBezTo>
                    <a:cubicBezTo>
                      <a:pt x="13" y="6"/>
                      <a:pt x="15" y="6"/>
                      <a:pt x="15" y="6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8"/>
                      <a:pt x="11" y="10"/>
                      <a:pt x="13" y="11"/>
                    </a:cubicBezTo>
                    <a:cubicBezTo>
                      <a:pt x="13" y="12"/>
                      <a:pt x="16" y="12"/>
                      <a:pt x="16" y="13"/>
                    </a:cubicBezTo>
                    <a:cubicBezTo>
                      <a:pt x="16" y="13"/>
                      <a:pt x="12" y="13"/>
                      <a:pt x="12" y="13"/>
                    </a:cubicBezTo>
                    <a:cubicBezTo>
                      <a:pt x="11" y="13"/>
                      <a:pt x="9" y="12"/>
                      <a:pt x="9" y="12"/>
                    </a:cubicBezTo>
                    <a:cubicBezTo>
                      <a:pt x="9" y="12"/>
                      <a:pt x="10" y="13"/>
                      <a:pt x="10" y="12"/>
                    </a:cubicBezTo>
                    <a:cubicBezTo>
                      <a:pt x="10" y="11"/>
                      <a:pt x="11" y="10"/>
                      <a:pt x="10" y="9"/>
                    </a:cubicBezTo>
                    <a:cubicBezTo>
                      <a:pt x="10" y="9"/>
                      <a:pt x="8" y="11"/>
                      <a:pt x="8" y="11"/>
                    </a:cubicBezTo>
                    <a:cubicBezTo>
                      <a:pt x="7" y="12"/>
                      <a:pt x="6" y="11"/>
                      <a:pt x="5" y="11"/>
                    </a:cubicBezTo>
                    <a:cubicBezTo>
                      <a:pt x="4" y="11"/>
                      <a:pt x="0" y="10"/>
                      <a:pt x="0" y="12"/>
                    </a:cubicBezTo>
                    <a:cubicBezTo>
                      <a:pt x="0" y="13"/>
                      <a:pt x="2" y="12"/>
                      <a:pt x="2" y="12"/>
                    </a:cubicBezTo>
                    <a:cubicBezTo>
                      <a:pt x="3" y="11"/>
                      <a:pt x="2" y="12"/>
                      <a:pt x="3" y="12"/>
                    </a:cubicBezTo>
                    <a:cubicBezTo>
                      <a:pt x="4" y="13"/>
                      <a:pt x="4" y="11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2" y="14"/>
                      <a:pt x="4" y="15"/>
                    </a:cubicBezTo>
                    <a:cubicBezTo>
                      <a:pt x="5" y="16"/>
                      <a:pt x="6" y="14"/>
                      <a:pt x="6" y="15"/>
                    </a:cubicBezTo>
                    <a:cubicBezTo>
                      <a:pt x="7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7"/>
                      <a:pt x="9" y="17"/>
                      <a:pt x="10" y="17"/>
                    </a:cubicBezTo>
                    <a:cubicBezTo>
                      <a:pt x="11" y="17"/>
                      <a:pt x="11" y="15"/>
                      <a:pt x="12" y="17"/>
                    </a:cubicBezTo>
                    <a:cubicBezTo>
                      <a:pt x="12" y="17"/>
                      <a:pt x="16" y="22"/>
                      <a:pt x="17" y="21"/>
                    </a:cubicBezTo>
                    <a:cubicBezTo>
                      <a:pt x="17" y="21"/>
                      <a:pt x="16" y="20"/>
                      <a:pt x="16" y="20"/>
                    </a:cubicBezTo>
                    <a:cubicBezTo>
                      <a:pt x="16" y="19"/>
                      <a:pt x="22" y="23"/>
                      <a:pt x="23" y="23"/>
                    </a:cubicBezTo>
                    <a:cubicBezTo>
                      <a:pt x="23" y="22"/>
                      <a:pt x="19" y="19"/>
                      <a:pt x="19" y="18"/>
                    </a:cubicBezTo>
                    <a:cubicBezTo>
                      <a:pt x="20" y="18"/>
                      <a:pt x="24" y="19"/>
                      <a:pt x="24" y="19"/>
                    </a:cubicBezTo>
                    <a:cubicBezTo>
                      <a:pt x="26" y="19"/>
                      <a:pt x="28" y="19"/>
                      <a:pt x="30" y="18"/>
                    </a:cubicBezTo>
                    <a:cubicBezTo>
                      <a:pt x="27" y="16"/>
                      <a:pt x="23" y="17"/>
                      <a:pt x="19" y="1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18" name="Freeform 618"/>
              <p:cNvSpPr>
                <a:spLocks/>
              </p:cNvSpPr>
              <p:nvPr/>
            </p:nvSpPr>
            <p:spPr bwMode="auto">
              <a:xfrm>
                <a:off x="4138584" y="3216475"/>
                <a:ext cx="358482" cy="260488"/>
              </a:xfrm>
              <a:custGeom>
                <a:avLst/>
                <a:gdLst>
                  <a:gd name="T0" fmla="*/ 63 w 76"/>
                  <a:gd name="T1" fmla="*/ 28 h 55"/>
                  <a:gd name="T2" fmla="*/ 66 w 76"/>
                  <a:gd name="T3" fmla="*/ 24 h 55"/>
                  <a:gd name="T4" fmla="*/ 67 w 76"/>
                  <a:gd name="T5" fmla="*/ 22 h 55"/>
                  <a:gd name="T6" fmla="*/ 67 w 76"/>
                  <a:gd name="T7" fmla="*/ 18 h 55"/>
                  <a:gd name="T8" fmla="*/ 61 w 76"/>
                  <a:gd name="T9" fmla="*/ 15 h 55"/>
                  <a:gd name="T10" fmla="*/ 63 w 76"/>
                  <a:gd name="T11" fmla="*/ 14 h 55"/>
                  <a:gd name="T12" fmla="*/ 64 w 76"/>
                  <a:gd name="T13" fmla="*/ 11 h 55"/>
                  <a:gd name="T14" fmla="*/ 60 w 76"/>
                  <a:gd name="T15" fmla="*/ 9 h 55"/>
                  <a:gd name="T16" fmla="*/ 59 w 76"/>
                  <a:gd name="T17" fmla="*/ 8 h 55"/>
                  <a:gd name="T18" fmla="*/ 57 w 76"/>
                  <a:gd name="T19" fmla="*/ 9 h 55"/>
                  <a:gd name="T20" fmla="*/ 57 w 76"/>
                  <a:gd name="T21" fmla="*/ 7 h 55"/>
                  <a:gd name="T22" fmla="*/ 54 w 76"/>
                  <a:gd name="T23" fmla="*/ 8 h 55"/>
                  <a:gd name="T24" fmla="*/ 54 w 76"/>
                  <a:gd name="T25" fmla="*/ 6 h 55"/>
                  <a:gd name="T26" fmla="*/ 58 w 76"/>
                  <a:gd name="T27" fmla="*/ 5 h 55"/>
                  <a:gd name="T28" fmla="*/ 55 w 76"/>
                  <a:gd name="T29" fmla="*/ 4 h 55"/>
                  <a:gd name="T30" fmla="*/ 49 w 76"/>
                  <a:gd name="T31" fmla="*/ 4 h 55"/>
                  <a:gd name="T32" fmla="*/ 44 w 76"/>
                  <a:gd name="T33" fmla="*/ 7 h 55"/>
                  <a:gd name="T34" fmla="*/ 38 w 76"/>
                  <a:gd name="T35" fmla="*/ 5 h 55"/>
                  <a:gd name="T36" fmla="*/ 29 w 76"/>
                  <a:gd name="T37" fmla="*/ 5 h 55"/>
                  <a:gd name="T38" fmla="*/ 26 w 76"/>
                  <a:gd name="T39" fmla="*/ 2 h 55"/>
                  <a:gd name="T40" fmla="*/ 20 w 76"/>
                  <a:gd name="T41" fmla="*/ 0 h 55"/>
                  <a:gd name="T42" fmla="*/ 11 w 76"/>
                  <a:gd name="T43" fmla="*/ 4 h 55"/>
                  <a:gd name="T44" fmla="*/ 13 w 76"/>
                  <a:gd name="T45" fmla="*/ 12 h 55"/>
                  <a:gd name="T46" fmla="*/ 8 w 76"/>
                  <a:gd name="T47" fmla="*/ 8 h 55"/>
                  <a:gd name="T48" fmla="*/ 10 w 76"/>
                  <a:gd name="T49" fmla="*/ 5 h 55"/>
                  <a:gd name="T50" fmla="*/ 8 w 76"/>
                  <a:gd name="T51" fmla="*/ 1 h 55"/>
                  <a:gd name="T52" fmla="*/ 4 w 76"/>
                  <a:gd name="T53" fmla="*/ 7 h 55"/>
                  <a:gd name="T54" fmla="*/ 3 w 76"/>
                  <a:gd name="T55" fmla="*/ 12 h 55"/>
                  <a:gd name="T56" fmla="*/ 5 w 76"/>
                  <a:gd name="T57" fmla="*/ 13 h 55"/>
                  <a:gd name="T58" fmla="*/ 7 w 76"/>
                  <a:gd name="T59" fmla="*/ 16 h 55"/>
                  <a:gd name="T60" fmla="*/ 10 w 76"/>
                  <a:gd name="T61" fmla="*/ 23 h 55"/>
                  <a:gd name="T62" fmla="*/ 13 w 76"/>
                  <a:gd name="T63" fmla="*/ 23 h 55"/>
                  <a:gd name="T64" fmla="*/ 15 w 76"/>
                  <a:gd name="T65" fmla="*/ 22 h 55"/>
                  <a:gd name="T66" fmla="*/ 21 w 76"/>
                  <a:gd name="T67" fmla="*/ 27 h 55"/>
                  <a:gd name="T68" fmla="*/ 23 w 76"/>
                  <a:gd name="T69" fmla="*/ 27 h 55"/>
                  <a:gd name="T70" fmla="*/ 26 w 76"/>
                  <a:gd name="T71" fmla="*/ 27 h 55"/>
                  <a:gd name="T72" fmla="*/ 31 w 76"/>
                  <a:gd name="T73" fmla="*/ 29 h 55"/>
                  <a:gd name="T74" fmla="*/ 31 w 76"/>
                  <a:gd name="T75" fmla="*/ 38 h 55"/>
                  <a:gd name="T76" fmla="*/ 32 w 76"/>
                  <a:gd name="T77" fmla="*/ 41 h 55"/>
                  <a:gd name="T78" fmla="*/ 30 w 76"/>
                  <a:gd name="T79" fmla="*/ 44 h 55"/>
                  <a:gd name="T80" fmla="*/ 40 w 76"/>
                  <a:gd name="T81" fmla="*/ 53 h 55"/>
                  <a:gd name="T82" fmla="*/ 42 w 76"/>
                  <a:gd name="T83" fmla="*/ 54 h 55"/>
                  <a:gd name="T84" fmla="*/ 45 w 76"/>
                  <a:gd name="T85" fmla="*/ 52 h 55"/>
                  <a:gd name="T86" fmla="*/ 51 w 76"/>
                  <a:gd name="T87" fmla="*/ 47 h 55"/>
                  <a:gd name="T88" fmla="*/ 49 w 76"/>
                  <a:gd name="T89" fmla="*/ 44 h 55"/>
                  <a:gd name="T90" fmla="*/ 48 w 76"/>
                  <a:gd name="T91" fmla="*/ 41 h 55"/>
                  <a:gd name="T92" fmla="*/ 45 w 76"/>
                  <a:gd name="T93" fmla="*/ 38 h 55"/>
                  <a:gd name="T94" fmla="*/ 52 w 76"/>
                  <a:gd name="T95" fmla="*/ 38 h 55"/>
                  <a:gd name="T96" fmla="*/ 54 w 76"/>
                  <a:gd name="T97" fmla="*/ 40 h 55"/>
                  <a:gd name="T98" fmla="*/ 56 w 76"/>
                  <a:gd name="T99" fmla="*/ 38 h 55"/>
                  <a:gd name="T100" fmla="*/ 62 w 76"/>
                  <a:gd name="T101" fmla="*/ 36 h 55"/>
                  <a:gd name="T102" fmla="*/ 67 w 76"/>
                  <a:gd name="T103" fmla="*/ 33 h 55"/>
                  <a:gd name="T104" fmla="*/ 63 w 76"/>
                  <a:gd name="T105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" h="55">
                    <a:moveTo>
                      <a:pt x="63" y="28"/>
                    </a:moveTo>
                    <a:cubicBezTo>
                      <a:pt x="63" y="26"/>
                      <a:pt x="63" y="25"/>
                      <a:pt x="66" y="24"/>
                    </a:cubicBezTo>
                    <a:cubicBezTo>
                      <a:pt x="66" y="23"/>
                      <a:pt x="68" y="23"/>
                      <a:pt x="67" y="22"/>
                    </a:cubicBezTo>
                    <a:cubicBezTo>
                      <a:pt x="66" y="21"/>
                      <a:pt x="65" y="19"/>
                      <a:pt x="67" y="18"/>
                    </a:cubicBezTo>
                    <a:cubicBezTo>
                      <a:pt x="76" y="14"/>
                      <a:pt x="61" y="15"/>
                      <a:pt x="61" y="15"/>
                    </a:cubicBezTo>
                    <a:cubicBezTo>
                      <a:pt x="61" y="14"/>
                      <a:pt x="62" y="14"/>
                      <a:pt x="63" y="14"/>
                    </a:cubicBezTo>
                    <a:cubicBezTo>
                      <a:pt x="64" y="14"/>
                      <a:pt x="64" y="12"/>
                      <a:pt x="64" y="11"/>
                    </a:cubicBezTo>
                    <a:cubicBezTo>
                      <a:pt x="64" y="10"/>
                      <a:pt x="60" y="8"/>
                      <a:pt x="60" y="9"/>
                    </a:cubicBezTo>
                    <a:cubicBezTo>
                      <a:pt x="60" y="10"/>
                      <a:pt x="59" y="8"/>
                      <a:pt x="59" y="8"/>
                    </a:cubicBezTo>
                    <a:cubicBezTo>
                      <a:pt x="58" y="8"/>
                      <a:pt x="58" y="10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6" y="6"/>
                      <a:pt x="55" y="8"/>
                      <a:pt x="54" y="8"/>
                    </a:cubicBezTo>
                    <a:cubicBezTo>
                      <a:pt x="54" y="8"/>
                      <a:pt x="54" y="6"/>
                      <a:pt x="54" y="6"/>
                    </a:cubicBezTo>
                    <a:cubicBezTo>
                      <a:pt x="54" y="4"/>
                      <a:pt x="57" y="5"/>
                      <a:pt x="58" y="5"/>
                    </a:cubicBezTo>
                    <a:cubicBezTo>
                      <a:pt x="59" y="4"/>
                      <a:pt x="55" y="4"/>
                      <a:pt x="55" y="4"/>
                    </a:cubicBezTo>
                    <a:cubicBezTo>
                      <a:pt x="53" y="4"/>
                      <a:pt x="51" y="3"/>
                      <a:pt x="49" y="4"/>
                    </a:cubicBezTo>
                    <a:cubicBezTo>
                      <a:pt x="47" y="5"/>
                      <a:pt x="46" y="8"/>
                      <a:pt x="44" y="7"/>
                    </a:cubicBezTo>
                    <a:cubicBezTo>
                      <a:pt x="41" y="7"/>
                      <a:pt x="40" y="7"/>
                      <a:pt x="38" y="5"/>
                    </a:cubicBezTo>
                    <a:cubicBezTo>
                      <a:pt x="36" y="3"/>
                      <a:pt x="32" y="5"/>
                      <a:pt x="29" y="5"/>
                    </a:cubicBezTo>
                    <a:cubicBezTo>
                      <a:pt x="27" y="5"/>
                      <a:pt x="27" y="4"/>
                      <a:pt x="26" y="2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9" y="0"/>
                      <a:pt x="11" y="1"/>
                      <a:pt x="11" y="4"/>
                    </a:cubicBezTo>
                    <a:cubicBezTo>
                      <a:pt x="11" y="7"/>
                      <a:pt x="15" y="8"/>
                      <a:pt x="13" y="12"/>
                    </a:cubicBezTo>
                    <a:cubicBezTo>
                      <a:pt x="11" y="14"/>
                      <a:pt x="7" y="10"/>
                      <a:pt x="8" y="8"/>
                    </a:cubicBezTo>
                    <a:cubicBezTo>
                      <a:pt x="8" y="7"/>
                      <a:pt x="10" y="6"/>
                      <a:pt x="10" y="5"/>
                    </a:cubicBezTo>
                    <a:cubicBezTo>
                      <a:pt x="11" y="3"/>
                      <a:pt x="8" y="2"/>
                      <a:pt x="8" y="1"/>
                    </a:cubicBezTo>
                    <a:cubicBezTo>
                      <a:pt x="5" y="3"/>
                      <a:pt x="4" y="4"/>
                      <a:pt x="4" y="7"/>
                    </a:cubicBezTo>
                    <a:cubicBezTo>
                      <a:pt x="3" y="8"/>
                      <a:pt x="0" y="12"/>
                      <a:pt x="3" y="12"/>
                    </a:cubicBezTo>
                    <a:cubicBezTo>
                      <a:pt x="3" y="12"/>
                      <a:pt x="4" y="12"/>
                      <a:pt x="5" y="13"/>
                    </a:cubicBezTo>
                    <a:cubicBezTo>
                      <a:pt x="5" y="14"/>
                      <a:pt x="6" y="15"/>
                      <a:pt x="7" y="16"/>
                    </a:cubicBezTo>
                    <a:cubicBezTo>
                      <a:pt x="9" y="18"/>
                      <a:pt x="5" y="22"/>
                      <a:pt x="10" y="23"/>
                    </a:cubicBezTo>
                    <a:cubicBezTo>
                      <a:pt x="10" y="23"/>
                      <a:pt x="12" y="23"/>
                      <a:pt x="13" y="23"/>
                    </a:cubicBezTo>
                    <a:cubicBezTo>
                      <a:pt x="14" y="23"/>
                      <a:pt x="14" y="22"/>
                      <a:pt x="15" y="22"/>
                    </a:cubicBezTo>
                    <a:cubicBezTo>
                      <a:pt x="18" y="22"/>
                      <a:pt x="19" y="25"/>
                      <a:pt x="21" y="27"/>
                    </a:cubicBezTo>
                    <a:cubicBezTo>
                      <a:pt x="21" y="27"/>
                      <a:pt x="22" y="28"/>
                      <a:pt x="23" y="27"/>
                    </a:cubicBezTo>
                    <a:cubicBezTo>
                      <a:pt x="23" y="26"/>
                      <a:pt x="24" y="27"/>
                      <a:pt x="26" y="27"/>
                    </a:cubicBezTo>
                    <a:cubicBezTo>
                      <a:pt x="28" y="28"/>
                      <a:pt x="33" y="25"/>
                      <a:pt x="31" y="29"/>
                    </a:cubicBezTo>
                    <a:cubicBezTo>
                      <a:pt x="29" y="32"/>
                      <a:pt x="29" y="35"/>
                      <a:pt x="31" y="38"/>
                    </a:cubicBezTo>
                    <a:cubicBezTo>
                      <a:pt x="31" y="39"/>
                      <a:pt x="32" y="40"/>
                      <a:pt x="32" y="41"/>
                    </a:cubicBezTo>
                    <a:cubicBezTo>
                      <a:pt x="32" y="42"/>
                      <a:pt x="29" y="43"/>
                      <a:pt x="30" y="44"/>
                    </a:cubicBezTo>
                    <a:cubicBezTo>
                      <a:pt x="33" y="47"/>
                      <a:pt x="34" y="55"/>
                      <a:pt x="40" y="53"/>
                    </a:cubicBezTo>
                    <a:cubicBezTo>
                      <a:pt x="41" y="53"/>
                      <a:pt x="41" y="54"/>
                      <a:pt x="42" y="54"/>
                    </a:cubicBezTo>
                    <a:cubicBezTo>
                      <a:pt x="43" y="54"/>
                      <a:pt x="44" y="53"/>
                      <a:pt x="45" y="52"/>
                    </a:cubicBezTo>
                    <a:cubicBezTo>
                      <a:pt x="47" y="51"/>
                      <a:pt x="48" y="49"/>
                      <a:pt x="51" y="47"/>
                    </a:cubicBezTo>
                    <a:cubicBezTo>
                      <a:pt x="53" y="46"/>
                      <a:pt x="49" y="46"/>
                      <a:pt x="49" y="44"/>
                    </a:cubicBezTo>
                    <a:cubicBezTo>
                      <a:pt x="49" y="43"/>
                      <a:pt x="48" y="42"/>
                      <a:pt x="48" y="41"/>
                    </a:cubicBezTo>
                    <a:cubicBezTo>
                      <a:pt x="48" y="40"/>
                      <a:pt x="45" y="39"/>
                      <a:pt x="45" y="38"/>
                    </a:cubicBezTo>
                    <a:cubicBezTo>
                      <a:pt x="45" y="37"/>
                      <a:pt x="51" y="38"/>
                      <a:pt x="52" y="38"/>
                    </a:cubicBezTo>
                    <a:cubicBezTo>
                      <a:pt x="54" y="38"/>
                      <a:pt x="53" y="39"/>
                      <a:pt x="54" y="40"/>
                    </a:cubicBezTo>
                    <a:cubicBezTo>
                      <a:pt x="55" y="40"/>
                      <a:pt x="55" y="38"/>
                      <a:pt x="56" y="38"/>
                    </a:cubicBezTo>
                    <a:cubicBezTo>
                      <a:pt x="57" y="37"/>
                      <a:pt x="60" y="37"/>
                      <a:pt x="62" y="36"/>
                    </a:cubicBezTo>
                    <a:cubicBezTo>
                      <a:pt x="63" y="35"/>
                      <a:pt x="65" y="34"/>
                      <a:pt x="67" y="33"/>
                    </a:cubicBezTo>
                    <a:cubicBezTo>
                      <a:pt x="66" y="31"/>
                      <a:pt x="63" y="30"/>
                      <a:pt x="63" y="2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19" name="Freeform 619"/>
              <p:cNvSpPr>
                <a:spLocks/>
              </p:cNvSpPr>
              <p:nvPr/>
            </p:nvSpPr>
            <p:spPr bwMode="auto">
              <a:xfrm>
                <a:off x="4426333" y="3287225"/>
                <a:ext cx="122172" cy="180091"/>
              </a:xfrm>
              <a:custGeom>
                <a:avLst/>
                <a:gdLst>
                  <a:gd name="T0" fmla="*/ 22 w 26"/>
                  <a:gd name="T1" fmla="*/ 29 h 38"/>
                  <a:gd name="T2" fmla="*/ 18 w 26"/>
                  <a:gd name="T3" fmla="*/ 21 h 38"/>
                  <a:gd name="T4" fmla="*/ 20 w 26"/>
                  <a:gd name="T5" fmla="*/ 18 h 38"/>
                  <a:gd name="T6" fmla="*/ 22 w 26"/>
                  <a:gd name="T7" fmla="*/ 15 h 38"/>
                  <a:gd name="T8" fmla="*/ 22 w 26"/>
                  <a:gd name="T9" fmla="*/ 13 h 38"/>
                  <a:gd name="T10" fmla="*/ 20 w 26"/>
                  <a:gd name="T11" fmla="*/ 11 h 38"/>
                  <a:gd name="T12" fmla="*/ 16 w 26"/>
                  <a:gd name="T13" fmla="*/ 7 h 38"/>
                  <a:gd name="T14" fmla="*/ 9 w 26"/>
                  <a:gd name="T15" fmla="*/ 0 h 38"/>
                  <a:gd name="T16" fmla="*/ 5 w 26"/>
                  <a:gd name="T17" fmla="*/ 5 h 38"/>
                  <a:gd name="T18" fmla="*/ 6 w 26"/>
                  <a:gd name="T19" fmla="*/ 8 h 38"/>
                  <a:gd name="T20" fmla="*/ 3 w 26"/>
                  <a:gd name="T21" fmla="*/ 10 h 38"/>
                  <a:gd name="T22" fmla="*/ 4 w 26"/>
                  <a:gd name="T23" fmla="*/ 16 h 38"/>
                  <a:gd name="T24" fmla="*/ 7 w 26"/>
                  <a:gd name="T25" fmla="*/ 18 h 38"/>
                  <a:gd name="T26" fmla="*/ 8 w 26"/>
                  <a:gd name="T27" fmla="*/ 20 h 38"/>
                  <a:gd name="T28" fmla="*/ 8 w 26"/>
                  <a:gd name="T29" fmla="*/ 27 h 38"/>
                  <a:gd name="T30" fmla="*/ 11 w 26"/>
                  <a:gd name="T31" fmla="*/ 35 h 38"/>
                  <a:gd name="T32" fmla="*/ 17 w 26"/>
                  <a:gd name="T33" fmla="*/ 35 h 38"/>
                  <a:gd name="T34" fmla="*/ 21 w 26"/>
                  <a:gd name="T35" fmla="*/ 34 h 38"/>
                  <a:gd name="T36" fmla="*/ 26 w 26"/>
                  <a:gd name="T37" fmla="*/ 34 h 38"/>
                  <a:gd name="T38" fmla="*/ 22 w 26"/>
                  <a:gd name="T39" fmla="*/ 29 h 38"/>
                  <a:gd name="T40" fmla="*/ 22 w 26"/>
                  <a:gd name="T41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8">
                    <a:moveTo>
                      <a:pt x="22" y="29"/>
                    </a:moveTo>
                    <a:cubicBezTo>
                      <a:pt x="22" y="28"/>
                      <a:pt x="17" y="22"/>
                      <a:pt x="18" y="21"/>
                    </a:cubicBezTo>
                    <a:cubicBezTo>
                      <a:pt x="19" y="20"/>
                      <a:pt x="18" y="19"/>
                      <a:pt x="20" y="18"/>
                    </a:cubicBezTo>
                    <a:cubicBezTo>
                      <a:pt x="23" y="18"/>
                      <a:pt x="22" y="16"/>
                      <a:pt x="22" y="15"/>
                    </a:cubicBezTo>
                    <a:cubicBezTo>
                      <a:pt x="22" y="14"/>
                      <a:pt x="22" y="13"/>
                      <a:pt x="22" y="13"/>
                    </a:cubicBezTo>
                    <a:cubicBezTo>
                      <a:pt x="22" y="12"/>
                      <a:pt x="21" y="12"/>
                      <a:pt x="20" y="11"/>
                    </a:cubicBezTo>
                    <a:cubicBezTo>
                      <a:pt x="19" y="9"/>
                      <a:pt x="16" y="9"/>
                      <a:pt x="16" y="7"/>
                    </a:cubicBezTo>
                    <a:cubicBezTo>
                      <a:pt x="15" y="4"/>
                      <a:pt x="11" y="1"/>
                      <a:pt x="9" y="0"/>
                    </a:cubicBezTo>
                    <a:cubicBezTo>
                      <a:pt x="9" y="3"/>
                      <a:pt x="4" y="3"/>
                      <a:pt x="5" y="5"/>
                    </a:cubicBezTo>
                    <a:cubicBezTo>
                      <a:pt x="5" y="6"/>
                      <a:pt x="7" y="7"/>
                      <a:pt x="6" y="8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0" y="11"/>
                      <a:pt x="2" y="14"/>
                      <a:pt x="4" y="16"/>
                    </a:cubicBezTo>
                    <a:cubicBezTo>
                      <a:pt x="5" y="17"/>
                      <a:pt x="5" y="18"/>
                      <a:pt x="7" y="18"/>
                    </a:cubicBezTo>
                    <a:cubicBezTo>
                      <a:pt x="8" y="18"/>
                      <a:pt x="7" y="19"/>
                      <a:pt x="8" y="20"/>
                    </a:cubicBezTo>
                    <a:cubicBezTo>
                      <a:pt x="10" y="23"/>
                      <a:pt x="9" y="24"/>
                      <a:pt x="8" y="27"/>
                    </a:cubicBezTo>
                    <a:cubicBezTo>
                      <a:pt x="8" y="30"/>
                      <a:pt x="10" y="33"/>
                      <a:pt x="11" y="35"/>
                    </a:cubicBezTo>
                    <a:cubicBezTo>
                      <a:pt x="14" y="38"/>
                      <a:pt x="15" y="35"/>
                      <a:pt x="17" y="35"/>
                    </a:cubicBezTo>
                    <a:cubicBezTo>
                      <a:pt x="19" y="35"/>
                      <a:pt x="20" y="34"/>
                      <a:pt x="21" y="34"/>
                    </a:cubicBezTo>
                    <a:cubicBezTo>
                      <a:pt x="23" y="33"/>
                      <a:pt x="24" y="33"/>
                      <a:pt x="26" y="34"/>
                    </a:cubicBezTo>
                    <a:cubicBezTo>
                      <a:pt x="25" y="32"/>
                      <a:pt x="24" y="30"/>
                      <a:pt x="22" y="29"/>
                    </a:cubicBezTo>
                    <a:cubicBezTo>
                      <a:pt x="21" y="27"/>
                      <a:pt x="23" y="29"/>
                      <a:pt x="22" y="2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20" name="Freeform 620"/>
              <p:cNvSpPr>
                <a:spLocks/>
              </p:cNvSpPr>
              <p:nvPr/>
            </p:nvSpPr>
            <p:spPr bwMode="auto">
              <a:xfrm>
                <a:off x="4505102" y="3343504"/>
                <a:ext cx="104490" cy="109340"/>
              </a:xfrm>
              <a:custGeom>
                <a:avLst/>
                <a:gdLst>
                  <a:gd name="T0" fmla="*/ 19 w 22"/>
                  <a:gd name="T1" fmla="*/ 7 h 23"/>
                  <a:gd name="T2" fmla="*/ 22 w 22"/>
                  <a:gd name="T3" fmla="*/ 2 h 23"/>
                  <a:gd name="T4" fmla="*/ 12 w 22"/>
                  <a:gd name="T5" fmla="*/ 2 h 23"/>
                  <a:gd name="T6" fmla="*/ 9 w 22"/>
                  <a:gd name="T7" fmla="*/ 0 h 23"/>
                  <a:gd name="T8" fmla="*/ 5 w 22"/>
                  <a:gd name="T9" fmla="*/ 1 h 23"/>
                  <a:gd name="T10" fmla="*/ 4 w 22"/>
                  <a:gd name="T11" fmla="*/ 6 h 23"/>
                  <a:gd name="T12" fmla="*/ 1 w 22"/>
                  <a:gd name="T13" fmla="*/ 10 h 23"/>
                  <a:gd name="T14" fmla="*/ 4 w 22"/>
                  <a:gd name="T15" fmla="*/ 15 h 23"/>
                  <a:gd name="T16" fmla="*/ 9 w 22"/>
                  <a:gd name="T17" fmla="*/ 22 h 23"/>
                  <a:gd name="T18" fmla="*/ 12 w 22"/>
                  <a:gd name="T19" fmla="*/ 19 h 23"/>
                  <a:gd name="T20" fmla="*/ 16 w 22"/>
                  <a:gd name="T21" fmla="*/ 18 h 23"/>
                  <a:gd name="T22" fmla="*/ 19 w 22"/>
                  <a:gd name="T23" fmla="*/ 19 h 23"/>
                  <a:gd name="T24" fmla="*/ 20 w 22"/>
                  <a:gd name="T25" fmla="*/ 14 h 23"/>
                  <a:gd name="T26" fmla="*/ 19 w 22"/>
                  <a:gd name="T27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3">
                    <a:moveTo>
                      <a:pt x="19" y="7"/>
                    </a:moveTo>
                    <a:cubicBezTo>
                      <a:pt x="19" y="5"/>
                      <a:pt x="21" y="3"/>
                      <a:pt x="22" y="2"/>
                    </a:cubicBezTo>
                    <a:cubicBezTo>
                      <a:pt x="19" y="1"/>
                      <a:pt x="14" y="0"/>
                      <a:pt x="12" y="2"/>
                    </a:cubicBezTo>
                    <a:cubicBezTo>
                      <a:pt x="10" y="3"/>
                      <a:pt x="9" y="1"/>
                      <a:pt x="9" y="0"/>
                    </a:cubicBezTo>
                    <a:cubicBezTo>
                      <a:pt x="8" y="0"/>
                      <a:pt x="7" y="2"/>
                      <a:pt x="5" y="1"/>
                    </a:cubicBezTo>
                    <a:cubicBezTo>
                      <a:pt x="5" y="2"/>
                      <a:pt x="7" y="6"/>
                      <a:pt x="4" y="6"/>
                    </a:cubicBezTo>
                    <a:cubicBezTo>
                      <a:pt x="2" y="7"/>
                      <a:pt x="0" y="8"/>
                      <a:pt x="1" y="10"/>
                    </a:cubicBezTo>
                    <a:cubicBezTo>
                      <a:pt x="2" y="12"/>
                      <a:pt x="3" y="13"/>
                      <a:pt x="4" y="15"/>
                    </a:cubicBezTo>
                    <a:cubicBezTo>
                      <a:pt x="5" y="17"/>
                      <a:pt x="7" y="19"/>
                      <a:pt x="9" y="22"/>
                    </a:cubicBezTo>
                    <a:cubicBezTo>
                      <a:pt x="12" y="23"/>
                      <a:pt x="10" y="19"/>
                      <a:pt x="12" y="19"/>
                    </a:cubicBezTo>
                    <a:cubicBezTo>
                      <a:pt x="14" y="19"/>
                      <a:pt x="15" y="19"/>
                      <a:pt x="16" y="18"/>
                    </a:cubicBezTo>
                    <a:cubicBezTo>
                      <a:pt x="17" y="18"/>
                      <a:pt x="17" y="20"/>
                      <a:pt x="19" y="19"/>
                    </a:cubicBezTo>
                    <a:cubicBezTo>
                      <a:pt x="20" y="17"/>
                      <a:pt x="21" y="16"/>
                      <a:pt x="20" y="14"/>
                    </a:cubicBezTo>
                    <a:cubicBezTo>
                      <a:pt x="20" y="12"/>
                      <a:pt x="19" y="9"/>
                      <a:pt x="19" y="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21" name="Freeform 621"/>
              <p:cNvSpPr>
                <a:spLocks/>
              </p:cNvSpPr>
              <p:nvPr/>
            </p:nvSpPr>
            <p:spPr bwMode="auto">
              <a:xfrm>
                <a:off x="4590302" y="3353153"/>
                <a:ext cx="75554" cy="85223"/>
              </a:xfrm>
              <a:custGeom>
                <a:avLst/>
                <a:gdLst>
                  <a:gd name="T0" fmla="*/ 12 w 16"/>
                  <a:gd name="T1" fmla="*/ 5 h 18"/>
                  <a:gd name="T2" fmla="*/ 5 w 16"/>
                  <a:gd name="T3" fmla="*/ 1 h 18"/>
                  <a:gd name="T4" fmla="*/ 1 w 16"/>
                  <a:gd name="T5" fmla="*/ 6 h 18"/>
                  <a:gd name="T6" fmla="*/ 2 w 16"/>
                  <a:gd name="T7" fmla="*/ 12 h 18"/>
                  <a:gd name="T8" fmla="*/ 0 w 16"/>
                  <a:gd name="T9" fmla="*/ 17 h 18"/>
                  <a:gd name="T10" fmla="*/ 4 w 16"/>
                  <a:gd name="T11" fmla="*/ 17 h 18"/>
                  <a:gd name="T12" fmla="*/ 9 w 16"/>
                  <a:gd name="T13" fmla="*/ 17 h 18"/>
                  <a:gd name="T14" fmla="*/ 16 w 16"/>
                  <a:gd name="T15" fmla="*/ 8 h 18"/>
                  <a:gd name="T16" fmla="*/ 12 w 16"/>
                  <a:gd name="T17" fmla="*/ 5 h 18"/>
                  <a:gd name="T18" fmla="*/ 12 w 16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8">
                    <a:moveTo>
                      <a:pt x="12" y="5"/>
                    </a:moveTo>
                    <a:cubicBezTo>
                      <a:pt x="10" y="3"/>
                      <a:pt x="8" y="1"/>
                      <a:pt x="5" y="1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1" y="8"/>
                      <a:pt x="2" y="10"/>
                      <a:pt x="2" y="12"/>
                    </a:cubicBezTo>
                    <a:cubicBezTo>
                      <a:pt x="3" y="14"/>
                      <a:pt x="1" y="16"/>
                      <a:pt x="0" y="17"/>
                    </a:cubicBezTo>
                    <a:cubicBezTo>
                      <a:pt x="1" y="18"/>
                      <a:pt x="3" y="17"/>
                      <a:pt x="4" y="17"/>
                    </a:cubicBezTo>
                    <a:cubicBezTo>
                      <a:pt x="6" y="17"/>
                      <a:pt x="7" y="18"/>
                      <a:pt x="9" y="17"/>
                    </a:cubicBezTo>
                    <a:cubicBezTo>
                      <a:pt x="12" y="16"/>
                      <a:pt x="13" y="10"/>
                      <a:pt x="16" y="8"/>
                    </a:cubicBezTo>
                    <a:cubicBezTo>
                      <a:pt x="14" y="7"/>
                      <a:pt x="13" y="6"/>
                      <a:pt x="12" y="5"/>
                    </a:cubicBezTo>
                    <a:cubicBezTo>
                      <a:pt x="10" y="4"/>
                      <a:pt x="13" y="6"/>
                      <a:pt x="12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22" name="Freeform 622"/>
              <p:cNvSpPr>
                <a:spLocks/>
              </p:cNvSpPr>
              <p:nvPr/>
            </p:nvSpPr>
            <p:spPr bwMode="auto">
              <a:xfrm>
                <a:off x="3916745" y="3192357"/>
                <a:ext cx="380987" cy="397166"/>
              </a:xfrm>
              <a:custGeom>
                <a:avLst/>
                <a:gdLst>
                  <a:gd name="T0" fmla="*/ 76 w 81"/>
                  <a:gd name="T1" fmla="*/ 39 h 84"/>
                  <a:gd name="T2" fmla="*/ 74 w 81"/>
                  <a:gd name="T3" fmla="*/ 32 h 84"/>
                  <a:gd name="T4" fmla="*/ 69 w 81"/>
                  <a:gd name="T5" fmla="*/ 33 h 84"/>
                  <a:gd name="T6" fmla="*/ 58 w 81"/>
                  <a:gd name="T7" fmla="*/ 28 h 84"/>
                  <a:gd name="T8" fmla="*/ 53 w 81"/>
                  <a:gd name="T9" fmla="*/ 20 h 84"/>
                  <a:gd name="T10" fmla="*/ 50 w 81"/>
                  <a:gd name="T11" fmla="*/ 15 h 84"/>
                  <a:gd name="T12" fmla="*/ 56 w 81"/>
                  <a:gd name="T13" fmla="*/ 5 h 84"/>
                  <a:gd name="T14" fmla="*/ 56 w 81"/>
                  <a:gd name="T15" fmla="*/ 1 h 84"/>
                  <a:gd name="T16" fmla="*/ 44 w 81"/>
                  <a:gd name="T17" fmla="*/ 8 h 84"/>
                  <a:gd name="T18" fmla="*/ 36 w 81"/>
                  <a:gd name="T19" fmla="*/ 16 h 84"/>
                  <a:gd name="T20" fmla="*/ 31 w 81"/>
                  <a:gd name="T21" fmla="*/ 23 h 84"/>
                  <a:gd name="T22" fmla="*/ 25 w 81"/>
                  <a:gd name="T23" fmla="*/ 17 h 84"/>
                  <a:gd name="T24" fmla="*/ 7 w 81"/>
                  <a:gd name="T25" fmla="*/ 18 h 84"/>
                  <a:gd name="T26" fmla="*/ 1 w 81"/>
                  <a:gd name="T27" fmla="*/ 16 h 84"/>
                  <a:gd name="T28" fmla="*/ 1 w 81"/>
                  <a:gd name="T29" fmla="*/ 21 h 84"/>
                  <a:gd name="T30" fmla="*/ 8 w 81"/>
                  <a:gd name="T31" fmla="*/ 24 h 84"/>
                  <a:gd name="T32" fmla="*/ 11 w 81"/>
                  <a:gd name="T33" fmla="*/ 26 h 84"/>
                  <a:gd name="T34" fmla="*/ 13 w 81"/>
                  <a:gd name="T35" fmla="*/ 23 h 84"/>
                  <a:gd name="T36" fmla="*/ 20 w 81"/>
                  <a:gd name="T37" fmla="*/ 18 h 84"/>
                  <a:gd name="T38" fmla="*/ 24 w 81"/>
                  <a:gd name="T39" fmla="*/ 20 h 84"/>
                  <a:gd name="T40" fmla="*/ 25 w 81"/>
                  <a:gd name="T41" fmla="*/ 26 h 84"/>
                  <a:gd name="T42" fmla="*/ 28 w 81"/>
                  <a:gd name="T43" fmla="*/ 42 h 84"/>
                  <a:gd name="T44" fmla="*/ 28 w 81"/>
                  <a:gd name="T45" fmla="*/ 47 h 84"/>
                  <a:gd name="T46" fmla="*/ 22 w 81"/>
                  <a:gd name="T47" fmla="*/ 53 h 84"/>
                  <a:gd name="T48" fmla="*/ 26 w 81"/>
                  <a:gd name="T49" fmla="*/ 58 h 84"/>
                  <a:gd name="T50" fmla="*/ 34 w 81"/>
                  <a:gd name="T51" fmla="*/ 61 h 84"/>
                  <a:gd name="T52" fmla="*/ 41 w 81"/>
                  <a:gd name="T53" fmla="*/ 64 h 84"/>
                  <a:gd name="T54" fmla="*/ 54 w 81"/>
                  <a:gd name="T55" fmla="*/ 76 h 84"/>
                  <a:gd name="T56" fmla="*/ 60 w 81"/>
                  <a:gd name="T57" fmla="*/ 75 h 84"/>
                  <a:gd name="T58" fmla="*/ 64 w 81"/>
                  <a:gd name="T59" fmla="*/ 80 h 84"/>
                  <a:gd name="T60" fmla="*/ 65 w 81"/>
                  <a:gd name="T61" fmla="*/ 84 h 84"/>
                  <a:gd name="T62" fmla="*/ 65 w 81"/>
                  <a:gd name="T63" fmla="*/ 63 h 84"/>
                  <a:gd name="T64" fmla="*/ 70 w 81"/>
                  <a:gd name="T65" fmla="*/ 58 h 84"/>
                  <a:gd name="T66" fmla="*/ 66 w 81"/>
                  <a:gd name="T67" fmla="*/ 55 h 84"/>
                  <a:gd name="T68" fmla="*/ 79 w 81"/>
                  <a:gd name="T69" fmla="*/ 53 h 84"/>
                  <a:gd name="T70" fmla="*/ 77 w 81"/>
                  <a:gd name="T71" fmla="*/ 4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1" h="84">
                    <a:moveTo>
                      <a:pt x="77" y="48"/>
                    </a:moveTo>
                    <a:cubicBezTo>
                      <a:pt x="81" y="45"/>
                      <a:pt x="76" y="42"/>
                      <a:pt x="76" y="39"/>
                    </a:cubicBezTo>
                    <a:cubicBezTo>
                      <a:pt x="76" y="37"/>
                      <a:pt x="78" y="35"/>
                      <a:pt x="78" y="33"/>
                    </a:cubicBezTo>
                    <a:cubicBezTo>
                      <a:pt x="79" y="30"/>
                      <a:pt x="75" y="32"/>
                      <a:pt x="74" y="32"/>
                    </a:cubicBezTo>
                    <a:cubicBezTo>
                      <a:pt x="73" y="32"/>
                      <a:pt x="72" y="32"/>
                      <a:pt x="71" y="32"/>
                    </a:cubicBezTo>
                    <a:cubicBezTo>
                      <a:pt x="70" y="32"/>
                      <a:pt x="70" y="33"/>
                      <a:pt x="69" y="33"/>
                    </a:cubicBezTo>
                    <a:cubicBezTo>
                      <a:pt x="68" y="33"/>
                      <a:pt x="67" y="30"/>
                      <a:pt x="66" y="30"/>
                    </a:cubicBezTo>
                    <a:cubicBezTo>
                      <a:pt x="64" y="26"/>
                      <a:pt x="62" y="28"/>
                      <a:pt x="58" y="28"/>
                    </a:cubicBezTo>
                    <a:cubicBezTo>
                      <a:pt x="56" y="28"/>
                      <a:pt x="55" y="28"/>
                      <a:pt x="54" y="26"/>
                    </a:cubicBezTo>
                    <a:cubicBezTo>
                      <a:pt x="53" y="24"/>
                      <a:pt x="56" y="22"/>
                      <a:pt x="53" y="20"/>
                    </a:cubicBezTo>
                    <a:cubicBezTo>
                      <a:pt x="52" y="19"/>
                      <a:pt x="52" y="17"/>
                      <a:pt x="50" y="17"/>
                    </a:cubicBezTo>
                    <a:cubicBezTo>
                      <a:pt x="48" y="17"/>
                      <a:pt x="49" y="17"/>
                      <a:pt x="50" y="15"/>
                    </a:cubicBezTo>
                    <a:cubicBezTo>
                      <a:pt x="51" y="13"/>
                      <a:pt x="50" y="11"/>
                      <a:pt x="51" y="9"/>
                    </a:cubicBezTo>
                    <a:cubicBezTo>
                      <a:pt x="52" y="7"/>
                      <a:pt x="54" y="6"/>
                      <a:pt x="56" y="5"/>
                    </a:cubicBezTo>
                    <a:cubicBezTo>
                      <a:pt x="57" y="4"/>
                      <a:pt x="59" y="4"/>
                      <a:pt x="60" y="2"/>
                    </a:cubicBezTo>
                    <a:cubicBezTo>
                      <a:pt x="60" y="0"/>
                      <a:pt x="56" y="0"/>
                      <a:pt x="56" y="1"/>
                    </a:cubicBezTo>
                    <a:cubicBezTo>
                      <a:pt x="54" y="3"/>
                      <a:pt x="51" y="6"/>
                      <a:pt x="48" y="6"/>
                    </a:cubicBezTo>
                    <a:cubicBezTo>
                      <a:pt x="45" y="6"/>
                      <a:pt x="45" y="6"/>
                      <a:pt x="44" y="8"/>
                    </a:cubicBezTo>
                    <a:cubicBezTo>
                      <a:pt x="43" y="10"/>
                      <a:pt x="43" y="7"/>
                      <a:pt x="41" y="7"/>
                    </a:cubicBezTo>
                    <a:cubicBezTo>
                      <a:pt x="37" y="8"/>
                      <a:pt x="39" y="14"/>
                      <a:pt x="36" y="16"/>
                    </a:cubicBezTo>
                    <a:cubicBezTo>
                      <a:pt x="35" y="17"/>
                      <a:pt x="33" y="18"/>
                      <a:pt x="32" y="20"/>
                    </a:cubicBezTo>
                    <a:cubicBezTo>
                      <a:pt x="32" y="20"/>
                      <a:pt x="32" y="23"/>
                      <a:pt x="31" y="23"/>
                    </a:cubicBezTo>
                    <a:cubicBezTo>
                      <a:pt x="30" y="21"/>
                      <a:pt x="29" y="20"/>
                      <a:pt x="28" y="19"/>
                    </a:cubicBezTo>
                    <a:cubicBezTo>
                      <a:pt x="27" y="17"/>
                      <a:pt x="26" y="17"/>
                      <a:pt x="25" y="17"/>
                    </a:cubicBezTo>
                    <a:cubicBezTo>
                      <a:pt x="21" y="16"/>
                      <a:pt x="19" y="13"/>
                      <a:pt x="15" y="16"/>
                    </a:cubicBezTo>
                    <a:cubicBezTo>
                      <a:pt x="13" y="17"/>
                      <a:pt x="9" y="20"/>
                      <a:pt x="7" y="18"/>
                    </a:cubicBezTo>
                    <a:cubicBezTo>
                      <a:pt x="6" y="17"/>
                      <a:pt x="5" y="17"/>
                      <a:pt x="4" y="16"/>
                    </a:cubicBezTo>
                    <a:cubicBezTo>
                      <a:pt x="2" y="16"/>
                      <a:pt x="3" y="14"/>
                      <a:pt x="1" y="16"/>
                    </a:cubicBezTo>
                    <a:cubicBezTo>
                      <a:pt x="0" y="17"/>
                      <a:pt x="1" y="17"/>
                      <a:pt x="2" y="18"/>
                    </a:cubicBezTo>
                    <a:cubicBezTo>
                      <a:pt x="2" y="19"/>
                      <a:pt x="1" y="20"/>
                      <a:pt x="1" y="21"/>
                    </a:cubicBezTo>
                    <a:cubicBezTo>
                      <a:pt x="3" y="21"/>
                      <a:pt x="5" y="22"/>
                      <a:pt x="6" y="22"/>
                    </a:cubicBezTo>
                    <a:cubicBezTo>
                      <a:pt x="7" y="23"/>
                      <a:pt x="8" y="23"/>
                      <a:pt x="8" y="24"/>
                    </a:cubicBezTo>
                    <a:cubicBezTo>
                      <a:pt x="9" y="25"/>
                      <a:pt x="9" y="24"/>
                      <a:pt x="10" y="24"/>
                    </a:cubicBezTo>
                    <a:cubicBezTo>
                      <a:pt x="10" y="23"/>
                      <a:pt x="10" y="26"/>
                      <a:pt x="11" y="26"/>
                    </a:cubicBezTo>
                    <a:cubicBezTo>
                      <a:pt x="12" y="27"/>
                      <a:pt x="13" y="26"/>
                      <a:pt x="15" y="25"/>
                    </a:cubicBezTo>
                    <a:cubicBezTo>
                      <a:pt x="16" y="25"/>
                      <a:pt x="13" y="23"/>
                      <a:pt x="13" y="23"/>
                    </a:cubicBezTo>
                    <a:cubicBezTo>
                      <a:pt x="13" y="22"/>
                      <a:pt x="16" y="20"/>
                      <a:pt x="16" y="19"/>
                    </a:cubicBezTo>
                    <a:cubicBezTo>
                      <a:pt x="17" y="18"/>
                      <a:pt x="19" y="17"/>
                      <a:pt x="20" y="18"/>
                    </a:cubicBezTo>
                    <a:cubicBezTo>
                      <a:pt x="21" y="18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1"/>
                      <a:pt x="23" y="22"/>
                      <a:pt x="23" y="22"/>
                    </a:cubicBezTo>
                    <a:cubicBezTo>
                      <a:pt x="23" y="23"/>
                      <a:pt x="25" y="25"/>
                      <a:pt x="25" y="26"/>
                    </a:cubicBezTo>
                    <a:cubicBezTo>
                      <a:pt x="27" y="29"/>
                      <a:pt x="29" y="29"/>
                      <a:pt x="29" y="33"/>
                    </a:cubicBezTo>
                    <a:cubicBezTo>
                      <a:pt x="29" y="36"/>
                      <a:pt x="29" y="39"/>
                      <a:pt x="28" y="42"/>
                    </a:cubicBezTo>
                    <a:cubicBezTo>
                      <a:pt x="28" y="43"/>
                      <a:pt x="30" y="43"/>
                      <a:pt x="30" y="44"/>
                    </a:cubicBezTo>
                    <a:cubicBezTo>
                      <a:pt x="29" y="45"/>
                      <a:pt x="28" y="46"/>
                      <a:pt x="28" y="47"/>
                    </a:cubicBezTo>
                    <a:cubicBezTo>
                      <a:pt x="27" y="48"/>
                      <a:pt x="27" y="50"/>
                      <a:pt x="26" y="50"/>
                    </a:cubicBezTo>
                    <a:cubicBezTo>
                      <a:pt x="24" y="51"/>
                      <a:pt x="22" y="50"/>
                      <a:pt x="22" y="53"/>
                    </a:cubicBezTo>
                    <a:cubicBezTo>
                      <a:pt x="22" y="55"/>
                      <a:pt x="19" y="55"/>
                      <a:pt x="22" y="56"/>
                    </a:cubicBezTo>
                    <a:cubicBezTo>
                      <a:pt x="23" y="57"/>
                      <a:pt x="24" y="57"/>
                      <a:pt x="26" y="58"/>
                    </a:cubicBezTo>
                    <a:cubicBezTo>
                      <a:pt x="27" y="59"/>
                      <a:pt x="28" y="60"/>
                      <a:pt x="29" y="61"/>
                    </a:cubicBezTo>
                    <a:cubicBezTo>
                      <a:pt x="31" y="62"/>
                      <a:pt x="32" y="61"/>
                      <a:pt x="34" y="61"/>
                    </a:cubicBezTo>
                    <a:cubicBezTo>
                      <a:pt x="35" y="61"/>
                      <a:pt x="36" y="62"/>
                      <a:pt x="38" y="63"/>
                    </a:cubicBezTo>
                    <a:cubicBezTo>
                      <a:pt x="39" y="63"/>
                      <a:pt x="40" y="63"/>
                      <a:pt x="41" y="64"/>
                    </a:cubicBezTo>
                    <a:cubicBezTo>
                      <a:pt x="44" y="66"/>
                      <a:pt x="46" y="68"/>
                      <a:pt x="48" y="71"/>
                    </a:cubicBezTo>
                    <a:cubicBezTo>
                      <a:pt x="49" y="74"/>
                      <a:pt x="50" y="75"/>
                      <a:pt x="54" y="76"/>
                    </a:cubicBezTo>
                    <a:cubicBezTo>
                      <a:pt x="55" y="76"/>
                      <a:pt x="56" y="75"/>
                      <a:pt x="57" y="74"/>
                    </a:cubicBezTo>
                    <a:cubicBezTo>
                      <a:pt x="58" y="74"/>
                      <a:pt x="59" y="76"/>
                      <a:pt x="60" y="75"/>
                    </a:cubicBezTo>
                    <a:cubicBezTo>
                      <a:pt x="62" y="74"/>
                      <a:pt x="64" y="75"/>
                      <a:pt x="65" y="76"/>
                    </a:cubicBezTo>
                    <a:cubicBezTo>
                      <a:pt x="65" y="77"/>
                      <a:pt x="64" y="79"/>
                      <a:pt x="64" y="80"/>
                    </a:cubicBezTo>
                    <a:cubicBezTo>
                      <a:pt x="63" y="81"/>
                      <a:pt x="62" y="81"/>
                      <a:pt x="64" y="82"/>
                    </a:cubicBezTo>
                    <a:cubicBezTo>
                      <a:pt x="64" y="82"/>
                      <a:pt x="66" y="84"/>
                      <a:pt x="65" y="84"/>
                    </a:cubicBezTo>
                    <a:cubicBezTo>
                      <a:pt x="67" y="84"/>
                      <a:pt x="68" y="73"/>
                      <a:pt x="69" y="71"/>
                    </a:cubicBezTo>
                    <a:cubicBezTo>
                      <a:pt x="69" y="67"/>
                      <a:pt x="66" y="66"/>
                      <a:pt x="65" y="63"/>
                    </a:cubicBezTo>
                    <a:cubicBezTo>
                      <a:pt x="65" y="61"/>
                      <a:pt x="65" y="60"/>
                      <a:pt x="66" y="60"/>
                    </a:cubicBezTo>
                    <a:cubicBezTo>
                      <a:pt x="67" y="60"/>
                      <a:pt x="70" y="59"/>
                      <a:pt x="70" y="58"/>
                    </a:cubicBezTo>
                    <a:cubicBezTo>
                      <a:pt x="69" y="58"/>
                      <a:pt x="67" y="58"/>
                      <a:pt x="67" y="57"/>
                    </a:cubicBezTo>
                    <a:cubicBezTo>
                      <a:pt x="66" y="57"/>
                      <a:pt x="66" y="55"/>
                      <a:pt x="66" y="55"/>
                    </a:cubicBezTo>
                    <a:cubicBezTo>
                      <a:pt x="68" y="55"/>
                      <a:pt x="70" y="55"/>
                      <a:pt x="72" y="55"/>
                    </a:cubicBezTo>
                    <a:cubicBezTo>
                      <a:pt x="73" y="55"/>
                      <a:pt x="79" y="52"/>
                      <a:pt x="79" y="53"/>
                    </a:cubicBezTo>
                    <a:cubicBezTo>
                      <a:pt x="79" y="51"/>
                      <a:pt x="76" y="48"/>
                      <a:pt x="77" y="48"/>
                    </a:cubicBezTo>
                    <a:cubicBezTo>
                      <a:pt x="78" y="47"/>
                      <a:pt x="76" y="48"/>
                      <a:pt x="77" y="4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23" name="Freeform 623"/>
              <p:cNvSpPr>
                <a:spLocks/>
              </p:cNvSpPr>
              <p:nvPr/>
            </p:nvSpPr>
            <p:spPr bwMode="auto">
              <a:xfrm>
                <a:off x="3968185" y="3457668"/>
                <a:ext cx="131817" cy="155973"/>
              </a:xfrm>
              <a:custGeom>
                <a:avLst/>
                <a:gdLst>
                  <a:gd name="T0" fmla="*/ 20 w 28"/>
                  <a:gd name="T1" fmla="*/ 6 h 33"/>
                  <a:gd name="T2" fmla="*/ 15 w 28"/>
                  <a:gd name="T3" fmla="*/ 3 h 33"/>
                  <a:gd name="T4" fmla="*/ 10 w 28"/>
                  <a:gd name="T5" fmla="*/ 0 h 33"/>
                  <a:gd name="T6" fmla="*/ 4 w 28"/>
                  <a:gd name="T7" fmla="*/ 4 h 33"/>
                  <a:gd name="T8" fmla="*/ 3 w 28"/>
                  <a:gd name="T9" fmla="*/ 7 h 33"/>
                  <a:gd name="T10" fmla="*/ 2 w 28"/>
                  <a:gd name="T11" fmla="*/ 10 h 33"/>
                  <a:gd name="T12" fmla="*/ 0 w 28"/>
                  <a:gd name="T13" fmla="*/ 13 h 33"/>
                  <a:gd name="T14" fmla="*/ 0 w 28"/>
                  <a:gd name="T15" fmla="*/ 15 h 33"/>
                  <a:gd name="T16" fmla="*/ 0 w 28"/>
                  <a:gd name="T17" fmla="*/ 18 h 33"/>
                  <a:gd name="T18" fmla="*/ 2 w 28"/>
                  <a:gd name="T19" fmla="*/ 20 h 33"/>
                  <a:gd name="T20" fmla="*/ 5 w 28"/>
                  <a:gd name="T21" fmla="*/ 18 h 33"/>
                  <a:gd name="T22" fmla="*/ 5 w 28"/>
                  <a:gd name="T23" fmla="*/ 20 h 33"/>
                  <a:gd name="T24" fmla="*/ 3 w 28"/>
                  <a:gd name="T25" fmla="*/ 24 h 33"/>
                  <a:gd name="T26" fmla="*/ 3 w 28"/>
                  <a:gd name="T27" fmla="*/ 26 h 33"/>
                  <a:gd name="T28" fmla="*/ 3 w 28"/>
                  <a:gd name="T29" fmla="*/ 28 h 33"/>
                  <a:gd name="T30" fmla="*/ 8 w 28"/>
                  <a:gd name="T31" fmla="*/ 32 h 33"/>
                  <a:gd name="T32" fmla="*/ 11 w 28"/>
                  <a:gd name="T33" fmla="*/ 29 h 33"/>
                  <a:gd name="T34" fmla="*/ 16 w 28"/>
                  <a:gd name="T35" fmla="*/ 22 h 33"/>
                  <a:gd name="T36" fmla="*/ 22 w 28"/>
                  <a:gd name="T37" fmla="*/ 19 h 33"/>
                  <a:gd name="T38" fmla="*/ 27 w 28"/>
                  <a:gd name="T39" fmla="*/ 13 h 33"/>
                  <a:gd name="T40" fmla="*/ 27 w 28"/>
                  <a:gd name="T41" fmla="*/ 8 h 33"/>
                  <a:gd name="T42" fmla="*/ 24 w 28"/>
                  <a:gd name="T43" fmla="*/ 5 h 33"/>
                  <a:gd name="T44" fmla="*/ 20 w 28"/>
                  <a:gd name="T45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33">
                    <a:moveTo>
                      <a:pt x="20" y="6"/>
                    </a:moveTo>
                    <a:cubicBezTo>
                      <a:pt x="18" y="6"/>
                      <a:pt x="17" y="4"/>
                      <a:pt x="15" y="3"/>
                    </a:cubicBezTo>
                    <a:cubicBezTo>
                      <a:pt x="14" y="2"/>
                      <a:pt x="12" y="0"/>
                      <a:pt x="10" y="0"/>
                    </a:cubicBezTo>
                    <a:cubicBezTo>
                      <a:pt x="10" y="3"/>
                      <a:pt x="4" y="1"/>
                      <a:pt x="4" y="4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1" y="8"/>
                      <a:pt x="2" y="9"/>
                      <a:pt x="2" y="10"/>
                    </a:cubicBezTo>
                    <a:cubicBezTo>
                      <a:pt x="2" y="11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18"/>
                      <a:pt x="1" y="21"/>
                      <a:pt x="2" y="20"/>
                    </a:cubicBezTo>
                    <a:cubicBezTo>
                      <a:pt x="4" y="20"/>
                      <a:pt x="4" y="18"/>
                      <a:pt x="5" y="18"/>
                    </a:cubicBezTo>
                    <a:cubicBezTo>
                      <a:pt x="4" y="18"/>
                      <a:pt x="6" y="20"/>
                      <a:pt x="5" y="20"/>
                    </a:cubicBezTo>
                    <a:cubicBezTo>
                      <a:pt x="5" y="22"/>
                      <a:pt x="5" y="23"/>
                      <a:pt x="3" y="24"/>
                    </a:cubicBezTo>
                    <a:cubicBezTo>
                      <a:pt x="3" y="24"/>
                      <a:pt x="4" y="26"/>
                      <a:pt x="3" y="26"/>
                    </a:cubicBezTo>
                    <a:cubicBezTo>
                      <a:pt x="3" y="27"/>
                      <a:pt x="2" y="27"/>
                      <a:pt x="3" y="28"/>
                    </a:cubicBezTo>
                    <a:cubicBezTo>
                      <a:pt x="5" y="29"/>
                      <a:pt x="6" y="29"/>
                      <a:pt x="8" y="32"/>
                    </a:cubicBezTo>
                    <a:cubicBezTo>
                      <a:pt x="9" y="33"/>
                      <a:pt x="10" y="29"/>
                      <a:pt x="11" y="29"/>
                    </a:cubicBezTo>
                    <a:cubicBezTo>
                      <a:pt x="12" y="26"/>
                      <a:pt x="13" y="23"/>
                      <a:pt x="16" y="22"/>
                    </a:cubicBezTo>
                    <a:cubicBezTo>
                      <a:pt x="18" y="21"/>
                      <a:pt x="20" y="21"/>
                      <a:pt x="22" y="19"/>
                    </a:cubicBezTo>
                    <a:cubicBezTo>
                      <a:pt x="24" y="18"/>
                      <a:pt x="26" y="16"/>
                      <a:pt x="27" y="13"/>
                    </a:cubicBezTo>
                    <a:cubicBezTo>
                      <a:pt x="27" y="11"/>
                      <a:pt x="28" y="10"/>
                      <a:pt x="27" y="8"/>
                    </a:cubicBezTo>
                    <a:cubicBezTo>
                      <a:pt x="26" y="7"/>
                      <a:pt x="25" y="6"/>
                      <a:pt x="24" y="5"/>
                    </a:cubicBezTo>
                    <a:cubicBezTo>
                      <a:pt x="23" y="5"/>
                      <a:pt x="21" y="6"/>
                      <a:pt x="20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24" name="Freeform 624"/>
              <p:cNvSpPr>
                <a:spLocks/>
              </p:cNvSpPr>
              <p:nvPr/>
            </p:nvSpPr>
            <p:spPr bwMode="auto">
              <a:xfrm>
                <a:off x="3953718" y="3486612"/>
                <a:ext cx="302217" cy="448620"/>
              </a:xfrm>
              <a:custGeom>
                <a:avLst/>
                <a:gdLst>
                  <a:gd name="T0" fmla="*/ 57 w 64"/>
                  <a:gd name="T1" fmla="*/ 21 h 95"/>
                  <a:gd name="T2" fmla="*/ 56 w 64"/>
                  <a:gd name="T3" fmla="*/ 14 h 95"/>
                  <a:gd name="T4" fmla="*/ 50 w 64"/>
                  <a:gd name="T5" fmla="*/ 13 h 95"/>
                  <a:gd name="T6" fmla="*/ 46 w 64"/>
                  <a:gd name="T7" fmla="*/ 14 h 95"/>
                  <a:gd name="T8" fmla="*/ 41 w 64"/>
                  <a:gd name="T9" fmla="*/ 11 h 95"/>
                  <a:gd name="T10" fmla="*/ 38 w 64"/>
                  <a:gd name="T11" fmla="*/ 6 h 95"/>
                  <a:gd name="T12" fmla="*/ 33 w 64"/>
                  <a:gd name="T13" fmla="*/ 2 h 95"/>
                  <a:gd name="T14" fmla="*/ 28 w 64"/>
                  <a:gd name="T15" fmla="*/ 0 h 95"/>
                  <a:gd name="T16" fmla="*/ 31 w 64"/>
                  <a:gd name="T17" fmla="*/ 5 h 95"/>
                  <a:gd name="T18" fmla="*/ 28 w 64"/>
                  <a:gd name="T19" fmla="*/ 10 h 95"/>
                  <a:gd name="T20" fmla="*/ 23 w 64"/>
                  <a:gd name="T21" fmla="*/ 14 h 95"/>
                  <a:gd name="T22" fmla="*/ 17 w 64"/>
                  <a:gd name="T23" fmla="*/ 17 h 95"/>
                  <a:gd name="T24" fmla="*/ 11 w 64"/>
                  <a:gd name="T25" fmla="*/ 26 h 95"/>
                  <a:gd name="T26" fmla="*/ 6 w 64"/>
                  <a:gd name="T27" fmla="*/ 22 h 95"/>
                  <a:gd name="T28" fmla="*/ 6 w 64"/>
                  <a:gd name="T29" fmla="*/ 21 h 95"/>
                  <a:gd name="T30" fmla="*/ 6 w 64"/>
                  <a:gd name="T31" fmla="*/ 18 h 95"/>
                  <a:gd name="T32" fmla="*/ 2 w 64"/>
                  <a:gd name="T33" fmla="*/ 26 h 95"/>
                  <a:gd name="T34" fmla="*/ 3 w 64"/>
                  <a:gd name="T35" fmla="*/ 30 h 95"/>
                  <a:gd name="T36" fmla="*/ 3 w 64"/>
                  <a:gd name="T37" fmla="*/ 32 h 95"/>
                  <a:gd name="T38" fmla="*/ 14 w 64"/>
                  <a:gd name="T39" fmla="*/ 47 h 95"/>
                  <a:gd name="T40" fmla="*/ 23 w 64"/>
                  <a:gd name="T41" fmla="*/ 63 h 95"/>
                  <a:gd name="T42" fmla="*/ 26 w 64"/>
                  <a:gd name="T43" fmla="*/ 70 h 95"/>
                  <a:gd name="T44" fmla="*/ 25 w 64"/>
                  <a:gd name="T45" fmla="*/ 71 h 95"/>
                  <a:gd name="T46" fmla="*/ 28 w 64"/>
                  <a:gd name="T47" fmla="*/ 74 h 95"/>
                  <a:gd name="T48" fmla="*/ 32 w 64"/>
                  <a:gd name="T49" fmla="*/ 79 h 95"/>
                  <a:gd name="T50" fmla="*/ 41 w 64"/>
                  <a:gd name="T51" fmla="*/ 83 h 95"/>
                  <a:gd name="T52" fmla="*/ 48 w 64"/>
                  <a:gd name="T53" fmla="*/ 87 h 95"/>
                  <a:gd name="T54" fmla="*/ 54 w 64"/>
                  <a:gd name="T55" fmla="*/ 93 h 95"/>
                  <a:gd name="T56" fmla="*/ 59 w 64"/>
                  <a:gd name="T57" fmla="*/ 90 h 95"/>
                  <a:gd name="T58" fmla="*/ 61 w 64"/>
                  <a:gd name="T59" fmla="*/ 86 h 95"/>
                  <a:gd name="T60" fmla="*/ 63 w 64"/>
                  <a:gd name="T61" fmla="*/ 82 h 95"/>
                  <a:gd name="T62" fmla="*/ 61 w 64"/>
                  <a:gd name="T63" fmla="*/ 78 h 95"/>
                  <a:gd name="T64" fmla="*/ 61 w 64"/>
                  <a:gd name="T65" fmla="*/ 76 h 95"/>
                  <a:gd name="T66" fmla="*/ 63 w 64"/>
                  <a:gd name="T67" fmla="*/ 74 h 95"/>
                  <a:gd name="T68" fmla="*/ 64 w 64"/>
                  <a:gd name="T69" fmla="*/ 64 h 95"/>
                  <a:gd name="T70" fmla="*/ 62 w 64"/>
                  <a:gd name="T71" fmla="*/ 59 h 95"/>
                  <a:gd name="T72" fmla="*/ 57 w 64"/>
                  <a:gd name="T73" fmla="*/ 57 h 95"/>
                  <a:gd name="T74" fmla="*/ 55 w 64"/>
                  <a:gd name="T75" fmla="*/ 48 h 95"/>
                  <a:gd name="T76" fmla="*/ 50 w 64"/>
                  <a:gd name="T77" fmla="*/ 51 h 95"/>
                  <a:gd name="T78" fmla="*/ 46 w 64"/>
                  <a:gd name="T79" fmla="*/ 51 h 95"/>
                  <a:gd name="T80" fmla="*/ 44 w 64"/>
                  <a:gd name="T81" fmla="*/ 48 h 95"/>
                  <a:gd name="T82" fmla="*/ 40 w 64"/>
                  <a:gd name="T83" fmla="*/ 42 h 95"/>
                  <a:gd name="T84" fmla="*/ 39 w 64"/>
                  <a:gd name="T85" fmla="*/ 35 h 95"/>
                  <a:gd name="T86" fmla="*/ 42 w 64"/>
                  <a:gd name="T87" fmla="*/ 33 h 95"/>
                  <a:gd name="T88" fmla="*/ 42 w 64"/>
                  <a:gd name="T89" fmla="*/ 30 h 95"/>
                  <a:gd name="T90" fmla="*/ 45 w 64"/>
                  <a:gd name="T91" fmla="*/ 25 h 95"/>
                  <a:gd name="T92" fmla="*/ 50 w 64"/>
                  <a:gd name="T93" fmla="*/ 24 h 95"/>
                  <a:gd name="T94" fmla="*/ 53 w 64"/>
                  <a:gd name="T95" fmla="*/ 22 h 95"/>
                  <a:gd name="T96" fmla="*/ 57 w 64"/>
                  <a:gd name="T97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" h="95">
                    <a:moveTo>
                      <a:pt x="57" y="21"/>
                    </a:moveTo>
                    <a:cubicBezTo>
                      <a:pt x="53" y="19"/>
                      <a:pt x="59" y="15"/>
                      <a:pt x="56" y="14"/>
                    </a:cubicBezTo>
                    <a:cubicBezTo>
                      <a:pt x="54" y="12"/>
                      <a:pt x="52" y="13"/>
                      <a:pt x="50" y="13"/>
                    </a:cubicBezTo>
                    <a:cubicBezTo>
                      <a:pt x="48" y="12"/>
                      <a:pt x="48" y="14"/>
                      <a:pt x="46" y="14"/>
                    </a:cubicBezTo>
                    <a:cubicBezTo>
                      <a:pt x="44" y="13"/>
                      <a:pt x="42" y="13"/>
                      <a:pt x="41" y="11"/>
                    </a:cubicBezTo>
                    <a:cubicBezTo>
                      <a:pt x="40" y="10"/>
                      <a:pt x="39" y="7"/>
                      <a:pt x="38" y="6"/>
                    </a:cubicBezTo>
                    <a:cubicBezTo>
                      <a:pt x="36" y="5"/>
                      <a:pt x="35" y="3"/>
                      <a:pt x="33" y="2"/>
                    </a:cubicBezTo>
                    <a:cubicBezTo>
                      <a:pt x="32" y="0"/>
                      <a:pt x="30" y="1"/>
                      <a:pt x="28" y="0"/>
                    </a:cubicBezTo>
                    <a:cubicBezTo>
                      <a:pt x="30" y="2"/>
                      <a:pt x="31" y="3"/>
                      <a:pt x="31" y="5"/>
                    </a:cubicBezTo>
                    <a:cubicBezTo>
                      <a:pt x="30" y="7"/>
                      <a:pt x="30" y="9"/>
                      <a:pt x="28" y="10"/>
                    </a:cubicBezTo>
                    <a:cubicBezTo>
                      <a:pt x="26" y="12"/>
                      <a:pt x="25" y="14"/>
                      <a:pt x="23" y="14"/>
                    </a:cubicBezTo>
                    <a:cubicBezTo>
                      <a:pt x="21" y="15"/>
                      <a:pt x="19" y="15"/>
                      <a:pt x="17" y="17"/>
                    </a:cubicBezTo>
                    <a:cubicBezTo>
                      <a:pt x="16" y="18"/>
                      <a:pt x="12" y="27"/>
                      <a:pt x="11" y="26"/>
                    </a:cubicBezTo>
                    <a:cubicBezTo>
                      <a:pt x="9" y="23"/>
                      <a:pt x="8" y="23"/>
                      <a:pt x="6" y="22"/>
                    </a:cubicBezTo>
                    <a:cubicBezTo>
                      <a:pt x="5" y="22"/>
                      <a:pt x="5" y="22"/>
                      <a:pt x="6" y="21"/>
                    </a:cubicBezTo>
                    <a:cubicBezTo>
                      <a:pt x="7" y="20"/>
                      <a:pt x="7" y="19"/>
                      <a:pt x="6" y="18"/>
                    </a:cubicBezTo>
                    <a:cubicBezTo>
                      <a:pt x="4" y="19"/>
                      <a:pt x="0" y="23"/>
                      <a:pt x="2" y="26"/>
                    </a:cubicBezTo>
                    <a:cubicBezTo>
                      <a:pt x="2" y="26"/>
                      <a:pt x="4" y="29"/>
                      <a:pt x="3" y="30"/>
                    </a:cubicBezTo>
                    <a:cubicBezTo>
                      <a:pt x="2" y="30"/>
                      <a:pt x="1" y="31"/>
                      <a:pt x="3" y="32"/>
                    </a:cubicBezTo>
                    <a:cubicBezTo>
                      <a:pt x="8" y="35"/>
                      <a:pt x="12" y="41"/>
                      <a:pt x="14" y="47"/>
                    </a:cubicBezTo>
                    <a:cubicBezTo>
                      <a:pt x="17" y="52"/>
                      <a:pt x="19" y="58"/>
                      <a:pt x="23" y="63"/>
                    </a:cubicBezTo>
                    <a:cubicBezTo>
                      <a:pt x="24" y="65"/>
                      <a:pt x="26" y="67"/>
                      <a:pt x="26" y="70"/>
                    </a:cubicBezTo>
                    <a:cubicBezTo>
                      <a:pt x="26" y="71"/>
                      <a:pt x="25" y="70"/>
                      <a:pt x="25" y="71"/>
                    </a:cubicBezTo>
                    <a:cubicBezTo>
                      <a:pt x="26" y="72"/>
                      <a:pt x="27" y="73"/>
                      <a:pt x="28" y="74"/>
                    </a:cubicBezTo>
                    <a:cubicBezTo>
                      <a:pt x="29" y="76"/>
                      <a:pt x="30" y="78"/>
                      <a:pt x="32" y="79"/>
                    </a:cubicBezTo>
                    <a:cubicBezTo>
                      <a:pt x="35" y="80"/>
                      <a:pt x="38" y="82"/>
                      <a:pt x="41" y="83"/>
                    </a:cubicBezTo>
                    <a:cubicBezTo>
                      <a:pt x="43" y="84"/>
                      <a:pt x="45" y="86"/>
                      <a:pt x="48" y="87"/>
                    </a:cubicBezTo>
                    <a:cubicBezTo>
                      <a:pt x="50" y="89"/>
                      <a:pt x="52" y="91"/>
                      <a:pt x="54" y="93"/>
                    </a:cubicBezTo>
                    <a:cubicBezTo>
                      <a:pt x="58" y="95"/>
                      <a:pt x="57" y="91"/>
                      <a:pt x="59" y="90"/>
                    </a:cubicBezTo>
                    <a:cubicBezTo>
                      <a:pt x="60" y="89"/>
                      <a:pt x="60" y="87"/>
                      <a:pt x="61" y="86"/>
                    </a:cubicBezTo>
                    <a:cubicBezTo>
                      <a:pt x="61" y="85"/>
                      <a:pt x="64" y="83"/>
                      <a:pt x="63" y="82"/>
                    </a:cubicBezTo>
                    <a:cubicBezTo>
                      <a:pt x="61" y="81"/>
                      <a:pt x="60" y="81"/>
                      <a:pt x="61" y="78"/>
                    </a:cubicBezTo>
                    <a:cubicBezTo>
                      <a:pt x="61" y="77"/>
                      <a:pt x="61" y="76"/>
                      <a:pt x="61" y="76"/>
                    </a:cubicBezTo>
                    <a:cubicBezTo>
                      <a:pt x="62" y="75"/>
                      <a:pt x="63" y="74"/>
                      <a:pt x="63" y="74"/>
                    </a:cubicBezTo>
                    <a:cubicBezTo>
                      <a:pt x="64" y="71"/>
                      <a:pt x="62" y="66"/>
                      <a:pt x="64" y="64"/>
                    </a:cubicBezTo>
                    <a:cubicBezTo>
                      <a:pt x="64" y="63"/>
                      <a:pt x="63" y="61"/>
                      <a:pt x="62" y="59"/>
                    </a:cubicBezTo>
                    <a:cubicBezTo>
                      <a:pt x="61" y="56"/>
                      <a:pt x="60" y="56"/>
                      <a:pt x="57" y="57"/>
                    </a:cubicBezTo>
                    <a:cubicBezTo>
                      <a:pt x="53" y="57"/>
                      <a:pt x="55" y="50"/>
                      <a:pt x="55" y="48"/>
                    </a:cubicBezTo>
                    <a:cubicBezTo>
                      <a:pt x="53" y="49"/>
                      <a:pt x="52" y="51"/>
                      <a:pt x="50" y="51"/>
                    </a:cubicBezTo>
                    <a:cubicBezTo>
                      <a:pt x="49" y="51"/>
                      <a:pt x="47" y="51"/>
                      <a:pt x="46" y="51"/>
                    </a:cubicBezTo>
                    <a:cubicBezTo>
                      <a:pt x="45" y="50"/>
                      <a:pt x="45" y="48"/>
                      <a:pt x="44" y="48"/>
                    </a:cubicBezTo>
                    <a:cubicBezTo>
                      <a:pt x="41" y="48"/>
                      <a:pt x="41" y="44"/>
                      <a:pt x="40" y="42"/>
                    </a:cubicBezTo>
                    <a:cubicBezTo>
                      <a:pt x="38" y="40"/>
                      <a:pt x="37" y="37"/>
                      <a:pt x="39" y="35"/>
                    </a:cubicBezTo>
                    <a:cubicBezTo>
                      <a:pt x="40" y="34"/>
                      <a:pt x="42" y="34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7"/>
                      <a:pt x="42" y="26"/>
                      <a:pt x="45" y="25"/>
                    </a:cubicBezTo>
                    <a:cubicBezTo>
                      <a:pt x="47" y="24"/>
                      <a:pt x="48" y="24"/>
                      <a:pt x="50" y="24"/>
                    </a:cubicBezTo>
                    <a:cubicBezTo>
                      <a:pt x="51" y="24"/>
                      <a:pt x="52" y="23"/>
                      <a:pt x="53" y="22"/>
                    </a:cubicBezTo>
                    <a:cubicBezTo>
                      <a:pt x="54" y="22"/>
                      <a:pt x="59" y="23"/>
                      <a:pt x="57" y="2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25" name="Freeform 625"/>
              <p:cNvSpPr>
                <a:spLocks/>
              </p:cNvSpPr>
              <p:nvPr/>
            </p:nvSpPr>
            <p:spPr bwMode="auto">
              <a:xfrm>
                <a:off x="4087143" y="3906288"/>
                <a:ext cx="205764" cy="1001757"/>
              </a:xfrm>
              <a:custGeom>
                <a:avLst/>
                <a:gdLst>
                  <a:gd name="T0" fmla="*/ 38 w 44"/>
                  <a:gd name="T1" fmla="*/ 20 h 212"/>
                  <a:gd name="T2" fmla="*/ 36 w 44"/>
                  <a:gd name="T3" fmla="*/ 12 h 212"/>
                  <a:gd name="T4" fmla="*/ 34 w 44"/>
                  <a:gd name="T5" fmla="*/ 5 h 212"/>
                  <a:gd name="T6" fmla="*/ 30 w 44"/>
                  <a:gd name="T7" fmla="*/ 3 h 212"/>
                  <a:gd name="T8" fmla="*/ 28 w 44"/>
                  <a:gd name="T9" fmla="*/ 15 h 212"/>
                  <a:gd name="T10" fmla="*/ 26 w 44"/>
                  <a:gd name="T11" fmla="*/ 31 h 212"/>
                  <a:gd name="T12" fmla="*/ 23 w 44"/>
                  <a:gd name="T13" fmla="*/ 56 h 212"/>
                  <a:gd name="T14" fmla="*/ 21 w 44"/>
                  <a:gd name="T15" fmla="*/ 68 h 212"/>
                  <a:gd name="T16" fmla="*/ 21 w 44"/>
                  <a:gd name="T17" fmla="*/ 80 h 212"/>
                  <a:gd name="T18" fmla="*/ 20 w 44"/>
                  <a:gd name="T19" fmla="*/ 88 h 212"/>
                  <a:gd name="T20" fmla="*/ 11 w 44"/>
                  <a:gd name="T21" fmla="*/ 110 h 212"/>
                  <a:gd name="T22" fmla="*/ 10 w 44"/>
                  <a:gd name="T23" fmla="*/ 132 h 212"/>
                  <a:gd name="T24" fmla="*/ 17 w 44"/>
                  <a:gd name="T25" fmla="*/ 133 h 212"/>
                  <a:gd name="T26" fmla="*/ 16 w 44"/>
                  <a:gd name="T27" fmla="*/ 136 h 212"/>
                  <a:gd name="T28" fmla="*/ 14 w 44"/>
                  <a:gd name="T29" fmla="*/ 145 h 212"/>
                  <a:gd name="T30" fmla="*/ 15 w 44"/>
                  <a:gd name="T31" fmla="*/ 150 h 212"/>
                  <a:gd name="T32" fmla="*/ 13 w 44"/>
                  <a:gd name="T33" fmla="*/ 152 h 212"/>
                  <a:gd name="T34" fmla="*/ 11 w 44"/>
                  <a:gd name="T35" fmla="*/ 158 h 212"/>
                  <a:gd name="T36" fmla="*/ 8 w 44"/>
                  <a:gd name="T37" fmla="*/ 159 h 212"/>
                  <a:gd name="T38" fmla="*/ 4 w 44"/>
                  <a:gd name="T39" fmla="*/ 159 h 212"/>
                  <a:gd name="T40" fmla="*/ 0 w 44"/>
                  <a:gd name="T41" fmla="*/ 164 h 212"/>
                  <a:gd name="T42" fmla="*/ 2 w 44"/>
                  <a:gd name="T43" fmla="*/ 163 h 212"/>
                  <a:gd name="T44" fmla="*/ 7 w 44"/>
                  <a:gd name="T45" fmla="*/ 171 h 212"/>
                  <a:gd name="T46" fmla="*/ 11 w 44"/>
                  <a:gd name="T47" fmla="*/ 173 h 212"/>
                  <a:gd name="T48" fmla="*/ 7 w 44"/>
                  <a:gd name="T49" fmla="*/ 174 h 212"/>
                  <a:gd name="T50" fmla="*/ 7 w 44"/>
                  <a:gd name="T51" fmla="*/ 179 h 212"/>
                  <a:gd name="T52" fmla="*/ 9 w 44"/>
                  <a:gd name="T53" fmla="*/ 182 h 212"/>
                  <a:gd name="T54" fmla="*/ 9 w 44"/>
                  <a:gd name="T55" fmla="*/ 185 h 212"/>
                  <a:gd name="T56" fmla="*/ 7 w 44"/>
                  <a:gd name="T57" fmla="*/ 187 h 212"/>
                  <a:gd name="T58" fmla="*/ 10 w 44"/>
                  <a:gd name="T59" fmla="*/ 190 h 212"/>
                  <a:gd name="T60" fmla="*/ 8 w 44"/>
                  <a:gd name="T61" fmla="*/ 193 h 212"/>
                  <a:gd name="T62" fmla="*/ 11 w 44"/>
                  <a:gd name="T63" fmla="*/ 194 h 212"/>
                  <a:gd name="T64" fmla="*/ 11 w 44"/>
                  <a:gd name="T65" fmla="*/ 198 h 212"/>
                  <a:gd name="T66" fmla="*/ 15 w 44"/>
                  <a:gd name="T67" fmla="*/ 197 h 212"/>
                  <a:gd name="T68" fmla="*/ 15 w 44"/>
                  <a:gd name="T69" fmla="*/ 197 h 212"/>
                  <a:gd name="T70" fmla="*/ 16 w 44"/>
                  <a:gd name="T71" fmla="*/ 198 h 212"/>
                  <a:gd name="T72" fmla="*/ 18 w 44"/>
                  <a:gd name="T73" fmla="*/ 202 h 212"/>
                  <a:gd name="T74" fmla="*/ 16 w 44"/>
                  <a:gd name="T75" fmla="*/ 207 h 212"/>
                  <a:gd name="T76" fmla="*/ 18 w 44"/>
                  <a:gd name="T77" fmla="*/ 209 h 212"/>
                  <a:gd name="T78" fmla="*/ 25 w 44"/>
                  <a:gd name="T79" fmla="*/ 204 h 212"/>
                  <a:gd name="T80" fmla="*/ 26 w 44"/>
                  <a:gd name="T81" fmla="*/ 199 h 212"/>
                  <a:gd name="T82" fmla="*/ 17 w 44"/>
                  <a:gd name="T83" fmla="*/ 192 h 212"/>
                  <a:gd name="T84" fmla="*/ 12 w 44"/>
                  <a:gd name="T85" fmla="*/ 185 h 212"/>
                  <a:gd name="T86" fmla="*/ 15 w 44"/>
                  <a:gd name="T87" fmla="*/ 177 h 212"/>
                  <a:gd name="T88" fmla="*/ 17 w 44"/>
                  <a:gd name="T89" fmla="*/ 169 h 212"/>
                  <a:gd name="T90" fmla="*/ 21 w 44"/>
                  <a:gd name="T91" fmla="*/ 158 h 212"/>
                  <a:gd name="T92" fmla="*/ 21 w 44"/>
                  <a:gd name="T93" fmla="*/ 152 h 212"/>
                  <a:gd name="T94" fmla="*/ 19 w 44"/>
                  <a:gd name="T95" fmla="*/ 140 h 212"/>
                  <a:gd name="T96" fmla="*/ 23 w 44"/>
                  <a:gd name="T97" fmla="*/ 117 h 212"/>
                  <a:gd name="T98" fmla="*/ 26 w 44"/>
                  <a:gd name="T99" fmla="*/ 102 h 212"/>
                  <a:gd name="T100" fmla="*/ 29 w 44"/>
                  <a:gd name="T101" fmla="*/ 85 h 212"/>
                  <a:gd name="T102" fmla="*/ 27 w 44"/>
                  <a:gd name="T103" fmla="*/ 73 h 212"/>
                  <a:gd name="T104" fmla="*/ 30 w 44"/>
                  <a:gd name="T105" fmla="*/ 62 h 212"/>
                  <a:gd name="T106" fmla="*/ 34 w 44"/>
                  <a:gd name="T107" fmla="*/ 54 h 212"/>
                  <a:gd name="T108" fmla="*/ 36 w 44"/>
                  <a:gd name="T109" fmla="*/ 44 h 212"/>
                  <a:gd name="T110" fmla="*/ 40 w 44"/>
                  <a:gd name="T111" fmla="*/ 35 h 212"/>
                  <a:gd name="T112" fmla="*/ 40 w 44"/>
                  <a:gd name="T113" fmla="*/ 2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" h="212">
                    <a:moveTo>
                      <a:pt x="40" y="28"/>
                    </a:moveTo>
                    <a:cubicBezTo>
                      <a:pt x="38" y="27"/>
                      <a:pt x="40" y="22"/>
                      <a:pt x="38" y="20"/>
                    </a:cubicBezTo>
                    <a:cubicBezTo>
                      <a:pt x="37" y="19"/>
                      <a:pt x="35" y="16"/>
                      <a:pt x="36" y="14"/>
                    </a:cubicBezTo>
                    <a:cubicBezTo>
                      <a:pt x="38" y="13"/>
                      <a:pt x="35" y="13"/>
                      <a:pt x="36" y="12"/>
                    </a:cubicBezTo>
                    <a:cubicBezTo>
                      <a:pt x="37" y="11"/>
                      <a:pt x="36" y="10"/>
                      <a:pt x="35" y="9"/>
                    </a:cubicBezTo>
                    <a:cubicBezTo>
                      <a:pt x="34" y="8"/>
                      <a:pt x="34" y="7"/>
                      <a:pt x="34" y="5"/>
                    </a:cubicBezTo>
                    <a:cubicBezTo>
                      <a:pt x="34" y="3"/>
                      <a:pt x="33" y="2"/>
                      <a:pt x="32" y="0"/>
                    </a:cubicBezTo>
                    <a:cubicBezTo>
                      <a:pt x="31" y="1"/>
                      <a:pt x="30" y="2"/>
                      <a:pt x="30" y="3"/>
                    </a:cubicBezTo>
                    <a:cubicBezTo>
                      <a:pt x="29" y="5"/>
                      <a:pt x="27" y="4"/>
                      <a:pt x="28" y="6"/>
                    </a:cubicBezTo>
                    <a:cubicBezTo>
                      <a:pt x="28" y="9"/>
                      <a:pt x="28" y="12"/>
                      <a:pt x="28" y="15"/>
                    </a:cubicBezTo>
                    <a:cubicBezTo>
                      <a:pt x="28" y="19"/>
                      <a:pt x="29" y="24"/>
                      <a:pt x="28" y="28"/>
                    </a:cubicBezTo>
                    <a:cubicBezTo>
                      <a:pt x="27" y="29"/>
                      <a:pt x="26" y="30"/>
                      <a:pt x="26" y="31"/>
                    </a:cubicBezTo>
                    <a:cubicBezTo>
                      <a:pt x="26" y="33"/>
                      <a:pt x="27" y="35"/>
                      <a:pt x="27" y="37"/>
                    </a:cubicBezTo>
                    <a:cubicBezTo>
                      <a:pt x="27" y="43"/>
                      <a:pt x="25" y="50"/>
                      <a:pt x="23" y="56"/>
                    </a:cubicBezTo>
                    <a:cubicBezTo>
                      <a:pt x="22" y="59"/>
                      <a:pt x="22" y="61"/>
                      <a:pt x="23" y="64"/>
                    </a:cubicBezTo>
                    <a:cubicBezTo>
                      <a:pt x="23" y="66"/>
                      <a:pt x="23" y="67"/>
                      <a:pt x="21" y="68"/>
                    </a:cubicBezTo>
                    <a:cubicBezTo>
                      <a:pt x="20" y="69"/>
                      <a:pt x="21" y="70"/>
                      <a:pt x="21" y="71"/>
                    </a:cubicBezTo>
                    <a:cubicBezTo>
                      <a:pt x="21" y="74"/>
                      <a:pt x="21" y="77"/>
                      <a:pt x="21" y="80"/>
                    </a:cubicBezTo>
                    <a:cubicBezTo>
                      <a:pt x="21" y="81"/>
                      <a:pt x="21" y="83"/>
                      <a:pt x="21" y="84"/>
                    </a:cubicBezTo>
                    <a:cubicBezTo>
                      <a:pt x="20" y="85"/>
                      <a:pt x="21" y="87"/>
                      <a:pt x="20" y="88"/>
                    </a:cubicBezTo>
                    <a:cubicBezTo>
                      <a:pt x="18" y="93"/>
                      <a:pt x="16" y="98"/>
                      <a:pt x="14" y="103"/>
                    </a:cubicBezTo>
                    <a:cubicBezTo>
                      <a:pt x="13" y="106"/>
                      <a:pt x="10" y="107"/>
                      <a:pt x="11" y="110"/>
                    </a:cubicBezTo>
                    <a:cubicBezTo>
                      <a:pt x="12" y="113"/>
                      <a:pt x="14" y="118"/>
                      <a:pt x="12" y="122"/>
                    </a:cubicBezTo>
                    <a:cubicBezTo>
                      <a:pt x="10" y="124"/>
                      <a:pt x="8" y="129"/>
                      <a:pt x="10" y="132"/>
                    </a:cubicBezTo>
                    <a:cubicBezTo>
                      <a:pt x="11" y="134"/>
                      <a:pt x="12" y="134"/>
                      <a:pt x="13" y="133"/>
                    </a:cubicBezTo>
                    <a:cubicBezTo>
                      <a:pt x="14" y="132"/>
                      <a:pt x="18" y="132"/>
                      <a:pt x="17" y="133"/>
                    </a:cubicBezTo>
                    <a:cubicBezTo>
                      <a:pt x="17" y="133"/>
                      <a:pt x="16" y="133"/>
                      <a:pt x="15" y="134"/>
                    </a:cubicBezTo>
                    <a:cubicBezTo>
                      <a:pt x="15" y="135"/>
                      <a:pt x="15" y="135"/>
                      <a:pt x="16" y="136"/>
                    </a:cubicBezTo>
                    <a:cubicBezTo>
                      <a:pt x="16" y="136"/>
                      <a:pt x="15" y="137"/>
                      <a:pt x="15" y="137"/>
                    </a:cubicBezTo>
                    <a:cubicBezTo>
                      <a:pt x="14" y="139"/>
                      <a:pt x="13" y="143"/>
                      <a:pt x="14" y="145"/>
                    </a:cubicBezTo>
                    <a:cubicBezTo>
                      <a:pt x="14" y="146"/>
                      <a:pt x="14" y="146"/>
                      <a:pt x="13" y="148"/>
                    </a:cubicBezTo>
                    <a:cubicBezTo>
                      <a:pt x="12" y="149"/>
                      <a:pt x="14" y="149"/>
                      <a:pt x="15" y="150"/>
                    </a:cubicBezTo>
                    <a:cubicBezTo>
                      <a:pt x="15" y="150"/>
                      <a:pt x="15" y="150"/>
                      <a:pt x="14" y="151"/>
                    </a:cubicBezTo>
                    <a:cubicBezTo>
                      <a:pt x="13" y="151"/>
                      <a:pt x="11" y="152"/>
                      <a:pt x="13" y="152"/>
                    </a:cubicBezTo>
                    <a:cubicBezTo>
                      <a:pt x="12" y="153"/>
                      <a:pt x="13" y="156"/>
                      <a:pt x="14" y="156"/>
                    </a:cubicBezTo>
                    <a:cubicBezTo>
                      <a:pt x="13" y="156"/>
                      <a:pt x="10" y="155"/>
                      <a:pt x="11" y="158"/>
                    </a:cubicBezTo>
                    <a:cubicBezTo>
                      <a:pt x="11" y="158"/>
                      <a:pt x="12" y="163"/>
                      <a:pt x="10" y="162"/>
                    </a:cubicBezTo>
                    <a:cubicBezTo>
                      <a:pt x="10" y="162"/>
                      <a:pt x="8" y="160"/>
                      <a:pt x="8" y="159"/>
                    </a:cubicBezTo>
                    <a:cubicBezTo>
                      <a:pt x="6" y="158"/>
                      <a:pt x="7" y="157"/>
                      <a:pt x="5" y="158"/>
                    </a:cubicBezTo>
                    <a:cubicBezTo>
                      <a:pt x="5" y="158"/>
                      <a:pt x="4" y="159"/>
                      <a:pt x="4" y="159"/>
                    </a:cubicBezTo>
                    <a:cubicBezTo>
                      <a:pt x="4" y="160"/>
                      <a:pt x="5" y="160"/>
                      <a:pt x="4" y="161"/>
                    </a:cubicBezTo>
                    <a:cubicBezTo>
                      <a:pt x="4" y="162"/>
                      <a:pt x="0" y="162"/>
                      <a:pt x="0" y="164"/>
                    </a:cubicBezTo>
                    <a:cubicBezTo>
                      <a:pt x="0" y="164"/>
                      <a:pt x="1" y="165"/>
                      <a:pt x="2" y="165"/>
                    </a:cubicBezTo>
                    <a:cubicBezTo>
                      <a:pt x="2" y="165"/>
                      <a:pt x="1" y="164"/>
                      <a:pt x="2" y="163"/>
                    </a:cubicBezTo>
                    <a:cubicBezTo>
                      <a:pt x="2" y="163"/>
                      <a:pt x="5" y="165"/>
                      <a:pt x="7" y="164"/>
                    </a:cubicBezTo>
                    <a:cubicBezTo>
                      <a:pt x="11" y="163"/>
                      <a:pt x="5" y="170"/>
                      <a:pt x="7" y="171"/>
                    </a:cubicBezTo>
                    <a:cubicBezTo>
                      <a:pt x="8" y="171"/>
                      <a:pt x="10" y="170"/>
                      <a:pt x="11" y="171"/>
                    </a:cubicBezTo>
                    <a:cubicBezTo>
                      <a:pt x="12" y="171"/>
                      <a:pt x="12" y="174"/>
                      <a:pt x="11" y="173"/>
                    </a:cubicBezTo>
                    <a:cubicBezTo>
                      <a:pt x="11" y="173"/>
                      <a:pt x="8" y="171"/>
                      <a:pt x="8" y="172"/>
                    </a:cubicBezTo>
                    <a:cubicBezTo>
                      <a:pt x="7" y="173"/>
                      <a:pt x="6" y="173"/>
                      <a:pt x="7" y="174"/>
                    </a:cubicBezTo>
                    <a:cubicBezTo>
                      <a:pt x="7" y="174"/>
                      <a:pt x="9" y="176"/>
                      <a:pt x="8" y="176"/>
                    </a:cubicBezTo>
                    <a:cubicBezTo>
                      <a:pt x="7" y="176"/>
                      <a:pt x="7" y="179"/>
                      <a:pt x="7" y="179"/>
                    </a:cubicBezTo>
                    <a:cubicBezTo>
                      <a:pt x="6" y="182"/>
                      <a:pt x="9" y="178"/>
                      <a:pt x="9" y="178"/>
                    </a:cubicBezTo>
                    <a:cubicBezTo>
                      <a:pt x="9" y="178"/>
                      <a:pt x="8" y="183"/>
                      <a:pt x="9" y="182"/>
                    </a:cubicBezTo>
                    <a:cubicBezTo>
                      <a:pt x="9" y="182"/>
                      <a:pt x="8" y="182"/>
                      <a:pt x="8" y="183"/>
                    </a:cubicBezTo>
                    <a:cubicBezTo>
                      <a:pt x="7" y="184"/>
                      <a:pt x="8" y="184"/>
                      <a:pt x="9" y="185"/>
                    </a:cubicBezTo>
                    <a:cubicBezTo>
                      <a:pt x="9" y="185"/>
                      <a:pt x="7" y="186"/>
                      <a:pt x="7" y="186"/>
                    </a:cubicBezTo>
                    <a:cubicBezTo>
                      <a:pt x="6" y="186"/>
                      <a:pt x="7" y="186"/>
                      <a:pt x="7" y="187"/>
                    </a:cubicBezTo>
                    <a:cubicBezTo>
                      <a:pt x="6" y="189"/>
                      <a:pt x="10" y="189"/>
                      <a:pt x="10" y="188"/>
                    </a:cubicBezTo>
                    <a:cubicBezTo>
                      <a:pt x="10" y="189"/>
                      <a:pt x="9" y="189"/>
                      <a:pt x="10" y="190"/>
                    </a:cubicBezTo>
                    <a:cubicBezTo>
                      <a:pt x="10" y="190"/>
                      <a:pt x="10" y="190"/>
                      <a:pt x="10" y="190"/>
                    </a:cubicBezTo>
                    <a:cubicBezTo>
                      <a:pt x="10" y="191"/>
                      <a:pt x="8" y="192"/>
                      <a:pt x="8" y="193"/>
                    </a:cubicBezTo>
                    <a:cubicBezTo>
                      <a:pt x="7" y="195"/>
                      <a:pt x="10" y="192"/>
                      <a:pt x="11" y="192"/>
                    </a:cubicBezTo>
                    <a:cubicBezTo>
                      <a:pt x="10" y="193"/>
                      <a:pt x="11" y="194"/>
                      <a:pt x="11" y="194"/>
                    </a:cubicBezTo>
                    <a:cubicBezTo>
                      <a:pt x="11" y="195"/>
                      <a:pt x="8" y="196"/>
                      <a:pt x="8" y="196"/>
                    </a:cubicBezTo>
                    <a:cubicBezTo>
                      <a:pt x="10" y="197"/>
                      <a:pt x="10" y="196"/>
                      <a:pt x="11" y="198"/>
                    </a:cubicBezTo>
                    <a:cubicBezTo>
                      <a:pt x="12" y="200"/>
                      <a:pt x="14" y="195"/>
                      <a:pt x="13" y="195"/>
                    </a:cubicBezTo>
                    <a:cubicBezTo>
                      <a:pt x="14" y="195"/>
                      <a:pt x="14" y="196"/>
                      <a:pt x="15" y="197"/>
                    </a:cubicBezTo>
                    <a:cubicBezTo>
                      <a:pt x="15" y="197"/>
                      <a:pt x="15" y="195"/>
                      <a:pt x="15" y="195"/>
                    </a:cubicBezTo>
                    <a:cubicBezTo>
                      <a:pt x="15" y="195"/>
                      <a:pt x="15" y="197"/>
                      <a:pt x="15" y="197"/>
                    </a:cubicBezTo>
                    <a:cubicBezTo>
                      <a:pt x="16" y="196"/>
                      <a:pt x="16" y="195"/>
                      <a:pt x="16" y="196"/>
                    </a:cubicBezTo>
                    <a:cubicBezTo>
                      <a:pt x="17" y="196"/>
                      <a:pt x="16" y="198"/>
                      <a:pt x="16" y="198"/>
                    </a:cubicBezTo>
                    <a:cubicBezTo>
                      <a:pt x="15" y="199"/>
                      <a:pt x="17" y="199"/>
                      <a:pt x="16" y="200"/>
                    </a:cubicBezTo>
                    <a:cubicBezTo>
                      <a:pt x="15" y="202"/>
                      <a:pt x="17" y="201"/>
                      <a:pt x="18" y="202"/>
                    </a:cubicBezTo>
                    <a:cubicBezTo>
                      <a:pt x="21" y="202"/>
                      <a:pt x="24" y="204"/>
                      <a:pt x="21" y="206"/>
                    </a:cubicBezTo>
                    <a:cubicBezTo>
                      <a:pt x="20" y="207"/>
                      <a:pt x="17" y="206"/>
                      <a:pt x="16" y="207"/>
                    </a:cubicBezTo>
                    <a:cubicBezTo>
                      <a:pt x="15" y="209"/>
                      <a:pt x="18" y="208"/>
                      <a:pt x="19" y="209"/>
                    </a:cubicBezTo>
                    <a:cubicBezTo>
                      <a:pt x="18" y="209"/>
                      <a:pt x="18" y="209"/>
                      <a:pt x="18" y="209"/>
                    </a:cubicBezTo>
                    <a:cubicBezTo>
                      <a:pt x="18" y="209"/>
                      <a:pt x="22" y="212"/>
                      <a:pt x="24" y="210"/>
                    </a:cubicBezTo>
                    <a:cubicBezTo>
                      <a:pt x="25" y="208"/>
                      <a:pt x="23" y="206"/>
                      <a:pt x="25" y="204"/>
                    </a:cubicBezTo>
                    <a:cubicBezTo>
                      <a:pt x="26" y="202"/>
                      <a:pt x="29" y="202"/>
                      <a:pt x="30" y="202"/>
                    </a:cubicBezTo>
                    <a:cubicBezTo>
                      <a:pt x="35" y="199"/>
                      <a:pt x="28" y="199"/>
                      <a:pt x="26" y="199"/>
                    </a:cubicBezTo>
                    <a:cubicBezTo>
                      <a:pt x="24" y="199"/>
                      <a:pt x="21" y="199"/>
                      <a:pt x="19" y="198"/>
                    </a:cubicBezTo>
                    <a:cubicBezTo>
                      <a:pt x="17" y="196"/>
                      <a:pt x="17" y="196"/>
                      <a:pt x="17" y="192"/>
                    </a:cubicBezTo>
                    <a:cubicBezTo>
                      <a:pt x="17" y="188"/>
                      <a:pt x="16" y="191"/>
                      <a:pt x="13" y="189"/>
                    </a:cubicBezTo>
                    <a:cubicBezTo>
                      <a:pt x="12" y="189"/>
                      <a:pt x="12" y="186"/>
                      <a:pt x="12" y="185"/>
                    </a:cubicBezTo>
                    <a:cubicBezTo>
                      <a:pt x="11" y="183"/>
                      <a:pt x="11" y="180"/>
                      <a:pt x="13" y="179"/>
                    </a:cubicBezTo>
                    <a:cubicBezTo>
                      <a:pt x="14" y="178"/>
                      <a:pt x="14" y="178"/>
                      <a:pt x="15" y="177"/>
                    </a:cubicBezTo>
                    <a:cubicBezTo>
                      <a:pt x="15" y="176"/>
                      <a:pt x="16" y="175"/>
                      <a:pt x="17" y="175"/>
                    </a:cubicBezTo>
                    <a:cubicBezTo>
                      <a:pt x="18" y="174"/>
                      <a:pt x="16" y="171"/>
                      <a:pt x="17" y="169"/>
                    </a:cubicBezTo>
                    <a:cubicBezTo>
                      <a:pt x="17" y="168"/>
                      <a:pt x="19" y="167"/>
                      <a:pt x="20" y="165"/>
                    </a:cubicBezTo>
                    <a:cubicBezTo>
                      <a:pt x="20" y="163"/>
                      <a:pt x="20" y="160"/>
                      <a:pt x="21" y="158"/>
                    </a:cubicBezTo>
                    <a:cubicBezTo>
                      <a:pt x="21" y="156"/>
                      <a:pt x="23" y="156"/>
                      <a:pt x="21" y="154"/>
                    </a:cubicBezTo>
                    <a:cubicBezTo>
                      <a:pt x="20" y="153"/>
                      <a:pt x="17" y="153"/>
                      <a:pt x="21" y="152"/>
                    </a:cubicBezTo>
                    <a:cubicBezTo>
                      <a:pt x="26" y="151"/>
                      <a:pt x="20" y="151"/>
                      <a:pt x="19" y="149"/>
                    </a:cubicBezTo>
                    <a:cubicBezTo>
                      <a:pt x="19" y="146"/>
                      <a:pt x="19" y="142"/>
                      <a:pt x="19" y="140"/>
                    </a:cubicBezTo>
                    <a:cubicBezTo>
                      <a:pt x="19" y="136"/>
                      <a:pt x="19" y="131"/>
                      <a:pt x="19" y="127"/>
                    </a:cubicBezTo>
                    <a:cubicBezTo>
                      <a:pt x="20" y="124"/>
                      <a:pt x="21" y="119"/>
                      <a:pt x="23" y="117"/>
                    </a:cubicBezTo>
                    <a:cubicBezTo>
                      <a:pt x="26" y="114"/>
                      <a:pt x="23" y="109"/>
                      <a:pt x="23" y="106"/>
                    </a:cubicBezTo>
                    <a:cubicBezTo>
                      <a:pt x="23" y="104"/>
                      <a:pt x="24" y="103"/>
                      <a:pt x="26" y="102"/>
                    </a:cubicBezTo>
                    <a:cubicBezTo>
                      <a:pt x="28" y="100"/>
                      <a:pt x="27" y="99"/>
                      <a:pt x="27" y="96"/>
                    </a:cubicBezTo>
                    <a:cubicBezTo>
                      <a:pt x="27" y="92"/>
                      <a:pt x="30" y="89"/>
                      <a:pt x="29" y="85"/>
                    </a:cubicBezTo>
                    <a:cubicBezTo>
                      <a:pt x="29" y="82"/>
                      <a:pt x="28" y="79"/>
                      <a:pt x="27" y="76"/>
                    </a:cubicBezTo>
                    <a:cubicBezTo>
                      <a:pt x="27" y="75"/>
                      <a:pt x="26" y="74"/>
                      <a:pt x="27" y="73"/>
                    </a:cubicBezTo>
                    <a:cubicBezTo>
                      <a:pt x="28" y="72"/>
                      <a:pt x="29" y="68"/>
                      <a:pt x="29" y="67"/>
                    </a:cubicBezTo>
                    <a:cubicBezTo>
                      <a:pt x="29" y="66"/>
                      <a:pt x="28" y="64"/>
                      <a:pt x="30" y="62"/>
                    </a:cubicBezTo>
                    <a:cubicBezTo>
                      <a:pt x="31" y="61"/>
                      <a:pt x="30" y="59"/>
                      <a:pt x="31" y="58"/>
                    </a:cubicBezTo>
                    <a:cubicBezTo>
                      <a:pt x="31" y="56"/>
                      <a:pt x="33" y="55"/>
                      <a:pt x="34" y="54"/>
                    </a:cubicBezTo>
                    <a:cubicBezTo>
                      <a:pt x="34" y="53"/>
                      <a:pt x="37" y="50"/>
                      <a:pt x="37" y="49"/>
                    </a:cubicBezTo>
                    <a:cubicBezTo>
                      <a:pt x="37" y="48"/>
                      <a:pt x="36" y="46"/>
                      <a:pt x="36" y="44"/>
                    </a:cubicBezTo>
                    <a:cubicBezTo>
                      <a:pt x="36" y="42"/>
                      <a:pt x="36" y="41"/>
                      <a:pt x="36" y="39"/>
                    </a:cubicBezTo>
                    <a:cubicBezTo>
                      <a:pt x="36" y="36"/>
                      <a:pt x="37" y="36"/>
                      <a:pt x="40" y="35"/>
                    </a:cubicBezTo>
                    <a:cubicBezTo>
                      <a:pt x="44" y="34"/>
                      <a:pt x="44" y="32"/>
                      <a:pt x="44" y="28"/>
                    </a:cubicBezTo>
                    <a:cubicBezTo>
                      <a:pt x="43" y="29"/>
                      <a:pt x="41" y="29"/>
                      <a:pt x="40" y="28"/>
                    </a:cubicBezTo>
                    <a:cubicBezTo>
                      <a:pt x="40" y="28"/>
                      <a:pt x="40" y="29"/>
                      <a:pt x="40" y="2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26" name="Freeform 626"/>
              <p:cNvSpPr>
                <a:spLocks/>
              </p:cNvSpPr>
              <p:nvPr/>
            </p:nvSpPr>
            <p:spPr bwMode="auto">
              <a:xfrm>
                <a:off x="4226999" y="3713333"/>
                <a:ext cx="302217" cy="329631"/>
              </a:xfrm>
              <a:custGeom>
                <a:avLst/>
                <a:gdLst>
                  <a:gd name="T0" fmla="*/ 61 w 64"/>
                  <a:gd name="T1" fmla="*/ 42 h 70"/>
                  <a:gd name="T2" fmla="*/ 58 w 64"/>
                  <a:gd name="T3" fmla="*/ 35 h 70"/>
                  <a:gd name="T4" fmla="*/ 50 w 64"/>
                  <a:gd name="T5" fmla="*/ 35 h 70"/>
                  <a:gd name="T6" fmla="*/ 49 w 64"/>
                  <a:gd name="T7" fmla="*/ 33 h 70"/>
                  <a:gd name="T8" fmla="*/ 47 w 64"/>
                  <a:gd name="T9" fmla="*/ 30 h 70"/>
                  <a:gd name="T10" fmla="*/ 48 w 64"/>
                  <a:gd name="T11" fmla="*/ 28 h 70"/>
                  <a:gd name="T12" fmla="*/ 47 w 64"/>
                  <a:gd name="T13" fmla="*/ 26 h 70"/>
                  <a:gd name="T14" fmla="*/ 47 w 64"/>
                  <a:gd name="T15" fmla="*/ 23 h 70"/>
                  <a:gd name="T16" fmla="*/ 41 w 64"/>
                  <a:gd name="T17" fmla="*/ 21 h 70"/>
                  <a:gd name="T18" fmla="*/ 37 w 64"/>
                  <a:gd name="T19" fmla="*/ 18 h 70"/>
                  <a:gd name="T20" fmla="*/ 33 w 64"/>
                  <a:gd name="T21" fmla="*/ 16 h 70"/>
                  <a:gd name="T22" fmla="*/ 29 w 64"/>
                  <a:gd name="T23" fmla="*/ 16 h 70"/>
                  <a:gd name="T24" fmla="*/ 23 w 64"/>
                  <a:gd name="T25" fmla="*/ 9 h 70"/>
                  <a:gd name="T26" fmla="*/ 23 w 64"/>
                  <a:gd name="T27" fmla="*/ 6 h 70"/>
                  <a:gd name="T28" fmla="*/ 23 w 64"/>
                  <a:gd name="T29" fmla="*/ 4 h 70"/>
                  <a:gd name="T30" fmla="*/ 18 w 64"/>
                  <a:gd name="T31" fmla="*/ 3 h 70"/>
                  <a:gd name="T32" fmla="*/ 10 w 64"/>
                  <a:gd name="T33" fmla="*/ 6 h 70"/>
                  <a:gd name="T34" fmla="*/ 7 w 64"/>
                  <a:gd name="T35" fmla="*/ 9 h 70"/>
                  <a:gd name="T36" fmla="*/ 2 w 64"/>
                  <a:gd name="T37" fmla="*/ 8 h 70"/>
                  <a:gd name="T38" fmla="*/ 6 w 64"/>
                  <a:gd name="T39" fmla="*/ 16 h 70"/>
                  <a:gd name="T40" fmla="*/ 5 w 64"/>
                  <a:gd name="T41" fmla="*/ 23 h 70"/>
                  <a:gd name="T42" fmla="*/ 4 w 64"/>
                  <a:gd name="T43" fmla="*/ 27 h 70"/>
                  <a:gd name="T44" fmla="*/ 3 w 64"/>
                  <a:gd name="T45" fmla="*/ 31 h 70"/>
                  <a:gd name="T46" fmla="*/ 5 w 64"/>
                  <a:gd name="T47" fmla="*/ 35 h 70"/>
                  <a:gd name="T48" fmla="*/ 3 w 64"/>
                  <a:gd name="T49" fmla="*/ 38 h 70"/>
                  <a:gd name="T50" fmla="*/ 4 w 64"/>
                  <a:gd name="T51" fmla="*/ 46 h 70"/>
                  <a:gd name="T52" fmla="*/ 4 w 64"/>
                  <a:gd name="T53" fmla="*/ 49 h 70"/>
                  <a:gd name="T54" fmla="*/ 7 w 64"/>
                  <a:gd name="T55" fmla="*/ 52 h 70"/>
                  <a:gd name="T56" fmla="*/ 7 w 64"/>
                  <a:gd name="T57" fmla="*/ 54 h 70"/>
                  <a:gd name="T58" fmla="*/ 6 w 64"/>
                  <a:gd name="T59" fmla="*/ 56 h 70"/>
                  <a:gd name="T60" fmla="*/ 9 w 64"/>
                  <a:gd name="T61" fmla="*/ 63 h 70"/>
                  <a:gd name="T62" fmla="*/ 13 w 64"/>
                  <a:gd name="T63" fmla="*/ 69 h 70"/>
                  <a:gd name="T64" fmla="*/ 14 w 64"/>
                  <a:gd name="T65" fmla="*/ 67 h 70"/>
                  <a:gd name="T66" fmla="*/ 17 w 64"/>
                  <a:gd name="T67" fmla="*/ 65 h 70"/>
                  <a:gd name="T68" fmla="*/ 20 w 64"/>
                  <a:gd name="T69" fmla="*/ 65 h 70"/>
                  <a:gd name="T70" fmla="*/ 25 w 64"/>
                  <a:gd name="T71" fmla="*/ 65 h 70"/>
                  <a:gd name="T72" fmla="*/ 28 w 64"/>
                  <a:gd name="T73" fmla="*/ 68 h 70"/>
                  <a:gd name="T74" fmla="*/ 31 w 64"/>
                  <a:gd name="T75" fmla="*/ 65 h 70"/>
                  <a:gd name="T76" fmla="*/ 37 w 64"/>
                  <a:gd name="T77" fmla="*/ 64 h 70"/>
                  <a:gd name="T78" fmla="*/ 44 w 64"/>
                  <a:gd name="T79" fmla="*/ 52 h 70"/>
                  <a:gd name="T80" fmla="*/ 52 w 64"/>
                  <a:gd name="T81" fmla="*/ 51 h 70"/>
                  <a:gd name="T82" fmla="*/ 59 w 64"/>
                  <a:gd name="T83" fmla="*/ 54 h 70"/>
                  <a:gd name="T84" fmla="*/ 61 w 64"/>
                  <a:gd name="T85" fmla="*/ 42 h 70"/>
                  <a:gd name="T86" fmla="*/ 61 w 64"/>
                  <a:gd name="T87" fmla="*/ 4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70">
                    <a:moveTo>
                      <a:pt x="61" y="42"/>
                    </a:moveTo>
                    <a:cubicBezTo>
                      <a:pt x="57" y="40"/>
                      <a:pt x="58" y="39"/>
                      <a:pt x="58" y="35"/>
                    </a:cubicBezTo>
                    <a:cubicBezTo>
                      <a:pt x="55" y="35"/>
                      <a:pt x="52" y="35"/>
                      <a:pt x="50" y="35"/>
                    </a:cubicBezTo>
                    <a:cubicBezTo>
                      <a:pt x="48" y="35"/>
                      <a:pt x="49" y="34"/>
                      <a:pt x="49" y="33"/>
                    </a:cubicBezTo>
                    <a:cubicBezTo>
                      <a:pt x="49" y="32"/>
                      <a:pt x="48" y="30"/>
                      <a:pt x="47" y="30"/>
                    </a:cubicBezTo>
                    <a:cubicBezTo>
                      <a:pt x="47" y="29"/>
                      <a:pt x="48" y="29"/>
                      <a:pt x="48" y="28"/>
                    </a:cubicBezTo>
                    <a:cubicBezTo>
                      <a:pt x="49" y="27"/>
                      <a:pt x="48" y="26"/>
                      <a:pt x="47" y="26"/>
                    </a:cubicBezTo>
                    <a:cubicBezTo>
                      <a:pt x="47" y="25"/>
                      <a:pt x="48" y="24"/>
                      <a:pt x="47" y="23"/>
                    </a:cubicBezTo>
                    <a:cubicBezTo>
                      <a:pt x="45" y="21"/>
                      <a:pt x="43" y="21"/>
                      <a:pt x="41" y="21"/>
                    </a:cubicBezTo>
                    <a:cubicBezTo>
                      <a:pt x="40" y="21"/>
                      <a:pt x="38" y="19"/>
                      <a:pt x="37" y="18"/>
                    </a:cubicBezTo>
                    <a:cubicBezTo>
                      <a:pt x="35" y="18"/>
                      <a:pt x="34" y="16"/>
                      <a:pt x="33" y="16"/>
                    </a:cubicBezTo>
                    <a:cubicBezTo>
                      <a:pt x="31" y="16"/>
                      <a:pt x="30" y="16"/>
                      <a:pt x="29" y="16"/>
                    </a:cubicBezTo>
                    <a:cubicBezTo>
                      <a:pt x="27" y="16"/>
                      <a:pt x="23" y="11"/>
                      <a:pt x="23" y="9"/>
                    </a:cubicBezTo>
                    <a:cubicBezTo>
                      <a:pt x="23" y="8"/>
                      <a:pt x="23" y="7"/>
                      <a:pt x="23" y="6"/>
                    </a:cubicBezTo>
                    <a:cubicBezTo>
                      <a:pt x="23" y="5"/>
                      <a:pt x="23" y="5"/>
                      <a:pt x="23" y="4"/>
                    </a:cubicBezTo>
                    <a:cubicBezTo>
                      <a:pt x="23" y="0"/>
                      <a:pt x="21" y="2"/>
                      <a:pt x="18" y="3"/>
                    </a:cubicBezTo>
                    <a:cubicBezTo>
                      <a:pt x="15" y="3"/>
                      <a:pt x="13" y="6"/>
                      <a:pt x="10" y="6"/>
                    </a:cubicBezTo>
                    <a:cubicBezTo>
                      <a:pt x="8" y="6"/>
                      <a:pt x="8" y="8"/>
                      <a:pt x="7" y="9"/>
                    </a:cubicBezTo>
                    <a:cubicBezTo>
                      <a:pt x="6" y="9"/>
                      <a:pt x="3" y="8"/>
                      <a:pt x="2" y="8"/>
                    </a:cubicBezTo>
                    <a:cubicBezTo>
                      <a:pt x="4" y="9"/>
                      <a:pt x="5" y="14"/>
                      <a:pt x="6" y="16"/>
                    </a:cubicBezTo>
                    <a:cubicBezTo>
                      <a:pt x="4" y="17"/>
                      <a:pt x="5" y="21"/>
                      <a:pt x="5" y="23"/>
                    </a:cubicBezTo>
                    <a:cubicBezTo>
                      <a:pt x="5" y="25"/>
                      <a:pt x="5" y="26"/>
                      <a:pt x="4" y="27"/>
                    </a:cubicBezTo>
                    <a:cubicBezTo>
                      <a:pt x="3" y="28"/>
                      <a:pt x="3" y="30"/>
                      <a:pt x="3" y="31"/>
                    </a:cubicBezTo>
                    <a:cubicBezTo>
                      <a:pt x="2" y="33"/>
                      <a:pt x="5" y="33"/>
                      <a:pt x="5" y="35"/>
                    </a:cubicBezTo>
                    <a:cubicBezTo>
                      <a:pt x="5" y="36"/>
                      <a:pt x="3" y="37"/>
                      <a:pt x="3" y="38"/>
                    </a:cubicBezTo>
                    <a:cubicBezTo>
                      <a:pt x="0" y="41"/>
                      <a:pt x="4" y="42"/>
                      <a:pt x="4" y="46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5" y="50"/>
                      <a:pt x="6" y="51"/>
                      <a:pt x="7" y="52"/>
                    </a:cubicBezTo>
                    <a:cubicBezTo>
                      <a:pt x="7" y="53"/>
                      <a:pt x="5" y="53"/>
                      <a:pt x="7" y="54"/>
                    </a:cubicBezTo>
                    <a:cubicBezTo>
                      <a:pt x="7" y="54"/>
                      <a:pt x="6" y="56"/>
                      <a:pt x="6" y="56"/>
                    </a:cubicBezTo>
                    <a:cubicBezTo>
                      <a:pt x="6" y="59"/>
                      <a:pt x="9" y="61"/>
                      <a:pt x="9" y="63"/>
                    </a:cubicBezTo>
                    <a:cubicBezTo>
                      <a:pt x="10" y="66"/>
                      <a:pt x="8" y="69"/>
                      <a:pt x="13" y="69"/>
                    </a:cubicBezTo>
                    <a:cubicBezTo>
                      <a:pt x="14" y="70"/>
                      <a:pt x="14" y="68"/>
                      <a:pt x="14" y="67"/>
                    </a:cubicBezTo>
                    <a:cubicBezTo>
                      <a:pt x="14" y="66"/>
                      <a:pt x="16" y="65"/>
                      <a:pt x="17" y="65"/>
                    </a:cubicBezTo>
                    <a:cubicBezTo>
                      <a:pt x="18" y="64"/>
                      <a:pt x="19" y="63"/>
                      <a:pt x="20" y="65"/>
                    </a:cubicBezTo>
                    <a:cubicBezTo>
                      <a:pt x="22" y="66"/>
                      <a:pt x="24" y="65"/>
                      <a:pt x="25" y="65"/>
                    </a:cubicBezTo>
                    <a:cubicBezTo>
                      <a:pt x="27" y="65"/>
                      <a:pt x="27" y="68"/>
                      <a:pt x="28" y="68"/>
                    </a:cubicBezTo>
                    <a:cubicBezTo>
                      <a:pt x="29" y="68"/>
                      <a:pt x="30" y="66"/>
                      <a:pt x="31" y="65"/>
                    </a:cubicBezTo>
                    <a:cubicBezTo>
                      <a:pt x="32" y="63"/>
                      <a:pt x="36" y="66"/>
                      <a:pt x="37" y="64"/>
                    </a:cubicBezTo>
                    <a:cubicBezTo>
                      <a:pt x="39" y="59"/>
                      <a:pt x="38" y="54"/>
                      <a:pt x="44" y="52"/>
                    </a:cubicBezTo>
                    <a:cubicBezTo>
                      <a:pt x="46" y="51"/>
                      <a:pt x="49" y="51"/>
                      <a:pt x="52" y="51"/>
                    </a:cubicBezTo>
                    <a:cubicBezTo>
                      <a:pt x="55" y="51"/>
                      <a:pt x="57" y="52"/>
                      <a:pt x="59" y="54"/>
                    </a:cubicBezTo>
                    <a:cubicBezTo>
                      <a:pt x="60" y="51"/>
                      <a:pt x="64" y="43"/>
                      <a:pt x="61" y="42"/>
                    </a:cubicBezTo>
                    <a:cubicBezTo>
                      <a:pt x="60" y="41"/>
                      <a:pt x="62" y="42"/>
                      <a:pt x="61" y="4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27" name="Freeform 627"/>
              <p:cNvSpPr>
                <a:spLocks/>
              </p:cNvSpPr>
              <p:nvPr/>
            </p:nvSpPr>
            <p:spPr bwMode="auto">
              <a:xfrm>
                <a:off x="4397398" y="3948095"/>
                <a:ext cx="212195" cy="209034"/>
              </a:xfrm>
              <a:custGeom>
                <a:avLst/>
                <a:gdLst>
                  <a:gd name="T0" fmla="*/ 40 w 45"/>
                  <a:gd name="T1" fmla="*/ 24 h 44"/>
                  <a:gd name="T2" fmla="*/ 36 w 45"/>
                  <a:gd name="T3" fmla="*/ 24 h 44"/>
                  <a:gd name="T4" fmla="*/ 36 w 45"/>
                  <a:gd name="T5" fmla="*/ 20 h 44"/>
                  <a:gd name="T6" fmla="*/ 34 w 45"/>
                  <a:gd name="T7" fmla="*/ 17 h 44"/>
                  <a:gd name="T8" fmla="*/ 29 w 45"/>
                  <a:gd name="T9" fmla="*/ 16 h 44"/>
                  <a:gd name="T10" fmla="*/ 25 w 45"/>
                  <a:gd name="T11" fmla="*/ 15 h 44"/>
                  <a:gd name="T12" fmla="*/ 25 w 45"/>
                  <a:gd name="T13" fmla="*/ 12 h 44"/>
                  <a:gd name="T14" fmla="*/ 24 w 45"/>
                  <a:gd name="T15" fmla="*/ 7 h 44"/>
                  <a:gd name="T16" fmla="*/ 21 w 45"/>
                  <a:gd name="T17" fmla="*/ 3 h 44"/>
                  <a:gd name="T18" fmla="*/ 14 w 45"/>
                  <a:gd name="T19" fmla="*/ 1 h 44"/>
                  <a:gd name="T20" fmla="*/ 5 w 45"/>
                  <a:gd name="T21" fmla="*/ 3 h 44"/>
                  <a:gd name="T22" fmla="*/ 2 w 45"/>
                  <a:gd name="T23" fmla="*/ 11 h 44"/>
                  <a:gd name="T24" fmla="*/ 1 w 45"/>
                  <a:gd name="T25" fmla="*/ 14 h 44"/>
                  <a:gd name="T26" fmla="*/ 2 w 45"/>
                  <a:gd name="T27" fmla="*/ 17 h 44"/>
                  <a:gd name="T28" fmla="*/ 9 w 45"/>
                  <a:gd name="T29" fmla="*/ 24 h 44"/>
                  <a:gd name="T30" fmla="*/ 13 w 45"/>
                  <a:gd name="T31" fmla="*/ 25 h 44"/>
                  <a:gd name="T32" fmla="*/ 17 w 45"/>
                  <a:gd name="T33" fmla="*/ 27 h 44"/>
                  <a:gd name="T34" fmla="*/ 25 w 45"/>
                  <a:gd name="T35" fmla="*/ 35 h 44"/>
                  <a:gd name="T36" fmla="*/ 22 w 45"/>
                  <a:gd name="T37" fmla="*/ 39 h 44"/>
                  <a:gd name="T38" fmla="*/ 20 w 45"/>
                  <a:gd name="T39" fmla="*/ 42 h 44"/>
                  <a:gd name="T40" fmla="*/ 28 w 45"/>
                  <a:gd name="T41" fmla="*/ 44 h 44"/>
                  <a:gd name="T42" fmla="*/ 32 w 45"/>
                  <a:gd name="T43" fmla="*/ 43 h 44"/>
                  <a:gd name="T44" fmla="*/ 37 w 45"/>
                  <a:gd name="T45" fmla="*/ 42 h 44"/>
                  <a:gd name="T46" fmla="*/ 40 w 45"/>
                  <a:gd name="T47" fmla="*/ 39 h 44"/>
                  <a:gd name="T48" fmla="*/ 41 w 45"/>
                  <a:gd name="T49" fmla="*/ 34 h 44"/>
                  <a:gd name="T50" fmla="*/ 40 w 45"/>
                  <a:gd name="T51" fmla="*/ 24 h 44"/>
                  <a:gd name="T52" fmla="*/ 40 w 45"/>
                  <a:gd name="T53" fmla="*/ 2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" h="44">
                    <a:moveTo>
                      <a:pt x="40" y="24"/>
                    </a:moveTo>
                    <a:cubicBezTo>
                      <a:pt x="39" y="25"/>
                      <a:pt x="37" y="26"/>
                      <a:pt x="36" y="24"/>
                    </a:cubicBezTo>
                    <a:cubicBezTo>
                      <a:pt x="35" y="23"/>
                      <a:pt x="37" y="22"/>
                      <a:pt x="36" y="20"/>
                    </a:cubicBezTo>
                    <a:cubicBezTo>
                      <a:pt x="35" y="19"/>
                      <a:pt x="35" y="18"/>
                      <a:pt x="34" y="17"/>
                    </a:cubicBezTo>
                    <a:cubicBezTo>
                      <a:pt x="31" y="15"/>
                      <a:pt x="31" y="17"/>
                      <a:pt x="29" y="16"/>
                    </a:cubicBezTo>
                    <a:cubicBezTo>
                      <a:pt x="28" y="16"/>
                      <a:pt x="27" y="16"/>
                      <a:pt x="25" y="15"/>
                    </a:cubicBezTo>
                    <a:cubicBezTo>
                      <a:pt x="23" y="15"/>
                      <a:pt x="24" y="13"/>
                      <a:pt x="25" y="12"/>
                    </a:cubicBezTo>
                    <a:cubicBezTo>
                      <a:pt x="25" y="10"/>
                      <a:pt x="24" y="8"/>
                      <a:pt x="24" y="7"/>
                    </a:cubicBezTo>
                    <a:cubicBezTo>
                      <a:pt x="23" y="4"/>
                      <a:pt x="24" y="4"/>
                      <a:pt x="21" y="3"/>
                    </a:cubicBezTo>
                    <a:cubicBezTo>
                      <a:pt x="19" y="1"/>
                      <a:pt x="18" y="0"/>
                      <a:pt x="14" y="1"/>
                    </a:cubicBezTo>
                    <a:cubicBezTo>
                      <a:pt x="11" y="1"/>
                      <a:pt x="7" y="2"/>
                      <a:pt x="5" y="3"/>
                    </a:cubicBezTo>
                    <a:cubicBezTo>
                      <a:pt x="2" y="6"/>
                      <a:pt x="3" y="8"/>
                      <a:pt x="2" y="11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7"/>
                    </a:cubicBezTo>
                    <a:cubicBezTo>
                      <a:pt x="4" y="20"/>
                      <a:pt x="6" y="21"/>
                      <a:pt x="9" y="24"/>
                    </a:cubicBezTo>
                    <a:cubicBezTo>
                      <a:pt x="10" y="25"/>
                      <a:pt x="12" y="25"/>
                      <a:pt x="13" y="25"/>
                    </a:cubicBezTo>
                    <a:cubicBezTo>
                      <a:pt x="15" y="25"/>
                      <a:pt x="16" y="26"/>
                      <a:pt x="17" y="27"/>
                    </a:cubicBezTo>
                    <a:cubicBezTo>
                      <a:pt x="19" y="28"/>
                      <a:pt x="27" y="31"/>
                      <a:pt x="25" y="35"/>
                    </a:cubicBezTo>
                    <a:cubicBezTo>
                      <a:pt x="24" y="36"/>
                      <a:pt x="22" y="37"/>
                      <a:pt x="22" y="39"/>
                    </a:cubicBezTo>
                    <a:cubicBezTo>
                      <a:pt x="22" y="41"/>
                      <a:pt x="22" y="41"/>
                      <a:pt x="20" y="42"/>
                    </a:cubicBezTo>
                    <a:cubicBezTo>
                      <a:pt x="19" y="44"/>
                      <a:pt x="27" y="43"/>
                      <a:pt x="28" y="44"/>
                    </a:cubicBezTo>
                    <a:cubicBezTo>
                      <a:pt x="30" y="44"/>
                      <a:pt x="30" y="44"/>
                      <a:pt x="32" y="43"/>
                    </a:cubicBezTo>
                    <a:cubicBezTo>
                      <a:pt x="33" y="41"/>
                      <a:pt x="36" y="43"/>
                      <a:pt x="37" y="42"/>
                    </a:cubicBezTo>
                    <a:cubicBezTo>
                      <a:pt x="38" y="41"/>
                      <a:pt x="39" y="40"/>
                      <a:pt x="40" y="39"/>
                    </a:cubicBezTo>
                    <a:cubicBezTo>
                      <a:pt x="41" y="37"/>
                      <a:pt x="40" y="35"/>
                      <a:pt x="41" y="34"/>
                    </a:cubicBezTo>
                    <a:cubicBezTo>
                      <a:pt x="41" y="32"/>
                      <a:pt x="45" y="24"/>
                      <a:pt x="40" y="24"/>
                    </a:cubicBezTo>
                    <a:cubicBezTo>
                      <a:pt x="40" y="25"/>
                      <a:pt x="41" y="24"/>
                      <a:pt x="40" y="2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28" name="Freeform 628"/>
              <p:cNvSpPr>
                <a:spLocks noEditPoints="1"/>
              </p:cNvSpPr>
              <p:nvPr/>
            </p:nvSpPr>
            <p:spPr bwMode="auto">
              <a:xfrm>
                <a:off x="4128940" y="3367623"/>
                <a:ext cx="937193" cy="950302"/>
              </a:xfrm>
              <a:custGeom>
                <a:avLst/>
                <a:gdLst>
                  <a:gd name="T0" fmla="*/ 188 w 199"/>
                  <a:gd name="T1" fmla="*/ 51 h 201"/>
                  <a:gd name="T2" fmla="*/ 165 w 199"/>
                  <a:gd name="T3" fmla="*/ 41 h 201"/>
                  <a:gd name="T4" fmla="*/ 135 w 199"/>
                  <a:gd name="T5" fmla="*/ 30 h 201"/>
                  <a:gd name="T6" fmla="*/ 122 w 199"/>
                  <a:gd name="T7" fmla="*/ 36 h 201"/>
                  <a:gd name="T8" fmla="*/ 116 w 199"/>
                  <a:gd name="T9" fmla="*/ 29 h 201"/>
                  <a:gd name="T10" fmla="*/ 111 w 199"/>
                  <a:gd name="T11" fmla="*/ 33 h 201"/>
                  <a:gd name="T12" fmla="*/ 120 w 199"/>
                  <a:gd name="T13" fmla="*/ 23 h 201"/>
                  <a:gd name="T14" fmla="*/ 116 w 199"/>
                  <a:gd name="T15" fmla="*/ 8 h 201"/>
                  <a:gd name="T16" fmla="*/ 105 w 199"/>
                  <a:gd name="T17" fmla="*/ 15 h 201"/>
                  <a:gd name="T18" fmla="*/ 93 w 199"/>
                  <a:gd name="T19" fmla="*/ 14 h 201"/>
                  <a:gd name="T20" fmla="*/ 77 w 199"/>
                  <a:gd name="T21" fmla="*/ 19 h 201"/>
                  <a:gd name="T22" fmla="*/ 69 w 199"/>
                  <a:gd name="T23" fmla="*/ 1 h 201"/>
                  <a:gd name="T24" fmla="*/ 56 w 199"/>
                  <a:gd name="T25" fmla="*/ 7 h 201"/>
                  <a:gd name="T26" fmla="*/ 50 w 199"/>
                  <a:gd name="T27" fmla="*/ 11 h 201"/>
                  <a:gd name="T28" fmla="*/ 51 w 199"/>
                  <a:gd name="T29" fmla="*/ 16 h 201"/>
                  <a:gd name="T30" fmla="*/ 41 w 199"/>
                  <a:gd name="T31" fmla="*/ 22 h 201"/>
                  <a:gd name="T32" fmla="*/ 27 w 199"/>
                  <a:gd name="T33" fmla="*/ 18 h 201"/>
                  <a:gd name="T34" fmla="*/ 25 w 199"/>
                  <a:gd name="T35" fmla="*/ 21 h 201"/>
                  <a:gd name="T36" fmla="*/ 22 w 199"/>
                  <a:gd name="T37" fmla="*/ 39 h 201"/>
                  <a:gd name="T38" fmla="*/ 10 w 199"/>
                  <a:gd name="T39" fmla="*/ 49 h 201"/>
                  <a:gd name="T40" fmla="*/ 2 w 199"/>
                  <a:gd name="T41" fmla="*/ 66 h 201"/>
                  <a:gd name="T42" fmla="*/ 9 w 199"/>
                  <a:gd name="T43" fmla="*/ 75 h 201"/>
                  <a:gd name="T44" fmla="*/ 24 w 199"/>
                  <a:gd name="T45" fmla="*/ 81 h 201"/>
                  <a:gd name="T46" fmla="*/ 39 w 199"/>
                  <a:gd name="T47" fmla="*/ 76 h 201"/>
                  <a:gd name="T48" fmla="*/ 49 w 199"/>
                  <a:gd name="T49" fmla="*/ 88 h 201"/>
                  <a:gd name="T50" fmla="*/ 61 w 199"/>
                  <a:gd name="T51" fmla="*/ 94 h 201"/>
                  <a:gd name="T52" fmla="*/ 68 w 199"/>
                  <a:gd name="T53" fmla="*/ 102 h 201"/>
                  <a:gd name="T54" fmla="*/ 80 w 199"/>
                  <a:gd name="T55" fmla="*/ 114 h 201"/>
                  <a:gd name="T56" fmla="*/ 82 w 199"/>
                  <a:gd name="T57" fmla="*/ 135 h 201"/>
                  <a:gd name="T58" fmla="*/ 93 w 199"/>
                  <a:gd name="T59" fmla="*/ 145 h 201"/>
                  <a:gd name="T60" fmla="*/ 98 w 199"/>
                  <a:gd name="T61" fmla="*/ 157 h 201"/>
                  <a:gd name="T62" fmla="*/ 90 w 199"/>
                  <a:gd name="T63" fmla="*/ 173 h 201"/>
                  <a:gd name="T64" fmla="*/ 86 w 199"/>
                  <a:gd name="T65" fmla="*/ 181 h 201"/>
                  <a:gd name="T66" fmla="*/ 94 w 199"/>
                  <a:gd name="T67" fmla="*/ 187 h 201"/>
                  <a:gd name="T68" fmla="*/ 107 w 199"/>
                  <a:gd name="T69" fmla="*/ 197 h 201"/>
                  <a:gd name="T70" fmla="*/ 119 w 199"/>
                  <a:gd name="T71" fmla="*/ 180 h 201"/>
                  <a:gd name="T72" fmla="*/ 128 w 199"/>
                  <a:gd name="T73" fmla="*/ 157 h 201"/>
                  <a:gd name="T74" fmla="*/ 137 w 199"/>
                  <a:gd name="T75" fmla="*/ 149 h 201"/>
                  <a:gd name="T76" fmla="*/ 144 w 199"/>
                  <a:gd name="T77" fmla="*/ 147 h 201"/>
                  <a:gd name="T78" fmla="*/ 155 w 199"/>
                  <a:gd name="T79" fmla="*/ 142 h 201"/>
                  <a:gd name="T80" fmla="*/ 163 w 199"/>
                  <a:gd name="T81" fmla="*/ 139 h 201"/>
                  <a:gd name="T82" fmla="*/ 169 w 199"/>
                  <a:gd name="T83" fmla="*/ 130 h 201"/>
                  <a:gd name="T84" fmla="*/ 175 w 199"/>
                  <a:gd name="T85" fmla="*/ 116 h 201"/>
                  <a:gd name="T86" fmla="*/ 176 w 199"/>
                  <a:gd name="T87" fmla="*/ 98 h 201"/>
                  <a:gd name="T88" fmla="*/ 178 w 199"/>
                  <a:gd name="T89" fmla="*/ 91 h 201"/>
                  <a:gd name="T90" fmla="*/ 182 w 199"/>
                  <a:gd name="T91" fmla="*/ 86 h 201"/>
                  <a:gd name="T92" fmla="*/ 196 w 199"/>
                  <a:gd name="T93" fmla="*/ 57 h 201"/>
                  <a:gd name="T94" fmla="*/ 110 w 199"/>
                  <a:gd name="T95" fmla="*/ 190 h 201"/>
                  <a:gd name="T96" fmla="*/ 115 w 199"/>
                  <a:gd name="T97" fmla="*/ 18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01">
                    <a:moveTo>
                      <a:pt x="196" y="57"/>
                    </a:moveTo>
                    <a:cubicBezTo>
                      <a:pt x="195" y="55"/>
                      <a:pt x="195" y="53"/>
                      <a:pt x="194" y="52"/>
                    </a:cubicBezTo>
                    <a:cubicBezTo>
                      <a:pt x="192" y="51"/>
                      <a:pt x="189" y="52"/>
                      <a:pt x="188" y="51"/>
                    </a:cubicBezTo>
                    <a:cubicBezTo>
                      <a:pt x="183" y="50"/>
                      <a:pt x="180" y="46"/>
                      <a:pt x="177" y="44"/>
                    </a:cubicBezTo>
                    <a:cubicBezTo>
                      <a:pt x="175" y="43"/>
                      <a:pt x="173" y="42"/>
                      <a:pt x="172" y="41"/>
                    </a:cubicBezTo>
                    <a:cubicBezTo>
                      <a:pt x="169" y="40"/>
                      <a:pt x="168" y="41"/>
                      <a:pt x="165" y="41"/>
                    </a:cubicBezTo>
                    <a:cubicBezTo>
                      <a:pt x="161" y="42"/>
                      <a:pt x="157" y="37"/>
                      <a:pt x="153" y="39"/>
                    </a:cubicBezTo>
                    <a:cubicBezTo>
                      <a:pt x="150" y="40"/>
                      <a:pt x="147" y="35"/>
                      <a:pt x="145" y="34"/>
                    </a:cubicBezTo>
                    <a:cubicBezTo>
                      <a:pt x="142" y="32"/>
                      <a:pt x="138" y="30"/>
                      <a:pt x="135" y="30"/>
                    </a:cubicBezTo>
                    <a:cubicBezTo>
                      <a:pt x="133" y="29"/>
                      <a:pt x="131" y="29"/>
                      <a:pt x="130" y="30"/>
                    </a:cubicBezTo>
                    <a:cubicBezTo>
                      <a:pt x="129" y="33"/>
                      <a:pt x="126" y="34"/>
                      <a:pt x="125" y="36"/>
                    </a:cubicBezTo>
                    <a:cubicBezTo>
                      <a:pt x="123" y="39"/>
                      <a:pt x="124" y="38"/>
                      <a:pt x="122" y="36"/>
                    </a:cubicBezTo>
                    <a:cubicBezTo>
                      <a:pt x="122" y="36"/>
                      <a:pt x="121" y="35"/>
                      <a:pt x="121" y="35"/>
                    </a:cubicBezTo>
                    <a:cubicBezTo>
                      <a:pt x="119" y="34"/>
                      <a:pt x="120" y="36"/>
                      <a:pt x="119" y="37"/>
                    </a:cubicBezTo>
                    <a:cubicBezTo>
                      <a:pt x="118" y="38"/>
                      <a:pt x="115" y="29"/>
                      <a:pt x="116" y="29"/>
                    </a:cubicBezTo>
                    <a:cubicBezTo>
                      <a:pt x="116" y="29"/>
                      <a:pt x="113" y="33"/>
                      <a:pt x="112" y="33"/>
                    </a:cubicBezTo>
                    <a:cubicBezTo>
                      <a:pt x="112" y="33"/>
                      <a:pt x="116" y="30"/>
                      <a:pt x="115" y="29"/>
                    </a:cubicBezTo>
                    <a:cubicBezTo>
                      <a:pt x="113" y="28"/>
                      <a:pt x="113" y="33"/>
                      <a:pt x="111" y="33"/>
                    </a:cubicBezTo>
                    <a:cubicBezTo>
                      <a:pt x="111" y="33"/>
                      <a:pt x="115" y="27"/>
                      <a:pt x="115" y="26"/>
                    </a:cubicBezTo>
                    <a:cubicBezTo>
                      <a:pt x="115" y="25"/>
                      <a:pt x="117" y="25"/>
                      <a:pt x="117" y="24"/>
                    </a:cubicBezTo>
                    <a:cubicBezTo>
                      <a:pt x="118" y="23"/>
                      <a:pt x="119" y="25"/>
                      <a:pt x="120" y="23"/>
                    </a:cubicBezTo>
                    <a:cubicBezTo>
                      <a:pt x="121" y="22"/>
                      <a:pt x="120" y="22"/>
                      <a:pt x="120" y="20"/>
                    </a:cubicBezTo>
                    <a:cubicBezTo>
                      <a:pt x="121" y="19"/>
                      <a:pt x="121" y="17"/>
                      <a:pt x="119" y="16"/>
                    </a:cubicBezTo>
                    <a:cubicBezTo>
                      <a:pt x="116" y="15"/>
                      <a:pt x="116" y="11"/>
                      <a:pt x="116" y="8"/>
                    </a:cubicBezTo>
                    <a:cubicBezTo>
                      <a:pt x="116" y="7"/>
                      <a:pt x="115" y="6"/>
                      <a:pt x="114" y="5"/>
                    </a:cubicBezTo>
                    <a:cubicBezTo>
                      <a:pt x="113" y="4"/>
                      <a:pt x="112" y="7"/>
                      <a:pt x="111" y="8"/>
                    </a:cubicBezTo>
                    <a:cubicBezTo>
                      <a:pt x="110" y="11"/>
                      <a:pt x="108" y="15"/>
                      <a:pt x="105" y="15"/>
                    </a:cubicBezTo>
                    <a:cubicBezTo>
                      <a:pt x="104" y="15"/>
                      <a:pt x="103" y="14"/>
                      <a:pt x="101" y="14"/>
                    </a:cubicBezTo>
                    <a:cubicBezTo>
                      <a:pt x="100" y="14"/>
                      <a:pt x="99" y="15"/>
                      <a:pt x="98" y="14"/>
                    </a:cubicBezTo>
                    <a:cubicBezTo>
                      <a:pt x="96" y="13"/>
                      <a:pt x="95" y="14"/>
                      <a:pt x="93" y="14"/>
                    </a:cubicBezTo>
                    <a:cubicBezTo>
                      <a:pt x="91" y="14"/>
                      <a:pt x="92" y="14"/>
                      <a:pt x="91" y="16"/>
                    </a:cubicBezTo>
                    <a:cubicBezTo>
                      <a:pt x="90" y="17"/>
                      <a:pt x="85" y="16"/>
                      <a:pt x="84" y="17"/>
                    </a:cubicBezTo>
                    <a:cubicBezTo>
                      <a:pt x="82" y="17"/>
                      <a:pt x="79" y="19"/>
                      <a:pt x="77" y="19"/>
                    </a:cubicBezTo>
                    <a:cubicBezTo>
                      <a:pt x="74" y="19"/>
                      <a:pt x="72" y="15"/>
                      <a:pt x="72" y="13"/>
                    </a:cubicBezTo>
                    <a:cubicBezTo>
                      <a:pt x="70" y="10"/>
                      <a:pt x="74" y="8"/>
                      <a:pt x="73" y="5"/>
                    </a:cubicBezTo>
                    <a:cubicBezTo>
                      <a:pt x="72" y="3"/>
                      <a:pt x="71" y="0"/>
                      <a:pt x="69" y="1"/>
                    </a:cubicBezTo>
                    <a:cubicBezTo>
                      <a:pt x="69" y="2"/>
                      <a:pt x="62" y="5"/>
                      <a:pt x="61" y="5"/>
                    </a:cubicBezTo>
                    <a:cubicBezTo>
                      <a:pt x="60" y="5"/>
                      <a:pt x="58" y="5"/>
                      <a:pt x="58" y="6"/>
                    </a:cubicBezTo>
                    <a:cubicBezTo>
                      <a:pt x="57" y="6"/>
                      <a:pt x="57" y="9"/>
                      <a:pt x="56" y="7"/>
                    </a:cubicBezTo>
                    <a:cubicBezTo>
                      <a:pt x="55" y="6"/>
                      <a:pt x="47" y="5"/>
                      <a:pt x="47" y="6"/>
                    </a:cubicBezTo>
                    <a:cubicBezTo>
                      <a:pt x="47" y="6"/>
                      <a:pt x="49" y="7"/>
                      <a:pt x="49" y="7"/>
                    </a:cubicBezTo>
                    <a:cubicBezTo>
                      <a:pt x="50" y="8"/>
                      <a:pt x="50" y="9"/>
                      <a:pt x="50" y="11"/>
                    </a:cubicBezTo>
                    <a:cubicBezTo>
                      <a:pt x="51" y="11"/>
                      <a:pt x="51" y="13"/>
                      <a:pt x="52" y="14"/>
                    </a:cubicBezTo>
                    <a:cubicBezTo>
                      <a:pt x="52" y="14"/>
                      <a:pt x="54" y="14"/>
                      <a:pt x="54" y="14"/>
                    </a:cubicBezTo>
                    <a:cubicBezTo>
                      <a:pt x="54" y="15"/>
                      <a:pt x="52" y="16"/>
                      <a:pt x="51" y="16"/>
                    </a:cubicBezTo>
                    <a:cubicBezTo>
                      <a:pt x="50" y="17"/>
                      <a:pt x="50" y="18"/>
                      <a:pt x="49" y="19"/>
                    </a:cubicBezTo>
                    <a:cubicBezTo>
                      <a:pt x="49" y="19"/>
                      <a:pt x="44" y="23"/>
                      <a:pt x="43" y="22"/>
                    </a:cubicBezTo>
                    <a:cubicBezTo>
                      <a:pt x="43" y="21"/>
                      <a:pt x="42" y="21"/>
                      <a:pt x="41" y="22"/>
                    </a:cubicBezTo>
                    <a:cubicBezTo>
                      <a:pt x="40" y="23"/>
                      <a:pt x="38" y="21"/>
                      <a:pt x="38" y="21"/>
                    </a:cubicBezTo>
                    <a:cubicBezTo>
                      <a:pt x="36" y="20"/>
                      <a:pt x="35" y="16"/>
                      <a:pt x="34" y="16"/>
                    </a:cubicBezTo>
                    <a:cubicBezTo>
                      <a:pt x="32" y="15"/>
                      <a:pt x="29" y="18"/>
                      <a:pt x="27" y="18"/>
                    </a:cubicBezTo>
                    <a:cubicBezTo>
                      <a:pt x="25" y="18"/>
                      <a:pt x="23" y="18"/>
                      <a:pt x="21" y="18"/>
                    </a:cubicBezTo>
                    <a:cubicBezTo>
                      <a:pt x="21" y="18"/>
                      <a:pt x="21" y="20"/>
                      <a:pt x="22" y="20"/>
                    </a:cubicBezTo>
                    <a:cubicBezTo>
                      <a:pt x="22" y="21"/>
                      <a:pt x="24" y="21"/>
                      <a:pt x="25" y="21"/>
                    </a:cubicBezTo>
                    <a:cubicBezTo>
                      <a:pt x="25" y="22"/>
                      <a:pt x="21" y="23"/>
                      <a:pt x="20" y="23"/>
                    </a:cubicBezTo>
                    <a:cubicBezTo>
                      <a:pt x="19" y="24"/>
                      <a:pt x="21" y="27"/>
                      <a:pt x="22" y="28"/>
                    </a:cubicBezTo>
                    <a:cubicBezTo>
                      <a:pt x="24" y="32"/>
                      <a:pt x="24" y="35"/>
                      <a:pt x="22" y="39"/>
                    </a:cubicBezTo>
                    <a:cubicBezTo>
                      <a:pt x="22" y="41"/>
                      <a:pt x="22" y="47"/>
                      <a:pt x="20" y="47"/>
                    </a:cubicBezTo>
                    <a:cubicBezTo>
                      <a:pt x="19" y="48"/>
                      <a:pt x="17" y="47"/>
                      <a:pt x="15" y="48"/>
                    </a:cubicBezTo>
                    <a:cubicBezTo>
                      <a:pt x="14" y="49"/>
                      <a:pt x="11" y="49"/>
                      <a:pt x="10" y="49"/>
                    </a:cubicBezTo>
                    <a:cubicBezTo>
                      <a:pt x="5" y="51"/>
                      <a:pt x="5" y="53"/>
                      <a:pt x="5" y="57"/>
                    </a:cubicBezTo>
                    <a:cubicBezTo>
                      <a:pt x="5" y="59"/>
                      <a:pt x="2" y="59"/>
                      <a:pt x="2" y="60"/>
                    </a:cubicBezTo>
                    <a:cubicBezTo>
                      <a:pt x="2" y="63"/>
                      <a:pt x="0" y="64"/>
                      <a:pt x="2" y="66"/>
                    </a:cubicBezTo>
                    <a:cubicBezTo>
                      <a:pt x="4" y="68"/>
                      <a:pt x="4" y="70"/>
                      <a:pt x="5" y="72"/>
                    </a:cubicBezTo>
                    <a:cubicBezTo>
                      <a:pt x="5" y="73"/>
                      <a:pt x="6" y="73"/>
                      <a:pt x="7" y="73"/>
                    </a:cubicBezTo>
                    <a:cubicBezTo>
                      <a:pt x="8" y="73"/>
                      <a:pt x="8" y="74"/>
                      <a:pt x="9" y="75"/>
                    </a:cubicBezTo>
                    <a:cubicBezTo>
                      <a:pt x="11" y="78"/>
                      <a:pt x="16" y="75"/>
                      <a:pt x="18" y="73"/>
                    </a:cubicBezTo>
                    <a:cubicBezTo>
                      <a:pt x="18" y="76"/>
                      <a:pt x="16" y="81"/>
                      <a:pt x="19" y="82"/>
                    </a:cubicBezTo>
                    <a:cubicBezTo>
                      <a:pt x="20" y="82"/>
                      <a:pt x="23" y="81"/>
                      <a:pt x="24" y="81"/>
                    </a:cubicBezTo>
                    <a:cubicBezTo>
                      <a:pt x="27" y="82"/>
                      <a:pt x="28" y="82"/>
                      <a:pt x="30" y="80"/>
                    </a:cubicBezTo>
                    <a:cubicBezTo>
                      <a:pt x="30" y="79"/>
                      <a:pt x="32" y="79"/>
                      <a:pt x="33" y="79"/>
                    </a:cubicBezTo>
                    <a:cubicBezTo>
                      <a:pt x="35" y="77"/>
                      <a:pt x="37" y="76"/>
                      <a:pt x="39" y="76"/>
                    </a:cubicBezTo>
                    <a:cubicBezTo>
                      <a:pt x="41" y="75"/>
                      <a:pt x="46" y="73"/>
                      <a:pt x="44" y="77"/>
                    </a:cubicBezTo>
                    <a:cubicBezTo>
                      <a:pt x="44" y="79"/>
                      <a:pt x="43" y="81"/>
                      <a:pt x="44" y="83"/>
                    </a:cubicBezTo>
                    <a:cubicBezTo>
                      <a:pt x="45" y="85"/>
                      <a:pt x="47" y="87"/>
                      <a:pt x="49" y="88"/>
                    </a:cubicBezTo>
                    <a:cubicBezTo>
                      <a:pt x="51" y="90"/>
                      <a:pt x="54" y="89"/>
                      <a:pt x="56" y="90"/>
                    </a:cubicBezTo>
                    <a:cubicBezTo>
                      <a:pt x="57" y="91"/>
                      <a:pt x="58" y="92"/>
                      <a:pt x="59" y="92"/>
                    </a:cubicBezTo>
                    <a:cubicBezTo>
                      <a:pt x="60" y="92"/>
                      <a:pt x="61" y="93"/>
                      <a:pt x="61" y="94"/>
                    </a:cubicBezTo>
                    <a:cubicBezTo>
                      <a:pt x="63" y="94"/>
                      <a:pt x="68" y="93"/>
                      <a:pt x="68" y="96"/>
                    </a:cubicBezTo>
                    <a:cubicBezTo>
                      <a:pt x="69" y="98"/>
                      <a:pt x="68" y="98"/>
                      <a:pt x="69" y="100"/>
                    </a:cubicBezTo>
                    <a:cubicBezTo>
                      <a:pt x="70" y="101"/>
                      <a:pt x="69" y="101"/>
                      <a:pt x="68" y="102"/>
                    </a:cubicBezTo>
                    <a:cubicBezTo>
                      <a:pt x="68" y="102"/>
                      <a:pt x="70" y="107"/>
                      <a:pt x="70" y="108"/>
                    </a:cubicBezTo>
                    <a:cubicBezTo>
                      <a:pt x="70" y="109"/>
                      <a:pt x="78" y="108"/>
                      <a:pt x="79" y="108"/>
                    </a:cubicBezTo>
                    <a:cubicBezTo>
                      <a:pt x="79" y="110"/>
                      <a:pt x="78" y="113"/>
                      <a:pt x="80" y="114"/>
                    </a:cubicBezTo>
                    <a:cubicBezTo>
                      <a:pt x="83" y="116"/>
                      <a:pt x="83" y="118"/>
                      <a:pt x="82" y="122"/>
                    </a:cubicBezTo>
                    <a:cubicBezTo>
                      <a:pt x="81" y="124"/>
                      <a:pt x="80" y="127"/>
                      <a:pt x="81" y="130"/>
                    </a:cubicBezTo>
                    <a:cubicBezTo>
                      <a:pt x="81" y="131"/>
                      <a:pt x="82" y="133"/>
                      <a:pt x="82" y="135"/>
                    </a:cubicBezTo>
                    <a:cubicBezTo>
                      <a:pt x="82" y="136"/>
                      <a:pt x="80" y="138"/>
                      <a:pt x="82" y="138"/>
                    </a:cubicBezTo>
                    <a:cubicBezTo>
                      <a:pt x="83" y="139"/>
                      <a:pt x="86" y="140"/>
                      <a:pt x="88" y="139"/>
                    </a:cubicBezTo>
                    <a:cubicBezTo>
                      <a:pt x="90" y="137"/>
                      <a:pt x="94" y="144"/>
                      <a:pt x="93" y="145"/>
                    </a:cubicBezTo>
                    <a:cubicBezTo>
                      <a:pt x="93" y="146"/>
                      <a:pt x="93" y="147"/>
                      <a:pt x="94" y="148"/>
                    </a:cubicBezTo>
                    <a:cubicBezTo>
                      <a:pt x="95" y="149"/>
                      <a:pt x="97" y="147"/>
                      <a:pt x="98" y="148"/>
                    </a:cubicBezTo>
                    <a:cubicBezTo>
                      <a:pt x="102" y="150"/>
                      <a:pt x="98" y="154"/>
                      <a:pt x="98" y="157"/>
                    </a:cubicBezTo>
                    <a:cubicBezTo>
                      <a:pt x="100" y="154"/>
                      <a:pt x="102" y="160"/>
                      <a:pt x="102" y="160"/>
                    </a:cubicBezTo>
                    <a:cubicBezTo>
                      <a:pt x="103" y="164"/>
                      <a:pt x="101" y="165"/>
                      <a:pt x="98" y="166"/>
                    </a:cubicBezTo>
                    <a:cubicBezTo>
                      <a:pt x="94" y="168"/>
                      <a:pt x="92" y="170"/>
                      <a:pt x="90" y="173"/>
                    </a:cubicBezTo>
                    <a:cubicBezTo>
                      <a:pt x="89" y="175"/>
                      <a:pt x="88" y="176"/>
                      <a:pt x="86" y="177"/>
                    </a:cubicBezTo>
                    <a:cubicBezTo>
                      <a:pt x="85" y="179"/>
                      <a:pt x="83" y="180"/>
                      <a:pt x="81" y="182"/>
                    </a:cubicBezTo>
                    <a:cubicBezTo>
                      <a:pt x="83" y="182"/>
                      <a:pt x="85" y="181"/>
                      <a:pt x="86" y="181"/>
                    </a:cubicBezTo>
                    <a:cubicBezTo>
                      <a:pt x="87" y="181"/>
                      <a:pt x="88" y="183"/>
                      <a:pt x="89" y="183"/>
                    </a:cubicBezTo>
                    <a:cubicBezTo>
                      <a:pt x="89" y="184"/>
                      <a:pt x="90" y="185"/>
                      <a:pt x="91" y="186"/>
                    </a:cubicBezTo>
                    <a:cubicBezTo>
                      <a:pt x="92" y="187"/>
                      <a:pt x="93" y="186"/>
                      <a:pt x="94" y="187"/>
                    </a:cubicBezTo>
                    <a:cubicBezTo>
                      <a:pt x="96" y="189"/>
                      <a:pt x="100" y="190"/>
                      <a:pt x="101" y="193"/>
                    </a:cubicBezTo>
                    <a:cubicBezTo>
                      <a:pt x="102" y="195"/>
                      <a:pt x="103" y="199"/>
                      <a:pt x="104" y="201"/>
                    </a:cubicBezTo>
                    <a:cubicBezTo>
                      <a:pt x="105" y="200"/>
                      <a:pt x="106" y="199"/>
                      <a:pt x="107" y="197"/>
                    </a:cubicBezTo>
                    <a:cubicBezTo>
                      <a:pt x="107" y="196"/>
                      <a:pt x="108" y="194"/>
                      <a:pt x="109" y="193"/>
                    </a:cubicBezTo>
                    <a:cubicBezTo>
                      <a:pt x="110" y="190"/>
                      <a:pt x="113" y="189"/>
                      <a:pt x="116" y="187"/>
                    </a:cubicBezTo>
                    <a:cubicBezTo>
                      <a:pt x="118" y="185"/>
                      <a:pt x="118" y="183"/>
                      <a:pt x="119" y="180"/>
                    </a:cubicBezTo>
                    <a:cubicBezTo>
                      <a:pt x="121" y="176"/>
                      <a:pt x="124" y="175"/>
                      <a:pt x="126" y="172"/>
                    </a:cubicBezTo>
                    <a:cubicBezTo>
                      <a:pt x="129" y="169"/>
                      <a:pt x="126" y="165"/>
                      <a:pt x="127" y="161"/>
                    </a:cubicBezTo>
                    <a:cubicBezTo>
                      <a:pt x="128" y="160"/>
                      <a:pt x="128" y="159"/>
                      <a:pt x="128" y="157"/>
                    </a:cubicBezTo>
                    <a:cubicBezTo>
                      <a:pt x="128" y="156"/>
                      <a:pt x="128" y="156"/>
                      <a:pt x="129" y="156"/>
                    </a:cubicBezTo>
                    <a:cubicBezTo>
                      <a:pt x="131" y="155"/>
                      <a:pt x="132" y="153"/>
                      <a:pt x="133" y="152"/>
                    </a:cubicBezTo>
                    <a:cubicBezTo>
                      <a:pt x="134" y="151"/>
                      <a:pt x="135" y="150"/>
                      <a:pt x="137" y="149"/>
                    </a:cubicBezTo>
                    <a:cubicBezTo>
                      <a:pt x="138" y="149"/>
                      <a:pt x="139" y="148"/>
                      <a:pt x="141" y="147"/>
                    </a:cubicBezTo>
                    <a:cubicBezTo>
                      <a:pt x="142" y="147"/>
                      <a:pt x="143" y="148"/>
                      <a:pt x="144" y="148"/>
                    </a:cubicBezTo>
                    <a:cubicBezTo>
                      <a:pt x="145" y="148"/>
                      <a:pt x="144" y="147"/>
                      <a:pt x="144" y="147"/>
                    </a:cubicBezTo>
                    <a:cubicBezTo>
                      <a:pt x="143" y="146"/>
                      <a:pt x="147" y="145"/>
                      <a:pt x="147" y="145"/>
                    </a:cubicBezTo>
                    <a:cubicBezTo>
                      <a:pt x="147" y="145"/>
                      <a:pt x="149" y="142"/>
                      <a:pt x="149" y="143"/>
                    </a:cubicBezTo>
                    <a:cubicBezTo>
                      <a:pt x="150" y="144"/>
                      <a:pt x="155" y="142"/>
                      <a:pt x="155" y="142"/>
                    </a:cubicBezTo>
                    <a:cubicBezTo>
                      <a:pt x="156" y="142"/>
                      <a:pt x="155" y="143"/>
                      <a:pt x="156" y="143"/>
                    </a:cubicBezTo>
                    <a:cubicBezTo>
                      <a:pt x="157" y="143"/>
                      <a:pt x="160" y="143"/>
                      <a:pt x="161" y="142"/>
                    </a:cubicBezTo>
                    <a:cubicBezTo>
                      <a:pt x="162" y="141"/>
                      <a:pt x="162" y="140"/>
                      <a:pt x="163" y="139"/>
                    </a:cubicBezTo>
                    <a:cubicBezTo>
                      <a:pt x="164" y="139"/>
                      <a:pt x="165" y="138"/>
                      <a:pt x="165" y="137"/>
                    </a:cubicBezTo>
                    <a:cubicBezTo>
                      <a:pt x="166" y="136"/>
                      <a:pt x="165" y="134"/>
                      <a:pt x="166" y="133"/>
                    </a:cubicBezTo>
                    <a:cubicBezTo>
                      <a:pt x="167" y="132"/>
                      <a:pt x="168" y="131"/>
                      <a:pt x="169" y="130"/>
                    </a:cubicBezTo>
                    <a:cubicBezTo>
                      <a:pt x="171" y="127"/>
                      <a:pt x="172" y="126"/>
                      <a:pt x="172" y="123"/>
                    </a:cubicBezTo>
                    <a:cubicBezTo>
                      <a:pt x="172" y="121"/>
                      <a:pt x="172" y="120"/>
                      <a:pt x="173" y="118"/>
                    </a:cubicBezTo>
                    <a:cubicBezTo>
                      <a:pt x="173" y="117"/>
                      <a:pt x="174" y="117"/>
                      <a:pt x="175" y="116"/>
                    </a:cubicBezTo>
                    <a:cubicBezTo>
                      <a:pt x="176" y="115"/>
                      <a:pt x="175" y="113"/>
                      <a:pt x="175" y="112"/>
                    </a:cubicBezTo>
                    <a:cubicBezTo>
                      <a:pt x="175" y="110"/>
                      <a:pt x="176" y="109"/>
                      <a:pt x="176" y="107"/>
                    </a:cubicBezTo>
                    <a:cubicBezTo>
                      <a:pt x="177" y="104"/>
                      <a:pt x="176" y="101"/>
                      <a:pt x="176" y="98"/>
                    </a:cubicBezTo>
                    <a:cubicBezTo>
                      <a:pt x="176" y="96"/>
                      <a:pt x="175" y="94"/>
                      <a:pt x="176" y="93"/>
                    </a:cubicBezTo>
                    <a:cubicBezTo>
                      <a:pt x="177" y="91"/>
                      <a:pt x="176" y="92"/>
                      <a:pt x="176" y="90"/>
                    </a:cubicBezTo>
                    <a:cubicBezTo>
                      <a:pt x="176" y="90"/>
                      <a:pt x="178" y="91"/>
                      <a:pt x="178" y="91"/>
                    </a:cubicBezTo>
                    <a:cubicBezTo>
                      <a:pt x="178" y="91"/>
                      <a:pt x="178" y="90"/>
                      <a:pt x="178" y="90"/>
                    </a:cubicBezTo>
                    <a:cubicBezTo>
                      <a:pt x="178" y="90"/>
                      <a:pt x="179" y="90"/>
                      <a:pt x="179" y="90"/>
                    </a:cubicBezTo>
                    <a:cubicBezTo>
                      <a:pt x="181" y="90"/>
                      <a:pt x="182" y="87"/>
                      <a:pt x="182" y="86"/>
                    </a:cubicBezTo>
                    <a:cubicBezTo>
                      <a:pt x="183" y="85"/>
                      <a:pt x="184" y="83"/>
                      <a:pt x="185" y="81"/>
                    </a:cubicBezTo>
                    <a:cubicBezTo>
                      <a:pt x="187" y="79"/>
                      <a:pt x="189" y="79"/>
                      <a:pt x="190" y="77"/>
                    </a:cubicBezTo>
                    <a:cubicBezTo>
                      <a:pt x="195" y="71"/>
                      <a:pt x="199" y="64"/>
                      <a:pt x="196" y="57"/>
                    </a:cubicBezTo>
                    <a:cubicBezTo>
                      <a:pt x="194" y="53"/>
                      <a:pt x="198" y="60"/>
                      <a:pt x="196" y="57"/>
                    </a:cubicBezTo>
                    <a:close/>
                    <a:moveTo>
                      <a:pt x="115" y="186"/>
                    </a:moveTo>
                    <a:cubicBezTo>
                      <a:pt x="113" y="187"/>
                      <a:pt x="112" y="189"/>
                      <a:pt x="110" y="190"/>
                    </a:cubicBezTo>
                    <a:cubicBezTo>
                      <a:pt x="107" y="191"/>
                      <a:pt x="112" y="188"/>
                      <a:pt x="112" y="187"/>
                    </a:cubicBezTo>
                    <a:cubicBezTo>
                      <a:pt x="113" y="186"/>
                      <a:pt x="114" y="184"/>
                      <a:pt x="116" y="182"/>
                    </a:cubicBezTo>
                    <a:cubicBezTo>
                      <a:pt x="118" y="180"/>
                      <a:pt x="117" y="184"/>
                      <a:pt x="115" y="186"/>
                    </a:cubicBezTo>
                    <a:cubicBezTo>
                      <a:pt x="115" y="186"/>
                      <a:pt x="116" y="185"/>
                      <a:pt x="115" y="18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29" name="Freeform 629"/>
              <p:cNvSpPr>
                <a:spLocks/>
              </p:cNvSpPr>
              <p:nvPr/>
            </p:nvSpPr>
            <p:spPr bwMode="auto">
              <a:xfrm>
                <a:off x="4492242" y="4218232"/>
                <a:ext cx="126995" cy="131852"/>
              </a:xfrm>
              <a:custGeom>
                <a:avLst/>
                <a:gdLst>
                  <a:gd name="T0" fmla="*/ 21 w 27"/>
                  <a:gd name="T1" fmla="*/ 10 h 28"/>
                  <a:gd name="T2" fmla="*/ 17 w 27"/>
                  <a:gd name="T3" fmla="*/ 7 h 28"/>
                  <a:gd name="T4" fmla="*/ 14 w 27"/>
                  <a:gd name="T5" fmla="*/ 6 h 28"/>
                  <a:gd name="T6" fmla="*/ 11 w 27"/>
                  <a:gd name="T7" fmla="*/ 3 h 28"/>
                  <a:gd name="T8" fmla="*/ 6 w 27"/>
                  <a:gd name="T9" fmla="*/ 2 h 28"/>
                  <a:gd name="T10" fmla="*/ 4 w 27"/>
                  <a:gd name="T11" fmla="*/ 3 h 28"/>
                  <a:gd name="T12" fmla="*/ 3 w 27"/>
                  <a:gd name="T13" fmla="*/ 6 h 28"/>
                  <a:gd name="T14" fmla="*/ 3 w 27"/>
                  <a:gd name="T15" fmla="*/ 12 h 28"/>
                  <a:gd name="T16" fmla="*/ 2 w 27"/>
                  <a:gd name="T17" fmla="*/ 17 h 28"/>
                  <a:gd name="T18" fmla="*/ 1 w 27"/>
                  <a:gd name="T19" fmla="*/ 22 h 28"/>
                  <a:gd name="T20" fmla="*/ 4 w 27"/>
                  <a:gd name="T21" fmla="*/ 25 h 28"/>
                  <a:gd name="T22" fmla="*/ 9 w 27"/>
                  <a:gd name="T23" fmla="*/ 26 h 28"/>
                  <a:gd name="T24" fmla="*/ 13 w 27"/>
                  <a:gd name="T25" fmla="*/ 28 h 28"/>
                  <a:gd name="T26" fmla="*/ 19 w 27"/>
                  <a:gd name="T27" fmla="*/ 28 h 28"/>
                  <a:gd name="T28" fmla="*/ 24 w 27"/>
                  <a:gd name="T29" fmla="*/ 25 h 28"/>
                  <a:gd name="T30" fmla="*/ 26 w 27"/>
                  <a:gd name="T31" fmla="*/ 19 h 28"/>
                  <a:gd name="T32" fmla="*/ 24 w 27"/>
                  <a:gd name="T33" fmla="*/ 14 h 28"/>
                  <a:gd name="T34" fmla="*/ 21 w 27"/>
                  <a:gd name="T35" fmla="*/ 10 h 28"/>
                  <a:gd name="T36" fmla="*/ 21 w 27"/>
                  <a:gd name="T37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8">
                    <a:moveTo>
                      <a:pt x="21" y="10"/>
                    </a:moveTo>
                    <a:cubicBezTo>
                      <a:pt x="20" y="8"/>
                      <a:pt x="18" y="8"/>
                      <a:pt x="17" y="7"/>
                    </a:cubicBezTo>
                    <a:cubicBezTo>
                      <a:pt x="16" y="6"/>
                      <a:pt x="15" y="7"/>
                      <a:pt x="14" y="6"/>
                    </a:cubicBezTo>
                    <a:cubicBezTo>
                      <a:pt x="13" y="5"/>
                      <a:pt x="12" y="4"/>
                      <a:pt x="11" y="3"/>
                    </a:cubicBezTo>
                    <a:cubicBezTo>
                      <a:pt x="10" y="0"/>
                      <a:pt x="9" y="1"/>
                      <a:pt x="6" y="2"/>
                    </a:cubicBezTo>
                    <a:cubicBezTo>
                      <a:pt x="5" y="2"/>
                      <a:pt x="5" y="1"/>
                      <a:pt x="4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8"/>
                      <a:pt x="3" y="10"/>
                      <a:pt x="3" y="12"/>
                    </a:cubicBezTo>
                    <a:cubicBezTo>
                      <a:pt x="3" y="13"/>
                      <a:pt x="3" y="15"/>
                      <a:pt x="2" y="17"/>
                    </a:cubicBezTo>
                    <a:cubicBezTo>
                      <a:pt x="0" y="19"/>
                      <a:pt x="0" y="19"/>
                      <a:pt x="1" y="22"/>
                    </a:cubicBezTo>
                    <a:cubicBezTo>
                      <a:pt x="2" y="24"/>
                      <a:pt x="2" y="24"/>
                      <a:pt x="4" y="25"/>
                    </a:cubicBezTo>
                    <a:cubicBezTo>
                      <a:pt x="6" y="25"/>
                      <a:pt x="8" y="25"/>
                      <a:pt x="9" y="26"/>
                    </a:cubicBezTo>
                    <a:cubicBezTo>
                      <a:pt x="10" y="26"/>
                      <a:pt x="12" y="28"/>
                      <a:pt x="13" y="28"/>
                    </a:cubicBezTo>
                    <a:cubicBezTo>
                      <a:pt x="15" y="27"/>
                      <a:pt x="17" y="28"/>
                      <a:pt x="19" y="28"/>
                    </a:cubicBezTo>
                    <a:cubicBezTo>
                      <a:pt x="20" y="28"/>
                      <a:pt x="23" y="26"/>
                      <a:pt x="24" y="25"/>
                    </a:cubicBezTo>
                    <a:cubicBezTo>
                      <a:pt x="26" y="23"/>
                      <a:pt x="27" y="21"/>
                      <a:pt x="26" y="19"/>
                    </a:cubicBezTo>
                    <a:cubicBezTo>
                      <a:pt x="25" y="17"/>
                      <a:pt x="25" y="16"/>
                      <a:pt x="24" y="14"/>
                    </a:cubicBezTo>
                    <a:cubicBezTo>
                      <a:pt x="24" y="12"/>
                      <a:pt x="23" y="11"/>
                      <a:pt x="21" y="10"/>
                    </a:cubicBezTo>
                    <a:cubicBezTo>
                      <a:pt x="20" y="9"/>
                      <a:pt x="22" y="10"/>
                      <a:pt x="21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30" name="Freeform 630"/>
              <p:cNvSpPr>
                <a:spLocks/>
              </p:cNvSpPr>
              <p:nvPr/>
            </p:nvSpPr>
            <p:spPr bwMode="auto">
              <a:xfrm>
                <a:off x="4128940" y="4010805"/>
                <a:ext cx="485475" cy="844177"/>
              </a:xfrm>
              <a:custGeom>
                <a:avLst/>
                <a:gdLst>
                  <a:gd name="T0" fmla="*/ 80 w 103"/>
                  <a:gd name="T1" fmla="*/ 52 h 179"/>
                  <a:gd name="T2" fmla="*/ 85 w 103"/>
                  <a:gd name="T3" fmla="*/ 42 h 179"/>
                  <a:gd name="T4" fmla="*/ 102 w 103"/>
                  <a:gd name="T5" fmla="*/ 29 h 179"/>
                  <a:gd name="T6" fmla="*/ 99 w 103"/>
                  <a:gd name="T7" fmla="*/ 21 h 179"/>
                  <a:gd name="T8" fmla="*/ 94 w 103"/>
                  <a:gd name="T9" fmla="*/ 29 h 179"/>
                  <a:gd name="T10" fmla="*/ 82 w 103"/>
                  <a:gd name="T11" fmla="*/ 30 h 179"/>
                  <a:gd name="T12" fmla="*/ 79 w 103"/>
                  <a:gd name="T13" fmla="*/ 28 h 179"/>
                  <a:gd name="T14" fmla="*/ 81 w 103"/>
                  <a:gd name="T15" fmla="*/ 22 h 179"/>
                  <a:gd name="T16" fmla="*/ 64 w 103"/>
                  <a:gd name="T17" fmla="*/ 9 h 179"/>
                  <a:gd name="T18" fmla="*/ 57 w 103"/>
                  <a:gd name="T19" fmla="*/ 2 h 179"/>
                  <a:gd name="T20" fmla="*/ 48 w 103"/>
                  <a:gd name="T21" fmla="*/ 4 h 179"/>
                  <a:gd name="T22" fmla="*/ 39 w 103"/>
                  <a:gd name="T23" fmla="*/ 1 h 179"/>
                  <a:gd name="T24" fmla="*/ 35 w 103"/>
                  <a:gd name="T25" fmla="*/ 9 h 179"/>
                  <a:gd name="T26" fmla="*/ 27 w 103"/>
                  <a:gd name="T27" fmla="*/ 22 h 179"/>
                  <a:gd name="T28" fmla="*/ 25 w 103"/>
                  <a:gd name="T29" fmla="*/ 32 h 179"/>
                  <a:gd name="T30" fmla="*/ 21 w 103"/>
                  <a:gd name="T31" fmla="*/ 39 h 179"/>
                  <a:gd name="T32" fmla="*/ 19 w 103"/>
                  <a:gd name="T33" fmla="*/ 47 h 179"/>
                  <a:gd name="T34" fmla="*/ 17 w 103"/>
                  <a:gd name="T35" fmla="*/ 52 h 179"/>
                  <a:gd name="T36" fmla="*/ 20 w 103"/>
                  <a:gd name="T37" fmla="*/ 61 h 179"/>
                  <a:gd name="T38" fmla="*/ 18 w 103"/>
                  <a:gd name="T39" fmla="*/ 79 h 179"/>
                  <a:gd name="T40" fmla="*/ 15 w 103"/>
                  <a:gd name="T41" fmla="*/ 94 h 179"/>
                  <a:gd name="T42" fmla="*/ 10 w 103"/>
                  <a:gd name="T43" fmla="*/ 117 h 179"/>
                  <a:gd name="T44" fmla="*/ 13 w 103"/>
                  <a:gd name="T45" fmla="*/ 130 h 179"/>
                  <a:gd name="T46" fmla="*/ 12 w 103"/>
                  <a:gd name="T47" fmla="*/ 135 h 179"/>
                  <a:gd name="T48" fmla="*/ 8 w 103"/>
                  <a:gd name="T49" fmla="*/ 147 h 179"/>
                  <a:gd name="T50" fmla="*/ 5 w 103"/>
                  <a:gd name="T51" fmla="*/ 156 h 179"/>
                  <a:gd name="T52" fmla="*/ 8 w 103"/>
                  <a:gd name="T53" fmla="*/ 170 h 179"/>
                  <a:gd name="T54" fmla="*/ 13 w 103"/>
                  <a:gd name="T55" fmla="*/ 176 h 179"/>
                  <a:gd name="T56" fmla="*/ 23 w 103"/>
                  <a:gd name="T57" fmla="*/ 178 h 179"/>
                  <a:gd name="T58" fmla="*/ 27 w 103"/>
                  <a:gd name="T59" fmla="*/ 179 h 179"/>
                  <a:gd name="T60" fmla="*/ 24 w 103"/>
                  <a:gd name="T61" fmla="*/ 169 h 179"/>
                  <a:gd name="T62" fmla="*/ 25 w 103"/>
                  <a:gd name="T63" fmla="*/ 163 h 179"/>
                  <a:gd name="T64" fmla="*/ 28 w 103"/>
                  <a:gd name="T65" fmla="*/ 163 h 179"/>
                  <a:gd name="T66" fmla="*/ 31 w 103"/>
                  <a:gd name="T67" fmla="*/ 157 h 179"/>
                  <a:gd name="T68" fmla="*/ 40 w 103"/>
                  <a:gd name="T69" fmla="*/ 151 h 179"/>
                  <a:gd name="T70" fmla="*/ 41 w 103"/>
                  <a:gd name="T71" fmla="*/ 145 h 179"/>
                  <a:gd name="T72" fmla="*/ 32 w 103"/>
                  <a:gd name="T73" fmla="*/ 140 h 179"/>
                  <a:gd name="T74" fmla="*/ 39 w 103"/>
                  <a:gd name="T75" fmla="*/ 131 h 179"/>
                  <a:gd name="T76" fmla="*/ 43 w 103"/>
                  <a:gd name="T77" fmla="*/ 124 h 179"/>
                  <a:gd name="T78" fmla="*/ 48 w 103"/>
                  <a:gd name="T79" fmla="*/ 116 h 179"/>
                  <a:gd name="T80" fmla="*/ 51 w 103"/>
                  <a:gd name="T81" fmla="*/ 114 h 179"/>
                  <a:gd name="T82" fmla="*/ 45 w 103"/>
                  <a:gd name="T83" fmla="*/ 113 h 179"/>
                  <a:gd name="T84" fmla="*/ 54 w 103"/>
                  <a:gd name="T85" fmla="*/ 108 h 179"/>
                  <a:gd name="T86" fmla="*/ 58 w 103"/>
                  <a:gd name="T87" fmla="*/ 102 h 179"/>
                  <a:gd name="T88" fmla="*/ 59 w 103"/>
                  <a:gd name="T89" fmla="*/ 97 h 179"/>
                  <a:gd name="T90" fmla="*/ 60 w 103"/>
                  <a:gd name="T91" fmla="*/ 96 h 179"/>
                  <a:gd name="T92" fmla="*/ 76 w 103"/>
                  <a:gd name="T93" fmla="*/ 93 h 179"/>
                  <a:gd name="T94" fmla="*/ 84 w 103"/>
                  <a:gd name="T95" fmla="*/ 87 h 179"/>
                  <a:gd name="T96" fmla="*/ 83 w 103"/>
                  <a:gd name="T97" fmla="*/ 78 h 179"/>
                  <a:gd name="T98" fmla="*/ 78 w 103"/>
                  <a:gd name="T99" fmla="*/ 69 h 179"/>
                  <a:gd name="T100" fmla="*/ 78 w 103"/>
                  <a:gd name="T101" fmla="*/ 66 h 179"/>
                  <a:gd name="T102" fmla="*/ 78 w 103"/>
                  <a:gd name="T103" fmla="*/ 6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3" h="179">
                    <a:moveTo>
                      <a:pt x="78" y="62"/>
                    </a:moveTo>
                    <a:cubicBezTo>
                      <a:pt x="81" y="59"/>
                      <a:pt x="79" y="56"/>
                      <a:pt x="80" y="52"/>
                    </a:cubicBezTo>
                    <a:cubicBezTo>
                      <a:pt x="80" y="51"/>
                      <a:pt x="80" y="49"/>
                      <a:pt x="80" y="48"/>
                    </a:cubicBezTo>
                    <a:cubicBezTo>
                      <a:pt x="81" y="45"/>
                      <a:pt x="83" y="44"/>
                      <a:pt x="85" y="42"/>
                    </a:cubicBezTo>
                    <a:cubicBezTo>
                      <a:pt x="89" y="39"/>
                      <a:pt x="91" y="34"/>
                      <a:pt x="95" y="31"/>
                    </a:cubicBezTo>
                    <a:cubicBezTo>
                      <a:pt x="97" y="30"/>
                      <a:pt x="100" y="30"/>
                      <a:pt x="102" y="29"/>
                    </a:cubicBezTo>
                    <a:cubicBezTo>
                      <a:pt x="103" y="27"/>
                      <a:pt x="102" y="24"/>
                      <a:pt x="101" y="23"/>
                    </a:cubicBezTo>
                    <a:cubicBezTo>
                      <a:pt x="100" y="21"/>
                      <a:pt x="101" y="21"/>
                      <a:pt x="99" y="21"/>
                    </a:cubicBezTo>
                    <a:cubicBezTo>
                      <a:pt x="97" y="20"/>
                      <a:pt x="98" y="24"/>
                      <a:pt x="97" y="25"/>
                    </a:cubicBezTo>
                    <a:cubicBezTo>
                      <a:pt x="96" y="26"/>
                      <a:pt x="95" y="28"/>
                      <a:pt x="94" y="29"/>
                    </a:cubicBezTo>
                    <a:cubicBezTo>
                      <a:pt x="93" y="30"/>
                      <a:pt x="90" y="29"/>
                      <a:pt x="88" y="30"/>
                    </a:cubicBezTo>
                    <a:cubicBezTo>
                      <a:pt x="87" y="32"/>
                      <a:pt x="84" y="30"/>
                      <a:pt x="82" y="30"/>
                    </a:cubicBezTo>
                    <a:cubicBezTo>
                      <a:pt x="81" y="30"/>
                      <a:pt x="79" y="31"/>
                      <a:pt x="78" y="30"/>
                    </a:cubicBezTo>
                    <a:cubicBezTo>
                      <a:pt x="76" y="30"/>
                      <a:pt x="79" y="28"/>
                      <a:pt x="79" y="28"/>
                    </a:cubicBezTo>
                    <a:cubicBezTo>
                      <a:pt x="80" y="27"/>
                      <a:pt x="79" y="26"/>
                      <a:pt x="79" y="26"/>
                    </a:cubicBezTo>
                    <a:cubicBezTo>
                      <a:pt x="79" y="24"/>
                      <a:pt x="80" y="23"/>
                      <a:pt x="81" y="22"/>
                    </a:cubicBezTo>
                    <a:cubicBezTo>
                      <a:pt x="85" y="18"/>
                      <a:pt x="77" y="16"/>
                      <a:pt x="74" y="14"/>
                    </a:cubicBezTo>
                    <a:cubicBezTo>
                      <a:pt x="71" y="12"/>
                      <a:pt x="67" y="12"/>
                      <a:pt x="64" y="9"/>
                    </a:cubicBezTo>
                    <a:cubicBezTo>
                      <a:pt x="63" y="8"/>
                      <a:pt x="61" y="7"/>
                      <a:pt x="60" y="6"/>
                    </a:cubicBezTo>
                    <a:cubicBezTo>
                      <a:pt x="59" y="4"/>
                      <a:pt x="58" y="2"/>
                      <a:pt x="57" y="2"/>
                    </a:cubicBezTo>
                    <a:cubicBezTo>
                      <a:pt x="56" y="1"/>
                      <a:pt x="53" y="1"/>
                      <a:pt x="52" y="2"/>
                    </a:cubicBezTo>
                    <a:cubicBezTo>
                      <a:pt x="51" y="3"/>
                      <a:pt x="50" y="6"/>
                      <a:pt x="48" y="4"/>
                    </a:cubicBezTo>
                    <a:cubicBezTo>
                      <a:pt x="47" y="2"/>
                      <a:pt x="45" y="2"/>
                      <a:pt x="43" y="2"/>
                    </a:cubicBezTo>
                    <a:cubicBezTo>
                      <a:pt x="41" y="2"/>
                      <a:pt x="41" y="0"/>
                      <a:pt x="39" y="1"/>
                    </a:cubicBezTo>
                    <a:cubicBezTo>
                      <a:pt x="38" y="2"/>
                      <a:pt x="35" y="3"/>
                      <a:pt x="35" y="4"/>
                    </a:cubicBezTo>
                    <a:cubicBezTo>
                      <a:pt x="34" y="6"/>
                      <a:pt x="35" y="8"/>
                      <a:pt x="35" y="9"/>
                    </a:cubicBezTo>
                    <a:cubicBezTo>
                      <a:pt x="34" y="13"/>
                      <a:pt x="31" y="13"/>
                      <a:pt x="28" y="14"/>
                    </a:cubicBezTo>
                    <a:cubicBezTo>
                      <a:pt x="26" y="15"/>
                      <a:pt x="27" y="20"/>
                      <a:pt x="27" y="22"/>
                    </a:cubicBezTo>
                    <a:cubicBezTo>
                      <a:pt x="27" y="24"/>
                      <a:pt x="28" y="26"/>
                      <a:pt x="28" y="27"/>
                    </a:cubicBezTo>
                    <a:cubicBezTo>
                      <a:pt x="28" y="28"/>
                      <a:pt x="25" y="31"/>
                      <a:pt x="25" y="32"/>
                    </a:cubicBezTo>
                    <a:cubicBezTo>
                      <a:pt x="24" y="33"/>
                      <a:pt x="21" y="35"/>
                      <a:pt x="21" y="36"/>
                    </a:cubicBezTo>
                    <a:cubicBezTo>
                      <a:pt x="21" y="37"/>
                      <a:pt x="21" y="38"/>
                      <a:pt x="21" y="39"/>
                    </a:cubicBezTo>
                    <a:cubicBezTo>
                      <a:pt x="21" y="40"/>
                      <a:pt x="20" y="41"/>
                      <a:pt x="20" y="42"/>
                    </a:cubicBezTo>
                    <a:cubicBezTo>
                      <a:pt x="20" y="43"/>
                      <a:pt x="21" y="46"/>
                      <a:pt x="19" y="47"/>
                    </a:cubicBezTo>
                    <a:cubicBezTo>
                      <a:pt x="19" y="48"/>
                      <a:pt x="19" y="50"/>
                      <a:pt x="19" y="51"/>
                    </a:cubicBezTo>
                    <a:cubicBezTo>
                      <a:pt x="18" y="51"/>
                      <a:pt x="17" y="51"/>
                      <a:pt x="17" y="52"/>
                    </a:cubicBezTo>
                    <a:cubicBezTo>
                      <a:pt x="17" y="54"/>
                      <a:pt x="19" y="55"/>
                      <a:pt x="19" y="57"/>
                    </a:cubicBezTo>
                    <a:cubicBezTo>
                      <a:pt x="19" y="58"/>
                      <a:pt x="19" y="60"/>
                      <a:pt x="20" y="61"/>
                    </a:cubicBezTo>
                    <a:cubicBezTo>
                      <a:pt x="22" y="65"/>
                      <a:pt x="18" y="69"/>
                      <a:pt x="18" y="73"/>
                    </a:cubicBezTo>
                    <a:cubicBezTo>
                      <a:pt x="17" y="75"/>
                      <a:pt x="19" y="77"/>
                      <a:pt x="18" y="79"/>
                    </a:cubicBezTo>
                    <a:cubicBezTo>
                      <a:pt x="17" y="80"/>
                      <a:pt x="15" y="81"/>
                      <a:pt x="14" y="83"/>
                    </a:cubicBezTo>
                    <a:cubicBezTo>
                      <a:pt x="13" y="85"/>
                      <a:pt x="17" y="93"/>
                      <a:pt x="15" y="94"/>
                    </a:cubicBezTo>
                    <a:cubicBezTo>
                      <a:pt x="11" y="96"/>
                      <a:pt x="12" y="101"/>
                      <a:pt x="11" y="105"/>
                    </a:cubicBezTo>
                    <a:cubicBezTo>
                      <a:pt x="9" y="108"/>
                      <a:pt x="10" y="113"/>
                      <a:pt x="10" y="117"/>
                    </a:cubicBezTo>
                    <a:cubicBezTo>
                      <a:pt x="10" y="120"/>
                      <a:pt x="10" y="123"/>
                      <a:pt x="10" y="126"/>
                    </a:cubicBezTo>
                    <a:cubicBezTo>
                      <a:pt x="10" y="127"/>
                      <a:pt x="15" y="130"/>
                      <a:pt x="13" y="130"/>
                    </a:cubicBezTo>
                    <a:cubicBezTo>
                      <a:pt x="13" y="130"/>
                      <a:pt x="9" y="131"/>
                      <a:pt x="11" y="132"/>
                    </a:cubicBezTo>
                    <a:cubicBezTo>
                      <a:pt x="13" y="132"/>
                      <a:pt x="13" y="133"/>
                      <a:pt x="12" y="135"/>
                    </a:cubicBezTo>
                    <a:cubicBezTo>
                      <a:pt x="11" y="137"/>
                      <a:pt x="11" y="139"/>
                      <a:pt x="11" y="142"/>
                    </a:cubicBezTo>
                    <a:cubicBezTo>
                      <a:pt x="11" y="144"/>
                      <a:pt x="9" y="145"/>
                      <a:pt x="8" y="147"/>
                    </a:cubicBezTo>
                    <a:cubicBezTo>
                      <a:pt x="7" y="148"/>
                      <a:pt x="8" y="150"/>
                      <a:pt x="8" y="152"/>
                    </a:cubicBezTo>
                    <a:cubicBezTo>
                      <a:pt x="8" y="153"/>
                      <a:pt x="6" y="156"/>
                      <a:pt x="5" y="156"/>
                    </a:cubicBezTo>
                    <a:cubicBezTo>
                      <a:pt x="0" y="158"/>
                      <a:pt x="3" y="164"/>
                      <a:pt x="4" y="167"/>
                    </a:cubicBezTo>
                    <a:cubicBezTo>
                      <a:pt x="5" y="169"/>
                      <a:pt x="8" y="166"/>
                      <a:pt x="8" y="170"/>
                    </a:cubicBezTo>
                    <a:cubicBezTo>
                      <a:pt x="8" y="171"/>
                      <a:pt x="7" y="174"/>
                      <a:pt x="9" y="175"/>
                    </a:cubicBezTo>
                    <a:cubicBezTo>
                      <a:pt x="10" y="176"/>
                      <a:pt x="11" y="176"/>
                      <a:pt x="13" y="176"/>
                    </a:cubicBezTo>
                    <a:cubicBezTo>
                      <a:pt x="15" y="177"/>
                      <a:pt x="18" y="177"/>
                      <a:pt x="20" y="177"/>
                    </a:cubicBezTo>
                    <a:cubicBezTo>
                      <a:pt x="21" y="177"/>
                      <a:pt x="22" y="177"/>
                      <a:pt x="23" y="178"/>
                    </a:cubicBezTo>
                    <a:cubicBezTo>
                      <a:pt x="23" y="177"/>
                      <a:pt x="24" y="177"/>
                      <a:pt x="25" y="177"/>
                    </a:cubicBezTo>
                    <a:cubicBezTo>
                      <a:pt x="25" y="178"/>
                      <a:pt x="27" y="179"/>
                      <a:pt x="27" y="179"/>
                    </a:cubicBezTo>
                    <a:cubicBezTo>
                      <a:pt x="28" y="179"/>
                      <a:pt x="26" y="176"/>
                      <a:pt x="26" y="175"/>
                    </a:cubicBezTo>
                    <a:cubicBezTo>
                      <a:pt x="24" y="173"/>
                      <a:pt x="24" y="171"/>
                      <a:pt x="24" y="169"/>
                    </a:cubicBezTo>
                    <a:cubicBezTo>
                      <a:pt x="24" y="167"/>
                      <a:pt x="24" y="166"/>
                      <a:pt x="27" y="164"/>
                    </a:cubicBezTo>
                    <a:cubicBezTo>
                      <a:pt x="29" y="163"/>
                      <a:pt x="25" y="163"/>
                      <a:pt x="25" y="163"/>
                    </a:cubicBezTo>
                    <a:cubicBezTo>
                      <a:pt x="25" y="163"/>
                      <a:pt x="27" y="162"/>
                      <a:pt x="26" y="162"/>
                    </a:cubicBezTo>
                    <a:cubicBezTo>
                      <a:pt x="27" y="162"/>
                      <a:pt x="27" y="163"/>
                      <a:pt x="28" y="163"/>
                    </a:cubicBezTo>
                    <a:cubicBezTo>
                      <a:pt x="29" y="164"/>
                      <a:pt x="30" y="163"/>
                      <a:pt x="31" y="163"/>
                    </a:cubicBezTo>
                    <a:cubicBezTo>
                      <a:pt x="32" y="161"/>
                      <a:pt x="31" y="159"/>
                      <a:pt x="31" y="157"/>
                    </a:cubicBezTo>
                    <a:cubicBezTo>
                      <a:pt x="32" y="155"/>
                      <a:pt x="34" y="154"/>
                      <a:pt x="37" y="153"/>
                    </a:cubicBezTo>
                    <a:cubicBezTo>
                      <a:pt x="38" y="152"/>
                      <a:pt x="39" y="152"/>
                      <a:pt x="40" y="151"/>
                    </a:cubicBezTo>
                    <a:cubicBezTo>
                      <a:pt x="41" y="150"/>
                      <a:pt x="39" y="149"/>
                      <a:pt x="39" y="149"/>
                    </a:cubicBezTo>
                    <a:cubicBezTo>
                      <a:pt x="39" y="148"/>
                      <a:pt x="42" y="147"/>
                      <a:pt x="41" y="145"/>
                    </a:cubicBezTo>
                    <a:cubicBezTo>
                      <a:pt x="40" y="143"/>
                      <a:pt x="36" y="145"/>
                      <a:pt x="35" y="143"/>
                    </a:cubicBezTo>
                    <a:cubicBezTo>
                      <a:pt x="34" y="142"/>
                      <a:pt x="33" y="142"/>
                      <a:pt x="32" y="140"/>
                    </a:cubicBezTo>
                    <a:cubicBezTo>
                      <a:pt x="31" y="138"/>
                      <a:pt x="33" y="135"/>
                      <a:pt x="34" y="134"/>
                    </a:cubicBezTo>
                    <a:cubicBezTo>
                      <a:pt x="36" y="133"/>
                      <a:pt x="37" y="131"/>
                      <a:pt x="39" y="131"/>
                    </a:cubicBezTo>
                    <a:cubicBezTo>
                      <a:pt x="41" y="130"/>
                      <a:pt x="41" y="132"/>
                      <a:pt x="42" y="129"/>
                    </a:cubicBezTo>
                    <a:cubicBezTo>
                      <a:pt x="42" y="127"/>
                      <a:pt x="44" y="126"/>
                      <a:pt x="43" y="124"/>
                    </a:cubicBezTo>
                    <a:cubicBezTo>
                      <a:pt x="42" y="121"/>
                      <a:pt x="47" y="121"/>
                      <a:pt x="48" y="119"/>
                    </a:cubicBezTo>
                    <a:cubicBezTo>
                      <a:pt x="48" y="119"/>
                      <a:pt x="43" y="115"/>
                      <a:pt x="48" y="116"/>
                    </a:cubicBezTo>
                    <a:cubicBezTo>
                      <a:pt x="49" y="117"/>
                      <a:pt x="49" y="118"/>
                      <a:pt x="50" y="118"/>
                    </a:cubicBezTo>
                    <a:cubicBezTo>
                      <a:pt x="52" y="118"/>
                      <a:pt x="52" y="115"/>
                      <a:pt x="51" y="114"/>
                    </a:cubicBezTo>
                    <a:cubicBezTo>
                      <a:pt x="51" y="113"/>
                      <a:pt x="49" y="115"/>
                      <a:pt x="49" y="115"/>
                    </a:cubicBezTo>
                    <a:cubicBezTo>
                      <a:pt x="47" y="115"/>
                      <a:pt x="45" y="114"/>
                      <a:pt x="45" y="113"/>
                    </a:cubicBezTo>
                    <a:cubicBezTo>
                      <a:pt x="45" y="112"/>
                      <a:pt x="43" y="105"/>
                      <a:pt x="45" y="105"/>
                    </a:cubicBezTo>
                    <a:cubicBezTo>
                      <a:pt x="48" y="106"/>
                      <a:pt x="50" y="108"/>
                      <a:pt x="54" y="108"/>
                    </a:cubicBezTo>
                    <a:cubicBezTo>
                      <a:pt x="55" y="108"/>
                      <a:pt x="56" y="107"/>
                      <a:pt x="57" y="107"/>
                    </a:cubicBezTo>
                    <a:cubicBezTo>
                      <a:pt x="59" y="105"/>
                      <a:pt x="57" y="104"/>
                      <a:pt x="58" y="102"/>
                    </a:cubicBezTo>
                    <a:cubicBezTo>
                      <a:pt x="58" y="101"/>
                      <a:pt x="59" y="100"/>
                      <a:pt x="59" y="100"/>
                    </a:cubicBezTo>
                    <a:cubicBezTo>
                      <a:pt x="60" y="98"/>
                      <a:pt x="59" y="98"/>
                      <a:pt x="59" y="97"/>
                    </a:cubicBezTo>
                    <a:cubicBezTo>
                      <a:pt x="58" y="96"/>
                      <a:pt x="58" y="94"/>
                      <a:pt x="59" y="94"/>
                    </a:cubicBezTo>
                    <a:cubicBezTo>
                      <a:pt x="61" y="94"/>
                      <a:pt x="60" y="96"/>
                      <a:pt x="60" y="96"/>
                    </a:cubicBezTo>
                    <a:cubicBezTo>
                      <a:pt x="59" y="95"/>
                      <a:pt x="65" y="95"/>
                      <a:pt x="65" y="95"/>
                    </a:cubicBezTo>
                    <a:cubicBezTo>
                      <a:pt x="69" y="95"/>
                      <a:pt x="72" y="93"/>
                      <a:pt x="76" y="93"/>
                    </a:cubicBezTo>
                    <a:cubicBezTo>
                      <a:pt x="77" y="92"/>
                      <a:pt x="80" y="91"/>
                      <a:pt x="82" y="90"/>
                    </a:cubicBezTo>
                    <a:cubicBezTo>
                      <a:pt x="83" y="89"/>
                      <a:pt x="83" y="88"/>
                      <a:pt x="84" y="87"/>
                    </a:cubicBezTo>
                    <a:cubicBezTo>
                      <a:pt x="85" y="86"/>
                      <a:pt x="86" y="85"/>
                      <a:pt x="87" y="83"/>
                    </a:cubicBezTo>
                    <a:cubicBezTo>
                      <a:pt x="87" y="80"/>
                      <a:pt x="85" y="80"/>
                      <a:pt x="83" y="78"/>
                    </a:cubicBezTo>
                    <a:cubicBezTo>
                      <a:pt x="82" y="76"/>
                      <a:pt x="85" y="75"/>
                      <a:pt x="83" y="73"/>
                    </a:cubicBezTo>
                    <a:cubicBezTo>
                      <a:pt x="82" y="72"/>
                      <a:pt x="78" y="71"/>
                      <a:pt x="78" y="69"/>
                    </a:cubicBezTo>
                    <a:cubicBezTo>
                      <a:pt x="78" y="69"/>
                      <a:pt x="78" y="68"/>
                      <a:pt x="79" y="68"/>
                    </a:cubicBezTo>
                    <a:cubicBezTo>
                      <a:pt x="79" y="67"/>
                      <a:pt x="78" y="67"/>
                      <a:pt x="78" y="66"/>
                    </a:cubicBezTo>
                    <a:cubicBezTo>
                      <a:pt x="78" y="65"/>
                      <a:pt x="77" y="63"/>
                      <a:pt x="78" y="62"/>
                    </a:cubicBezTo>
                    <a:cubicBezTo>
                      <a:pt x="79" y="61"/>
                      <a:pt x="77" y="63"/>
                      <a:pt x="78" y="6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31" name="Freeform 631"/>
              <p:cNvSpPr>
                <a:spLocks/>
              </p:cNvSpPr>
              <p:nvPr/>
            </p:nvSpPr>
            <p:spPr bwMode="auto">
              <a:xfrm>
                <a:off x="3813862" y="3121607"/>
                <a:ext cx="102883" cy="114164"/>
              </a:xfrm>
              <a:custGeom>
                <a:avLst/>
                <a:gdLst>
                  <a:gd name="T0" fmla="*/ 15 w 22"/>
                  <a:gd name="T1" fmla="*/ 23 h 24"/>
                  <a:gd name="T2" fmla="*/ 19 w 22"/>
                  <a:gd name="T3" fmla="*/ 24 h 24"/>
                  <a:gd name="T4" fmla="*/ 19 w 22"/>
                  <a:gd name="T5" fmla="*/ 17 h 24"/>
                  <a:gd name="T6" fmla="*/ 20 w 22"/>
                  <a:gd name="T7" fmla="*/ 10 h 24"/>
                  <a:gd name="T8" fmla="*/ 21 w 22"/>
                  <a:gd name="T9" fmla="*/ 7 h 24"/>
                  <a:gd name="T10" fmla="*/ 22 w 22"/>
                  <a:gd name="T11" fmla="*/ 3 h 24"/>
                  <a:gd name="T12" fmla="*/ 17 w 22"/>
                  <a:gd name="T13" fmla="*/ 4 h 24"/>
                  <a:gd name="T14" fmla="*/ 12 w 22"/>
                  <a:gd name="T15" fmla="*/ 5 h 24"/>
                  <a:gd name="T16" fmla="*/ 9 w 22"/>
                  <a:gd name="T17" fmla="*/ 8 h 24"/>
                  <a:gd name="T18" fmla="*/ 4 w 22"/>
                  <a:gd name="T19" fmla="*/ 9 h 24"/>
                  <a:gd name="T20" fmla="*/ 3 w 22"/>
                  <a:gd name="T21" fmla="*/ 12 h 24"/>
                  <a:gd name="T22" fmla="*/ 0 w 22"/>
                  <a:gd name="T23" fmla="*/ 13 h 24"/>
                  <a:gd name="T24" fmla="*/ 6 w 22"/>
                  <a:gd name="T25" fmla="*/ 19 h 24"/>
                  <a:gd name="T26" fmla="*/ 11 w 22"/>
                  <a:gd name="T27" fmla="*/ 22 h 24"/>
                  <a:gd name="T28" fmla="*/ 15 w 22"/>
                  <a:gd name="T29" fmla="*/ 23 h 24"/>
                  <a:gd name="T30" fmla="*/ 15 w 22"/>
                  <a:gd name="T3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4">
                    <a:moveTo>
                      <a:pt x="15" y="23"/>
                    </a:moveTo>
                    <a:cubicBezTo>
                      <a:pt x="16" y="24"/>
                      <a:pt x="17" y="24"/>
                      <a:pt x="19" y="24"/>
                    </a:cubicBezTo>
                    <a:cubicBezTo>
                      <a:pt x="17" y="21"/>
                      <a:pt x="19" y="20"/>
                      <a:pt x="19" y="17"/>
                    </a:cubicBezTo>
                    <a:cubicBezTo>
                      <a:pt x="19" y="15"/>
                      <a:pt x="20" y="12"/>
                      <a:pt x="20" y="10"/>
                    </a:cubicBezTo>
                    <a:cubicBezTo>
                      <a:pt x="20" y="9"/>
                      <a:pt x="21" y="8"/>
                      <a:pt x="21" y="7"/>
                    </a:cubicBezTo>
                    <a:cubicBezTo>
                      <a:pt x="22" y="6"/>
                      <a:pt x="21" y="5"/>
                      <a:pt x="22" y="3"/>
                    </a:cubicBezTo>
                    <a:cubicBezTo>
                      <a:pt x="22" y="0"/>
                      <a:pt x="18" y="4"/>
                      <a:pt x="17" y="4"/>
                    </a:cubicBezTo>
                    <a:cubicBezTo>
                      <a:pt x="15" y="4"/>
                      <a:pt x="14" y="3"/>
                      <a:pt x="12" y="5"/>
                    </a:cubicBezTo>
                    <a:cubicBezTo>
                      <a:pt x="12" y="5"/>
                      <a:pt x="10" y="9"/>
                      <a:pt x="9" y="8"/>
                    </a:cubicBezTo>
                    <a:cubicBezTo>
                      <a:pt x="7" y="8"/>
                      <a:pt x="6" y="8"/>
                      <a:pt x="4" y="9"/>
                    </a:cubicBezTo>
                    <a:cubicBezTo>
                      <a:pt x="4" y="10"/>
                      <a:pt x="4" y="12"/>
                      <a:pt x="3" y="12"/>
                    </a:cubicBezTo>
                    <a:cubicBezTo>
                      <a:pt x="3" y="13"/>
                      <a:pt x="1" y="13"/>
                      <a:pt x="0" y="13"/>
                    </a:cubicBezTo>
                    <a:cubicBezTo>
                      <a:pt x="2" y="15"/>
                      <a:pt x="4" y="18"/>
                      <a:pt x="6" y="19"/>
                    </a:cubicBezTo>
                    <a:cubicBezTo>
                      <a:pt x="7" y="21"/>
                      <a:pt x="9" y="22"/>
                      <a:pt x="11" y="22"/>
                    </a:cubicBezTo>
                    <a:cubicBezTo>
                      <a:pt x="12" y="22"/>
                      <a:pt x="14" y="22"/>
                      <a:pt x="15" y="23"/>
                    </a:cubicBezTo>
                    <a:cubicBezTo>
                      <a:pt x="16" y="23"/>
                      <a:pt x="15" y="22"/>
                      <a:pt x="15" y="2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32" name="Freeform 632"/>
              <p:cNvSpPr>
                <a:spLocks/>
              </p:cNvSpPr>
              <p:nvPr/>
            </p:nvSpPr>
            <p:spPr bwMode="auto">
              <a:xfrm>
                <a:off x="3846014" y="3226122"/>
                <a:ext cx="80376" cy="70750"/>
              </a:xfrm>
              <a:custGeom>
                <a:avLst/>
                <a:gdLst>
                  <a:gd name="T0" fmla="*/ 16 w 17"/>
                  <a:gd name="T1" fmla="*/ 10 h 15"/>
                  <a:gd name="T2" fmla="*/ 17 w 17"/>
                  <a:gd name="T3" fmla="*/ 8 h 15"/>
                  <a:gd name="T4" fmla="*/ 15 w 17"/>
                  <a:gd name="T5" fmla="*/ 6 h 15"/>
                  <a:gd name="T6" fmla="*/ 12 w 17"/>
                  <a:gd name="T7" fmla="*/ 2 h 15"/>
                  <a:gd name="T8" fmla="*/ 8 w 17"/>
                  <a:gd name="T9" fmla="*/ 1 h 15"/>
                  <a:gd name="T10" fmla="*/ 3 w 17"/>
                  <a:gd name="T11" fmla="*/ 0 h 15"/>
                  <a:gd name="T12" fmla="*/ 3 w 17"/>
                  <a:gd name="T13" fmla="*/ 6 h 15"/>
                  <a:gd name="T14" fmla="*/ 6 w 17"/>
                  <a:gd name="T15" fmla="*/ 7 h 15"/>
                  <a:gd name="T16" fmla="*/ 4 w 17"/>
                  <a:gd name="T17" fmla="*/ 5 h 15"/>
                  <a:gd name="T18" fmla="*/ 7 w 17"/>
                  <a:gd name="T19" fmla="*/ 7 h 15"/>
                  <a:gd name="T20" fmla="*/ 11 w 17"/>
                  <a:gd name="T21" fmla="*/ 10 h 15"/>
                  <a:gd name="T22" fmla="*/ 14 w 17"/>
                  <a:gd name="T23" fmla="*/ 14 h 15"/>
                  <a:gd name="T24" fmla="*/ 16 w 17"/>
                  <a:gd name="T25" fmla="*/ 10 h 15"/>
                  <a:gd name="T26" fmla="*/ 16 w 17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5">
                    <a:moveTo>
                      <a:pt x="16" y="10"/>
                    </a:moveTo>
                    <a:cubicBezTo>
                      <a:pt x="16" y="9"/>
                      <a:pt x="16" y="8"/>
                      <a:pt x="17" y="8"/>
                    </a:cubicBezTo>
                    <a:cubicBezTo>
                      <a:pt x="16" y="7"/>
                      <a:pt x="16" y="6"/>
                      <a:pt x="15" y="6"/>
                    </a:cubicBezTo>
                    <a:cubicBezTo>
                      <a:pt x="14" y="5"/>
                      <a:pt x="13" y="2"/>
                      <a:pt x="12" y="2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7" y="0"/>
                      <a:pt x="4" y="0"/>
                      <a:pt x="3" y="0"/>
                    </a:cubicBezTo>
                    <a:cubicBezTo>
                      <a:pt x="4" y="1"/>
                      <a:pt x="0" y="6"/>
                      <a:pt x="3" y="6"/>
                    </a:cubicBezTo>
                    <a:cubicBezTo>
                      <a:pt x="4" y="6"/>
                      <a:pt x="4" y="8"/>
                      <a:pt x="6" y="7"/>
                    </a:cubicBezTo>
                    <a:cubicBezTo>
                      <a:pt x="7" y="6"/>
                      <a:pt x="4" y="5"/>
                      <a:pt x="4" y="5"/>
                    </a:cubicBezTo>
                    <a:cubicBezTo>
                      <a:pt x="5" y="5"/>
                      <a:pt x="7" y="6"/>
                      <a:pt x="7" y="7"/>
                    </a:cubicBezTo>
                    <a:cubicBezTo>
                      <a:pt x="8" y="9"/>
                      <a:pt x="10" y="8"/>
                      <a:pt x="11" y="10"/>
                    </a:cubicBezTo>
                    <a:cubicBezTo>
                      <a:pt x="12" y="11"/>
                      <a:pt x="12" y="13"/>
                      <a:pt x="14" y="14"/>
                    </a:cubicBezTo>
                    <a:cubicBezTo>
                      <a:pt x="17" y="15"/>
                      <a:pt x="17" y="12"/>
                      <a:pt x="16" y="10"/>
                    </a:cubicBezTo>
                    <a:cubicBezTo>
                      <a:pt x="16" y="9"/>
                      <a:pt x="16" y="11"/>
                      <a:pt x="16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33" name="Freeform 633"/>
              <p:cNvSpPr>
                <a:spLocks/>
              </p:cNvSpPr>
              <p:nvPr/>
            </p:nvSpPr>
            <p:spPr bwMode="auto">
              <a:xfrm>
                <a:off x="3755990" y="3145725"/>
                <a:ext cx="53049" cy="41808"/>
              </a:xfrm>
              <a:custGeom>
                <a:avLst/>
                <a:gdLst>
                  <a:gd name="T0" fmla="*/ 4 w 11"/>
                  <a:gd name="T1" fmla="*/ 1 h 9"/>
                  <a:gd name="T2" fmla="*/ 4 w 11"/>
                  <a:gd name="T3" fmla="*/ 0 h 9"/>
                  <a:gd name="T4" fmla="*/ 0 w 11"/>
                  <a:gd name="T5" fmla="*/ 4 h 9"/>
                  <a:gd name="T6" fmla="*/ 11 w 11"/>
                  <a:gd name="T7" fmla="*/ 5 h 9"/>
                  <a:gd name="T8" fmla="*/ 4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4"/>
                    </a:cubicBezTo>
                    <a:cubicBezTo>
                      <a:pt x="2" y="5"/>
                      <a:pt x="11" y="9"/>
                      <a:pt x="11" y="5"/>
                    </a:cubicBezTo>
                    <a:cubicBezTo>
                      <a:pt x="11" y="2"/>
                      <a:pt x="6" y="3"/>
                      <a:pt x="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34" name="Freeform 634"/>
              <p:cNvSpPr>
                <a:spLocks/>
              </p:cNvSpPr>
              <p:nvPr/>
            </p:nvSpPr>
            <p:spPr bwMode="auto">
              <a:xfrm>
                <a:off x="3699726" y="3060506"/>
                <a:ext cx="94847" cy="109340"/>
              </a:xfrm>
              <a:custGeom>
                <a:avLst/>
                <a:gdLst>
                  <a:gd name="T0" fmla="*/ 16 w 20"/>
                  <a:gd name="T1" fmla="*/ 16 h 23"/>
                  <a:gd name="T2" fmla="*/ 20 w 20"/>
                  <a:gd name="T3" fmla="*/ 12 h 23"/>
                  <a:gd name="T4" fmla="*/ 16 w 20"/>
                  <a:gd name="T5" fmla="*/ 8 h 23"/>
                  <a:gd name="T6" fmla="*/ 16 w 20"/>
                  <a:gd name="T7" fmla="*/ 1 h 23"/>
                  <a:gd name="T8" fmla="*/ 8 w 20"/>
                  <a:gd name="T9" fmla="*/ 1 h 23"/>
                  <a:gd name="T10" fmla="*/ 7 w 20"/>
                  <a:gd name="T11" fmla="*/ 6 h 23"/>
                  <a:gd name="T12" fmla="*/ 8 w 20"/>
                  <a:gd name="T13" fmla="*/ 10 h 23"/>
                  <a:gd name="T14" fmla="*/ 4 w 20"/>
                  <a:gd name="T15" fmla="*/ 10 h 23"/>
                  <a:gd name="T16" fmla="*/ 2 w 20"/>
                  <a:gd name="T17" fmla="*/ 15 h 23"/>
                  <a:gd name="T18" fmla="*/ 12 w 20"/>
                  <a:gd name="T19" fmla="*/ 21 h 23"/>
                  <a:gd name="T20" fmla="*/ 16 w 20"/>
                  <a:gd name="T21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3">
                    <a:moveTo>
                      <a:pt x="16" y="16"/>
                    </a:moveTo>
                    <a:cubicBezTo>
                      <a:pt x="16" y="14"/>
                      <a:pt x="19" y="13"/>
                      <a:pt x="20" y="12"/>
                    </a:cubicBezTo>
                    <a:cubicBezTo>
                      <a:pt x="17" y="11"/>
                      <a:pt x="16" y="11"/>
                      <a:pt x="16" y="8"/>
                    </a:cubicBezTo>
                    <a:cubicBezTo>
                      <a:pt x="16" y="7"/>
                      <a:pt x="17" y="2"/>
                      <a:pt x="16" y="1"/>
                    </a:cubicBezTo>
                    <a:cubicBezTo>
                      <a:pt x="15" y="0"/>
                      <a:pt x="10" y="1"/>
                      <a:pt x="8" y="1"/>
                    </a:cubicBezTo>
                    <a:cubicBezTo>
                      <a:pt x="6" y="1"/>
                      <a:pt x="6" y="4"/>
                      <a:pt x="7" y="6"/>
                    </a:cubicBezTo>
                    <a:cubicBezTo>
                      <a:pt x="8" y="7"/>
                      <a:pt x="12" y="10"/>
                      <a:pt x="8" y="10"/>
                    </a:cubicBezTo>
                    <a:cubicBezTo>
                      <a:pt x="7" y="10"/>
                      <a:pt x="5" y="10"/>
                      <a:pt x="4" y="10"/>
                    </a:cubicBezTo>
                    <a:cubicBezTo>
                      <a:pt x="2" y="10"/>
                      <a:pt x="2" y="14"/>
                      <a:pt x="2" y="15"/>
                    </a:cubicBezTo>
                    <a:cubicBezTo>
                      <a:pt x="0" y="21"/>
                      <a:pt x="8" y="20"/>
                      <a:pt x="12" y="21"/>
                    </a:cubicBezTo>
                    <a:cubicBezTo>
                      <a:pt x="13" y="23"/>
                      <a:pt x="16" y="17"/>
                      <a:pt x="16" y="1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35" name="Freeform 635"/>
              <p:cNvSpPr>
                <a:spLocks/>
              </p:cNvSpPr>
              <p:nvPr/>
            </p:nvSpPr>
            <p:spPr bwMode="auto">
              <a:xfrm>
                <a:off x="3125837" y="2687459"/>
                <a:ext cx="705710" cy="453443"/>
              </a:xfrm>
              <a:custGeom>
                <a:avLst/>
                <a:gdLst>
                  <a:gd name="T0" fmla="*/ 132 w 150"/>
                  <a:gd name="T1" fmla="*/ 88 h 96"/>
                  <a:gd name="T2" fmla="*/ 130 w 150"/>
                  <a:gd name="T3" fmla="*/ 80 h 96"/>
                  <a:gd name="T4" fmla="*/ 144 w 150"/>
                  <a:gd name="T5" fmla="*/ 78 h 96"/>
                  <a:gd name="T6" fmla="*/ 146 w 150"/>
                  <a:gd name="T7" fmla="*/ 68 h 96"/>
                  <a:gd name="T8" fmla="*/ 146 w 150"/>
                  <a:gd name="T9" fmla="*/ 61 h 96"/>
                  <a:gd name="T10" fmla="*/ 132 w 150"/>
                  <a:gd name="T11" fmla="*/ 64 h 96"/>
                  <a:gd name="T12" fmla="*/ 126 w 150"/>
                  <a:gd name="T13" fmla="*/ 76 h 96"/>
                  <a:gd name="T14" fmla="*/ 110 w 150"/>
                  <a:gd name="T15" fmla="*/ 76 h 96"/>
                  <a:gd name="T16" fmla="*/ 102 w 150"/>
                  <a:gd name="T17" fmla="*/ 69 h 96"/>
                  <a:gd name="T18" fmla="*/ 96 w 150"/>
                  <a:gd name="T19" fmla="*/ 51 h 96"/>
                  <a:gd name="T20" fmla="*/ 98 w 150"/>
                  <a:gd name="T21" fmla="*/ 38 h 96"/>
                  <a:gd name="T22" fmla="*/ 90 w 150"/>
                  <a:gd name="T23" fmla="*/ 35 h 96"/>
                  <a:gd name="T24" fmla="*/ 82 w 150"/>
                  <a:gd name="T25" fmla="*/ 24 h 96"/>
                  <a:gd name="T26" fmla="*/ 75 w 150"/>
                  <a:gd name="T27" fmla="*/ 17 h 96"/>
                  <a:gd name="T28" fmla="*/ 68 w 150"/>
                  <a:gd name="T29" fmla="*/ 20 h 96"/>
                  <a:gd name="T30" fmla="*/ 59 w 150"/>
                  <a:gd name="T31" fmla="*/ 10 h 96"/>
                  <a:gd name="T32" fmla="*/ 45 w 150"/>
                  <a:gd name="T33" fmla="*/ 6 h 96"/>
                  <a:gd name="T34" fmla="*/ 29 w 150"/>
                  <a:gd name="T35" fmla="*/ 8 h 96"/>
                  <a:gd name="T36" fmla="*/ 13 w 150"/>
                  <a:gd name="T37" fmla="*/ 1 h 96"/>
                  <a:gd name="T38" fmla="*/ 7 w 150"/>
                  <a:gd name="T39" fmla="*/ 16 h 96"/>
                  <a:gd name="T40" fmla="*/ 15 w 150"/>
                  <a:gd name="T41" fmla="*/ 28 h 96"/>
                  <a:gd name="T42" fmla="*/ 15 w 150"/>
                  <a:gd name="T43" fmla="*/ 32 h 96"/>
                  <a:gd name="T44" fmla="*/ 25 w 150"/>
                  <a:gd name="T45" fmla="*/ 38 h 96"/>
                  <a:gd name="T46" fmla="*/ 26 w 150"/>
                  <a:gd name="T47" fmla="*/ 44 h 96"/>
                  <a:gd name="T48" fmla="*/ 36 w 150"/>
                  <a:gd name="T49" fmla="*/ 53 h 96"/>
                  <a:gd name="T50" fmla="*/ 36 w 150"/>
                  <a:gd name="T51" fmla="*/ 47 h 96"/>
                  <a:gd name="T52" fmla="*/ 32 w 150"/>
                  <a:gd name="T53" fmla="*/ 42 h 96"/>
                  <a:gd name="T54" fmla="*/ 26 w 150"/>
                  <a:gd name="T55" fmla="*/ 32 h 96"/>
                  <a:gd name="T56" fmla="*/ 20 w 150"/>
                  <a:gd name="T57" fmla="*/ 23 h 96"/>
                  <a:gd name="T58" fmla="*/ 13 w 150"/>
                  <a:gd name="T59" fmla="*/ 16 h 96"/>
                  <a:gd name="T60" fmla="*/ 11 w 150"/>
                  <a:gd name="T61" fmla="*/ 5 h 96"/>
                  <a:gd name="T62" fmla="*/ 15 w 150"/>
                  <a:gd name="T63" fmla="*/ 7 h 96"/>
                  <a:gd name="T64" fmla="*/ 20 w 150"/>
                  <a:gd name="T65" fmla="*/ 9 h 96"/>
                  <a:gd name="T66" fmla="*/ 23 w 150"/>
                  <a:gd name="T67" fmla="*/ 19 h 96"/>
                  <a:gd name="T68" fmla="*/ 23 w 150"/>
                  <a:gd name="T69" fmla="*/ 20 h 96"/>
                  <a:gd name="T70" fmla="*/ 32 w 150"/>
                  <a:gd name="T71" fmla="*/ 27 h 96"/>
                  <a:gd name="T72" fmla="*/ 36 w 150"/>
                  <a:gd name="T73" fmla="*/ 33 h 96"/>
                  <a:gd name="T74" fmla="*/ 38 w 150"/>
                  <a:gd name="T75" fmla="*/ 38 h 96"/>
                  <a:gd name="T76" fmla="*/ 46 w 150"/>
                  <a:gd name="T77" fmla="*/ 45 h 96"/>
                  <a:gd name="T78" fmla="*/ 54 w 150"/>
                  <a:gd name="T79" fmla="*/ 53 h 96"/>
                  <a:gd name="T80" fmla="*/ 56 w 150"/>
                  <a:gd name="T81" fmla="*/ 59 h 96"/>
                  <a:gd name="T82" fmla="*/ 58 w 150"/>
                  <a:gd name="T83" fmla="*/ 65 h 96"/>
                  <a:gd name="T84" fmla="*/ 60 w 150"/>
                  <a:gd name="T85" fmla="*/ 72 h 96"/>
                  <a:gd name="T86" fmla="*/ 68 w 150"/>
                  <a:gd name="T87" fmla="*/ 77 h 96"/>
                  <a:gd name="T88" fmla="*/ 89 w 150"/>
                  <a:gd name="T89" fmla="*/ 86 h 96"/>
                  <a:gd name="T90" fmla="*/ 113 w 150"/>
                  <a:gd name="T91" fmla="*/ 88 h 96"/>
                  <a:gd name="T92" fmla="*/ 126 w 150"/>
                  <a:gd name="T93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0" h="96">
                    <a:moveTo>
                      <a:pt x="126" y="89"/>
                    </a:moveTo>
                    <a:cubicBezTo>
                      <a:pt x="127" y="89"/>
                      <a:pt x="134" y="90"/>
                      <a:pt x="132" y="88"/>
                    </a:cubicBezTo>
                    <a:cubicBezTo>
                      <a:pt x="131" y="86"/>
                      <a:pt x="129" y="85"/>
                      <a:pt x="128" y="83"/>
                    </a:cubicBezTo>
                    <a:cubicBezTo>
                      <a:pt x="128" y="83"/>
                      <a:pt x="129" y="80"/>
                      <a:pt x="130" y="80"/>
                    </a:cubicBezTo>
                    <a:cubicBezTo>
                      <a:pt x="131" y="79"/>
                      <a:pt x="136" y="80"/>
                      <a:pt x="138" y="80"/>
                    </a:cubicBezTo>
                    <a:cubicBezTo>
                      <a:pt x="141" y="80"/>
                      <a:pt x="140" y="75"/>
                      <a:pt x="144" y="78"/>
                    </a:cubicBezTo>
                    <a:cubicBezTo>
                      <a:pt x="145" y="76"/>
                      <a:pt x="146" y="75"/>
                      <a:pt x="146" y="73"/>
                    </a:cubicBezTo>
                    <a:cubicBezTo>
                      <a:pt x="146" y="71"/>
                      <a:pt x="145" y="69"/>
                      <a:pt x="146" y="68"/>
                    </a:cubicBezTo>
                    <a:cubicBezTo>
                      <a:pt x="147" y="66"/>
                      <a:pt x="150" y="64"/>
                      <a:pt x="150" y="63"/>
                    </a:cubicBezTo>
                    <a:cubicBezTo>
                      <a:pt x="149" y="61"/>
                      <a:pt x="148" y="61"/>
                      <a:pt x="146" y="61"/>
                    </a:cubicBezTo>
                    <a:cubicBezTo>
                      <a:pt x="143" y="61"/>
                      <a:pt x="139" y="61"/>
                      <a:pt x="136" y="62"/>
                    </a:cubicBezTo>
                    <a:cubicBezTo>
                      <a:pt x="134" y="62"/>
                      <a:pt x="133" y="63"/>
                      <a:pt x="132" y="64"/>
                    </a:cubicBezTo>
                    <a:cubicBezTo>
                      <a:pt x="131" y="66"/>
                      <a:pt x="132" y="68"/>
                      <a:pt x="131" y="70"/>
                    </a:cubicBezTo>
                    <a:cubicBezTo>
                      <a:pt x="131" y="71"/>
                      <a:pt x="126" y="76"/>
                      <a:pt x="126" y="76"/>
                    </a:cubicBezTo>
                    <a:cubicBezTo>
                      <a:pt x="122" y="75"/>
                      <a:pt x="118" y="76"/>
                      <a:pt x="114" y="78"/>
                    </a:cubicBezTo>
                    <a:cubicBezTo>
                      <a:pt x="112" y="78"/>
                      <a:pt x="111" y="77"/>
                      <a:pt x="110" y="76"/>
                    </a:cubicBezTo>
                    <a:cubicBezTo>
                      <a:pt x="109" y="75"/>
                      <a:pt x="107" y="75"/>
                      <a:pt x="105" y="74"/>
                    </a:cubicBezTo>
                    <a:cubicBezTo>
                      <a:pt x="103" y="74"/>
                      <a:pt x="103" y="71"/>
                      <a:pt x="102" y="69"/>
                    </a:cubicBezTo>
                    <a:cubicBezTo>
                      <a:pt x="101" y="67"/>
                      <a:pt x="99" y="66"/>
                      <a:pt x="98" y="64"/>
                    </a:cubicBezTo>
                    <a:cubicBezTo>
                      <a:pt x="97" y="60"/>
                      <a:pt x="95" y="55"/>
                      <a:pt x="96" y="51"/>
                    </a:cubicBezTo>
                    <a:cubicBezTo>
                      <a:pt x="96" y="48"/>
                      <a:pt x="95" y="44"/>
                      <a:pt x="97" y="41"/>
                    </a:cubicBezTo>
                    <a:cubicBezTo>
                      <a:pt x="98" y="40"/>
                      <a:pt x="98" y="39"/>
                      <a:pt x="98" y="38"/>
                    </a:cubicBezTo>
                    <a:cubicBezTo>
                      <a:pt x="99" y="36"/>
                      <a:pt x="97" y="37"/>
                      <a:pt x="96" y="36"/>
                    </a:cubicBezTo>
                    <a:cubicBezTo>
                      <a:pt x="94" y="36"/>
                      <a:pt x="92" y="35"/>
                      <a:pt x="90" y="35"/>
                    </a:cubicBezTo>
                    <a:cubicBezTo>
                      <a:pt x="89" y="34"/>
                      <a:pt x="87" y="32"/>
                      <a:pt x="87" y="30"/>
                    </a:cubicBezTo>
                    <a:cubicBezTo>
                      <a:pt x="87" y="27"/>
                      <a:pt x="84" y="26"/>
                      <a:pt x="82" y="24"/>
                    </a:cubicBezTo>
                    <a:cubicBezTo>
                      <a:pt x="81" y="22"/>
                      <a:pt x="81" y="20"/>
                      <a:pt x="80" y="18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4" y="16"/>
                      <a:pt x="72" y="16"/>
                      <a:pt x="71" y="17"/>
                    </a:cubicBezTo>
                    <a:cubicBezTo>
                      <a:pt x="71" y="18"/>
                      <a:pt x="70" y="20"/>
                      <a:pt x="68" y="20"/>
                    </a:cubicBezTo>
                    <a:cubicBezTo>
                      <a:pt x="66" y="20"/>
                      <a:pt x="63" y="18"/>
                      <a:pt x="62" y="16"/>
                    </a:cubicBezTo>
                    <a:cubicBezTo>
                      <a:pt x="61" y="13"/>
                      <a:pt x="61" y="12"/>
                      <a:pt x="59" y="10"/>
                    </a:cubicBezTo>
                    <a:cubicBezTo>
                      <a:pt x="57" y="9"/>
                      <a:pt x="54" y="6"/>
                      <a:pt x="52" y="6"/>
                    </a:cubicBezTo>
                    <a:cubicBezTo>
                      <a:pt x="51" y="5"/>
                      <a:pt x="45" y="5"/>
                      <a:pt x="45" y="6"/>
                    </a:cubicBezTo>
                    <a:cubicBezTo>
                      <a:pt x="43" y="9"/>
                      <a:pt x="42" y="8"/>
                      <a:pt x="39" y="8"/>
                    </a:cubicBezTo>
                    <a:cubicBezTo>
                      <a:pt x="35" y="8"/>
                      <a:pt x="32" y="8"/>
                      <a:pt x="29" y="8"/>
                    </a:cubicBezTo>
                    <a:cubicBezTo>
                      <a:pt x="28" y="8"/>
                      <a:pt x="25" y="6"/>
                      <a:pt x="23" y="5"/>
                    </a:cubicBezTo>
                    <a:cubicBezTo>
                      <a:pt x="20" y="4"/>
                      <a:pt x="17" y="3"/>
                      <a:pt x="13" y="1"/>
                    </a:cubicBezTo>
                    <a:cubicBezTo>
                      <a:pt x="9" y="0"/>
                      <a:pt x="4" y="1"/>
                      <a:pt x="0" y="2"/>
                    </a:cubicBezTo>
                    <a:cubicBezTo>
                      <a:pt x="1" y="7"/>
                      <a:pt x="5" y="11"/>
                      <a:pt x="7" y="16"/>
                    </a:cubicBezTo>
                    <a:cubicBezTo>
                      <a:pt x="8" y="18"/>
                      <a:pt x="11" y="20"/>
                      <a:pt x="13" y="21"/>
                    </a:cubicBezTo>
                    <a:cubicBezTo>
                      <a:pt x="14" y="23"/>
                      <a:pt x="16" y="26"/>
                      <a:pt x="15" y="28"/>
                    </a:cubicBezTo>
                    <a:cubicBezTo>
                      <a:pt x="15" y="28"/>
                      <a:pt x="8" y="26"/>
                      <a:pt x="12" y="29"/>
                    </a:cubicBezTo>
                    <a:cubicBezTo>
                      <a:pt x="13" y="30"/>
                      <a:pt x="14" y="31"/>
                      <a:pt x="15" y="32"/>
                    </a:cubicBezTo>
                    <a:cubicBezTo>
                      <a:pt x="17" y="32"/>
                      <a:pt x="18" y="32"/>
                      <a:pt x="19" y="33"/>
                    </a:cubicBezTo>
                    <a:cubicBezTo>
                      <a:pt x="21" y="34"/>
                      <a:pt x="23" y="36"/>
                      <a:pt x="25" y="38"/>
                    </a:cubicBezTo>
                    <a:cubicBezTo>
                      <a:pt x="26" y="39"/>
                      <a:pt x="25" y="41"/>
                      <a:pt x="24" y="42"/>
                    </a:cubicBezTo>
                    <a:cubicBezTo>
                      <a:pt x="23" y="43"/>
                      <a:pt x="25" y="44"/>
                      <a:pt x="26" y="44"/>
                    </a:cubicBezTo>
                    <a:cubicBezTo>
                      <a:pt x="29" y="46"/>
                      <a:pt x="31" y="48"/>
                      <a:pt x="33" y="50"/>
                    </a:cubicBezTo>
                    <a:cubicBezTo>
                      <a:pt x="34" y="51"/>
                      <a:pt x="35" y="53"/>
                      <a:pt x="36" y="53"/>
                    </a:cubicBezTo>
                    <a:cubicBezTo>
                      <a:pt x="37" y="53"/>
                      <a:pt x="38" y="51"/>
                      <a:pt x="37" y="50"/>
                    </a:cubicBezTo>
                    <a:cubicBezTo>
                      <a:pt x="37" y="49"/>
                      <a:pt x="36" y="48"/>
                      <a:pt x="36" y="47"/>
                    </a:cubicBezTo>
                    <a:cubicBezTo>
                      <a:pt x="35" y="46"/>
                      <a:pt x="33" y="47"/>
                      <a:pt x="32" y="46"/>
                    </a:cubicBezTo>
                    <a:cubicBezTo>
                      <a:pt x="30" y="44"/>
                      <a:pt x="32" y="44"/>
                      <a:pt x="32" y="42"/>
                    </a:cubicBezTo>
                    <a:cubicBezTo>
                      <a:pt x="32" y="42"/>
                      <a:pt x="30" y="40"/>
                      <a:pt x="30" y="39"/>
                    </a:cubicBezTo>
                    <a:cubicBezTo>
                      <a:pt x="28" y="37"/>
                      <a:pt x="28" y="34"/>
                      <a:pt x="26" y="32"/>
                    </a:cubicBezTo>
                    <a:cubicBezTo>
                      <a:pt x="24" y="31"/>
                      <a:pt x="22" y="29"/>
                      <a:pt x="21" y="27"/>
                    </a:cubicBezTo>
                    <a:cubicBezTo>
                      <a:pt x="21" y="26"/>
                      <a:pt x="21" y="24"/>
                      <a:pt x="20" y="23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6" y="18"/>
                      <a:pt x="15" y="17"/>
                      <a:pt x="13" y="16"/>
                    </a:cubicBezTo>
                    <a:cubicBezTo>
                      <a:pt x="12" y="15"/>
                      <a:pt x="12" y="13"/>
                      <a:pt x="12" y="12"/>
                    </a:cubicBezTo>
                    <a:cubicBezTo>
                      <a:pt x="12" y="11"/>
                      <a:pt x="10" y="6"/>
                      <a:pt x="11" y="5"/>
                    </a:cubicBezTo>
                    <a:cubicBezTo>
                      <a:pt x="12" y="4"/>
                      <a:pt x="13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7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11"/>
                      <a:pt x="21" y="13"/>
                      <a:pt x="22" y="15"/>
                    </a:cubicBezTo>
                    <a:cubicBezTo>
                      <a:pt x="22" y="16"/>
                      <a:pt x="23" y="18"/>
                      <a:pt x="23" y="19"/>
                    </a:cubicBezTo>
                    <a:cubicBezTo>
                      <a:pt x="23" y="20"/>
                      <a:pt x="22" y="21"/>
                      <a:pt x="22" y="22"/>
                    </a:cubicBezTo>
                    <a:cubicBezTo>
                      <a:pt x="23" y="22"/>
                      <a:pt x="23" y="20"/>
                      <a:pt x="23" y="20"/>
                    </a:cubicBezTo>
                    <a:cubicBezTo>
                      <a:pt x="24" y="19"/>
                      <a:pt x="25" y="22"/>
                      <a:pt x="26" y="22"/>
                    </a:cubicBezTo>
                    <a:cubicBezTo>
                      <a:pt x="27" y="23"/>
                      <a:pt x="32" y="26"/>
                      <a:pt x="32" y="27"/>
                    </a:cubicBezTo>
                    <a:cubicBezTo>
                      <a:pt x="32" y="29"/>
                      <a:pt x="33" y="30"/>
                      <a:pt x="34" y="30"/>
                    </a:cubicBezTo>
                    <a:cubicBezTo>
                      <a:pt x="35" y="31"/>
                      <a:pt x="35" y="32"/>
                      <a:pt x="36" y="33"/>
                    </a:cubicBezTo>
                    <a:cubicBezTo>
                      <a:pt x="37" y="34"/>
                      <a:pt x="38" y="33"/>
                      <a:pt x="38" y="34"/>
                    </a:cubicBezTo>
                    <a:cubicBezTo>
                      <a:pt x="39" y="35"/>
                      <a:pt x="37" y="36"/>
                      <a:pt x="38" y="38"/>
                    </a:cubicBezTo>
                    <a:cubicBezTo>
                      <a:pt x="40" y="39"/>
                      <a:pt x="42" y="40"/>
                      <a:pt x="44" y="42"/>
                    </a:cubicBezTo>
                    <a:cubicBezTo>
                      <a:pt x="45" y="43"/>
                      <a:pt x="45" y="44"/>
                      <a:pt x="46" y="45"/>
                    </a:cubicBezTo>
                    <a:cubicBezTo>
                      <a:pt x="47" y="46"/>
                      <a:pt x="48" y="46"/>
                      <a:pt x="49" y="48"/>
                    </a:cubicBezTo>
                    <a:cubicBezTo>
                      <a:pt x="51" y="49"/>
                      <a:pt x="52" y="51"/>
                      <a:pt x="54" y="53"/>
                    </a:cubicBezTo>
                    <a:cubicBezTo>
                      <a:pt x="55" y="54"/>
                      <a:pt x="56" y="55"/>
                      <a:pt x="57" y="56"/>
                    </a:cubicBezTo>
                    <a:cubicBezTo>
                      <a:pt x="58" y="58"/>
                      <a:pt x="56" y="58"/>
                      <a:pt x="56" y="59"/>
                    </a:cubicBezTo>
                    <a:cubicBezTo>
                      <a:pt x="56" y="60"/>
                      <a:pt x="59" y="59"/>
                      <a:pt x="59" y="61"/>
                    </a:cubicBezTo>
                    <a:cubicBezTo>
                      <a:pt x="58" y="63"/>
                      <a:pt x="57" y="63"/>
                      <a:pt x="58" y="65"/>
                    </a:cubicBezTo>
                    <a:cubicBezTo>
                      <a:pt x="58" y="65"/>
                      <a:pt x="56" y="67"/>
                      <a:pt x="57" y="68"/>
                    </a:cubicBezTo>
                    <a:cubicBezTo>
                      <a:pt x="58" y="69"/>
                      <a:pt x="59" y="71"/>
                      <a:pt x="60" y="72"/>
                    </a:cubicBezTo>
                    <a:cubicBezTo>
                      <a:pt x="61" y="73"/>
                      <a:pt x="62" y="73"/>
                      <a:pt x="63" y="73"/>
                    </a:cubicBezTo>
                    <a:cubicBezTo>
                      <a:pt x="66" y="74"/>
                      <a:pt x="66" y="76"/>
                      <a:pt x="68" y="77"/>
                    </a:cubicBezTo>
                    <a:cubicBezTo>
                      <a:pt x="71" y="79"/>
                      <a:pt x="75" y="79"/>
                      <a:pt x="77" y="81"/>
                    </a:cubicBezTo>
                    <a:cubicBezTo>
                      <a:pt x="81" y="83"/>
                      <a:pt x="85" y="85"/>
                      <a:pt x="89" y="86"/>
                    </a:cubicBezTo>
                    <a:cubicBezTo>
                      <a:pt x="92" y="88"/>
                      <a:pt x="97" y="90"/>
                      <a:pt x="101" y="91"/>
                    </a:cubicBezTo>
                    <a:cubicBezTo>
                      <a:pt x="105" y="91"/>
                      <a:pt x="108" y="87"/>
                      <a:pt x="113" y="88"/>
                    </a:cubicBezTo>
                    <a:cubicBezTo>
                      <a:pt x="117" y="89"/>
                      <a:pt x="120" y="93"/>
                      <a:pt x="123" y="96"/>
                    </a:cubicBezTo>
                    <a:cubicBezTo>
                      <a:pt x="123" y="95"/>
                      <a:pt x="124" y="90"/>
                      <a:pt x="126" y="89"/>
                    </a:cubicBezTo>
                    <a:cubicBezTo>
                      <a:pt x="127" y="89"/>
                      <a:pt x="125" y="89"/>
                      <a:pt x="126" y="8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36" name="Freeform 636"/>
              <p:cNvSpPr>
                <a:spLocks/>
              </p:cNvSpPr>
              <p:nvPr/>
            </p:nvSpPr>
            <p:spPr bwMode="auto">
              <a:xfrm>
                <a:off x="3770459" y="3108744"/>
                <a:ext cx="141464" cy="75574"/>
              </a:xfrm>
              <a:custGeom>
                <a:avLst/>
                <a:gdLst>
                  <a:gd name="T0" fmla="*/ 12 w 30"/>
                  <a:gd name="T1" fmla="*/ 15 h 16"/>
                  <a:gd name="T2" fmla="*/ 13 w 30"/>
                  <a:gd name="T3" fmla="*/ 13 h 16"/>
                  <a:gd name="T4" fmla="*/ 16 w 30"/>
                  <a:gd name="T5" fmla="*/ 11 h 16"/>
                  <a:gd name="T6" fmla="*/ 20 w 30"/>
                  <a:gd name="T7" fmla="*/ 10 h 16"/>
                  <a:gd name="T8" fmla="*/ 24 w 30"/>
                  <a:gd name="T9" fmla="*/ 7 h 16"/>
                  <a:gd name="T10" fmla="*/ 30 w 30"/>
                  <a:gd name="T11" fmla="*/ 5 h 16"/>
                  <a:gd name="T12" fmla="*/ 20 w 30"/>
                  <a:gd name="T13" fmla="*/ 1 h 16"/>
                  <a:gd name="T14" fmla="*/ 14 w 30"/>
                  <a:gd name="T15" fmla="*/ 2 h 16"/>
                  <a:gd name="T16" fmla="*/ 8 w 30"/>
                  <a:gd name="T17" fmla="*/ 1 h 16"/>
                  <a:gd name="T18" fmla="*/ 2 w 30"/>
                  <a:gd name="T19" fmla="*/ 4 h 16"/>
                  <a:gd name="T20" fmla="*/ 1 w 30"/>
                  <a:gd name="T21" fmla="*/ 9 h 16"/>
                  <a:gd name="T22" fmla="*/ 8 w 30"/>
                  <a:gd name="T23" fmla="*/ 14 h 16"/>
                  <a:gd name="T24" fmla="*/ 10 w 30"/>
                  <a:gd name="T25" fmla="*/ 14 h 16"/>
                  <a:gd name="T26" fmla="*/ 9 w 30"/>
                  <a:gd name="T27" fmla="*/ 16 h 16"/>
                  <a:gd name="T28" fmla="*/ 12 w 30"/>
                  <a:gd name="T2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16">
                    <a:moveTo>
                      <a:pt x="12" y="15"/>
                    </a:moveTo>
                    <a:cubicBezTo>
                      <a:pt x="13" y="15"/>
                      <a:pt x="13" y="14"/>
                      <a:pt x="13" y="13"/>
                    </a:cubicBezTo>
                    <a:cubicBezTo>
                      <a:pt x="13" y="12"/>
                      <a:pt x="15" y="11"/>
                      <a:pt x="16" y="11"/>
                    </a:cubicBezTo>
                    <a:cubicBezTo>
                      <a:pt x="18" y="10"/>
                      <a:pt x="18" y="12"/>
                      <a:pt x="20" y="10"/>
                    </a:cubicBezTo>
                    <a:cubicBezTo>
                      <a:pt x="21" y="9"/>
                      <a:pt x="22" y="6"/>
                      <a:pt x="24" y="7"/>
                    </a:cubicBezTo>
                    <a:cubicBezTo>
                      <a:pt x="27" y="7"/>
                      <a:pt x="27" y="6"/>
                      <a:pt x="30" y="5"/>
                    </a:cubicBezTo>
                    <a:cubicBezTo>
                      <a:pt x="26" y="3"/>
                      <a:pt x="25" y="0"/>
                      <a:pt x="20" y="1"/>
                    </a:cubicBezTo>
                    <a:cubicBezTo>
                      <a:pt x="18" y="1"/>
                      <a:pt x="16" y="2"/>
                      <a:pt x="14" y="2"/>
                    </a:cubicBezTo>
                    <a:cubicBezTo>
                      <a:pt x="12" y="2"/>
                      <a:pt x="10" y="1"/>
                      <a:pt x="8" y="1"/>
                    </a:cubicBezTo>
                    <a:cubicBezTo>
                      <a:pt x="5" y="2"/>
                      <a:pt x="4" y="2"/>
                      <a:pt x="2" y="4"/>
                    </a:cubicBezTo>
                    <a:cubicBezTo>
                      <a:pt x="2" y="5"/>
                      <a:pt x="0" y="7"/>
                      <a:pt x="1" y="9"/>
                    </a:cubicBezTo>
                    <a:cubicBezTo>
                      <a:pt x="4" y="11"/>
                      <a:pt x="8" y="9"/>
                      <a:pt x="8" y="14"/>
                    </a:cubicBezTo>
                    <a:cubicBezTo>
                      <a:pt x="8" y="14"/>
                      <a:pt x="10" y="14"/>
                      <a:pt x="10" y="14"/>
                    </a:cubicBezTo>
                    <a:cubicBezTo>
                      <a:pt x="10" y="14"/>
                      <a:pt x="9" y="16"/>
                      <a:pt x="9" y="16"/>
                    </a:cubicBezTo>
                    <a:cubicBezTo>
                      <a:pt x="10" y="16"/>
                      <a:pt x="12" y="16"/>
                      <a:pt x="12" y="1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37" name="Freeform 637"/>
              <p:cNvSpPr>
                <a:spLocks/>
              </p:cNvSpPr>
              <p:nvPr/>
            </p:nvSpPr>
            <p:spPr bwMode="auto">
              <a:xfrm>
                <a:off x="3770459" y="3046033"/>
                <a:ext cx="33758" cy="70750"/>
              </a:xfrm>
              <a:custGeom>
                <a:avLst/>
                <a:gdLst>
                  <a:gd name="T0" fmla="*/ 5 w 7"/>
                  <a:gd name="T1" fmla="*/ 1 h 15"/>
                  <a:gd name="T2" fmla="*/ 2 w 7"/>
                  <a:gd name="T3" fmla="*/ 4 h 15"/>
                  <a:gd name="T4" fmla="*/ 1 w 7"/>
                  <a:gd name="T5" fmla="*/ 6 h 15"/>
                  <a:gd name="T6" fmla="*/ 2 w 7"/>
                  <a:gd name="T7" fmla="*/ 14 h 15"/>
                  <a:gd name="T8" fmla="*/ 6 w 7"/>
                  <a:gd name="T9" fmla="*/ 8 h 15"/>
                  <a:gd name="T10" fmla="*/ 7 w 7"/>
                  <a:gd name="T11" fmla="*/ 2 h 15"/>
                  <a:gd name="T12" fmla="*/ 5 w 7"/>
                  <a:gd name="T13" fmla="*/ 1 h 15"/>
                  <a:gd name="T14" fmla="*/ 5 w 7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5" y="1"/>
                    </a:moveTo>
                    <a:cubicBezTo>
                      <a:pt x="4" y="0"/>
                      <a:pt x="2" y="3"/>
                      <a:pt x="2" y="4"/>
                    </a:cubicBezTo>
                    <a:cubicBezTo>
                      <a:pt x="1" y="5"/>
                      <a:pt x="1" y="4"/>
                      <a:pt x="1" y="6"/>
                    </a:cubicBezTo>
                    <a:cubicBezTo>
                      <a:pt x="1" y="7"/>
                      <a:pt x="0" y="15"/>
                      <a:pt x="2" y="14"/>
                    </a:cubicBezTo>
                    <a:cubicBezTo>
                      <a:pt x="2" y="13"/>
                      <a:pt x="5" y="10"/>
                      <a:pt x="6" y="8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4" y="0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38" name="Freeform 638"/>
              <p:cNvSpPr>
                <a:spLocks/>
              </p:cNvSpPr>
              <p:nvPr/>
            </p:nvSpPr>
            <p:spPr bwMode="auto">
              <a:xfrm>
                <a:off x="4124115" y="3004225"/>
                <a:ext cx="61086" cy="51454"/>
              </a:xfrm>
              <a:custGeom>
                <a:avLst/>
                <a:gdLst>
                  <a:gd name="T0" fmla="*/ 12 w 13"/>
                  <a:gd name="T1" fmla="*/ 3 h 11"/>
                  <a:gd name="T2" fmla="*/ 6 w 13"/>
                  <a:gd name="T3" fmla="*/ 1 h 11"/>
                  <a:gd name="T4" fmla="*/ 7 w 13"/>
                  <a:gd name="T5" fmla="*/ 5 h 11"/>
                  <a:gd name="T6" fmla="*/ 9 w 13"/>
                  <a:gd name="T7" fmla="*/ 9 h 11"/>
                  <a:gd name="T8" fmla="*/ 6 w 13"/>
                  <a:gd name="T9" fmla="*/ 10 h 11"/>
                  <a:gd name="T10" fmla="*/ 5 w 13"/>
                  <a:gd name="T11" fmla="*/ 8 h 11"/>
                  <a:gd name="T12" fmla="*/ 0 w 13"/>
                  <a:gd name="T13" fmla="*/ 9 h 11"/>
                  <a:gd name="T14" fmla="*/ 3 w 13"/>
                  <a:gd name="T15" fmla="*/ 11 h 11"/>
                  <a:gd name="T16" fmla="*/ 13 w 13"/>
                  <a:gd name="T17" fmla="*/ 11 h 11"/>
                  <a:gd name="T18" fmla="*/ 12 w 13"/>
                  <a:gd name="T19" fmla="*/ 3 h 11"/>
                  <a:gd name="T20" fmla="*/ 12 w 13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2" y="3"/>
                    </a:moveTo>
                    <a:cubicBezTo>
                      <a:pt x="10" y="3"/>
                      <a:pt x="8" y="0"/>
                      <a:pt x="6" y="1"/>
                    </a:cubicBezTo>
                    <a:cubicBezTo>
                      <a:pt x="3" y="2"/>
                      <a:pt x="7" y="3"/>
                      <a:pt x="7" y="5"/>
                    </a:cubicBezTo>
                    <a:cubicBezTo>
                      <a:pt x="8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4" y="9"/>
                      <a:pt x="6" y="9"/>
                      <a:pt x="5" y="8"/>
                    </a:cubicBezTo>
                    <a:cubicBezTo>
                      <a:pt x="5" y="8"/>
                      <a:pt x="0" y="9"/>
                      <a:pt x="0" y="9"/>
                    </a:cubicBezTo>
                    <a:cubicBezTo>
                      <a:pt x="0" y="11"/>
                      <a:pt x="2" y="11"/>
                      <a:pt x="3" y="11"/>
                    </a:cubicBezTo>
                    <a:cubicBezTo>
                      <a:pt x="6" y="10"/>
                      <a:pt x="9" y="11"/>
                      <a:pt x="13" y="11"/>
                    </a:cubicBezTo>
                    <a:cubicBezTo>
                      <a:pt x="13" y="8"/>
                      <a:pt x="12" y="5"/>
                      <a:pt x="12" y="3"/>
                    </a:cubicBezTo>
                    <a:cubicBezTo>
                      <a:pt x="11" y="3"/>
                      <a:pt x="12" y="5"/>
                      <a:pt x="12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39" name="Freeform 639"/>
              <p:cNvSpPr>
                <a:spLocks/>
              </p:cNvSpPr>
              <p:nvPr/>
            </p:nvSpPr>
            <p:spPr bwMode="auto">
              <a:xfrm>
                <a:off x="4180380" y="3004225"/>
                <a:ext cx="85200" cy="70750"/>
              </a:xfrm>
              <a:custGeom>
                <a:avLst/>
                <a:gdLst>
                  <a:gd name="T0" fmla="*/ 14 w 18"/>
                  <a:gd name="T1" fmla="*/ 7 h 15"/>
                  <a:gd name="T2" fmla="*/ 8 w 18"/>
                  <a:gd name="T3" fmla="*/ 3 h 15"/>
                  <a:gd name="T4" fmla="*/ 1 w 18"/>
                  <a:gd name="T5" fmla="*/ 1 h 15"/>
                  <a:gd name="T6" fmla="*/ 0 w 18"/>
                  <a:gd name="T7" fmla="*/ 3 h 15"/>
                  <a:gd name="T8" fmla="*/ 1 w 18"/>
                  <a:gd name="T9" fmla="*/ 10 h 15"/>
                  <a:gd name="T10" fmla="*/ 2 w 18"/>
                  <a:gd name="T11" fmla="*/ 12 h 15"/>
                  <a:gd name="T12" fmla="*/ 4 w 18"/>
                  <a:gd name="T13" fmla="*/ 10 h 15"/>
                  <a:gd name="T14" fmla="*/ 13 w 18"/>
                  <a:gd name="T15" fmla="*/ 10 h 15"/>
                  <a:gd name="T16" fmla="*/ 17 w 18"/>
                  <a:gd name="T17" fmla="*/ 10 h 15"/>
                  <a:gd name="T18" fmla="*/ 14 w 18"/>
                  <a:gd name="T19" fmla="*/ 7 h 15"/>
                  <a:gd name="T20" fmla="*/ 14 w 18"/>
                  <a:gd name="T2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5">
                    <a:moveTo>
                      <a:pt x="14" y="7"/>
                    </a:moveTo>
                    <a:cubicBezTo>
                      <a:pt x="12" y="6"/>
                      <a:pt x="10" y="4"/>
                      <a:pt x="8" y="3"/>
                    </a:cubicBezTo>
                    <a:cubicBezTo>
                      <a:pt x="7" y="2"/>
                      <a:pt x="2" y="0"/>
                      <a:pt x="1" y="1"/>
                    </a:cubicBezTo>
                    <a:cubicBezTo>
                      <a:pt x="1" y="1"/>
                      <a:pt x="3" y="3"/>
                      <a:pt x="0" y="3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1" y="11"/>
                      <a:pt x="1" y="11"/>
                      <a:pt x="2" y="12"/>
                    </a:cubicBezTo>
                    <a:cubicBezTo>
                      <a:pt x="3" y="15"/>
                      <a:pt x="3" y="11"/>
                      <a:pt x="4" y="10"/>
                    </a:cubicBezTo>
                    <a:cubicBezTo>
                      <a:pt x="6" y="8"/>
                      <a:pt x="11" y="10"/>
                      <a:pt x="13" y="10"/>
                    </a:cubicBezTo>
                    <a:cubicBezTo>
                      <a:pt x="15" y="10"/>
                      <a:pt x="15" y="11"/>
                      <a:pt x="17" y="10"/>
                    </a:cubicBezTo>
                    <a:cubicBezTo>
                      <a:pt x="18" y="8"/>
                      <a:pt x="17" y="7"/>
                      <a:pt x="14" y="7"/>
                    </a:cubicBezTo>
                    <a:cubicBezTo>
                      <a:pt x="12" y="7"/>
                      <a:pt x="16" y="7"/>
                      <a:pt x="14" y="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40" name="Freeform 640"/>
              <p:cNvSpPr>
                <a:spLocks/>
              </p:cNvSpPr>
              <p:nvPr/>
            </p:nvSpPr>
            <p:spPr bwMode="auto">
              <a:xfrm>
                <a:off x="1908931" y="1431645"/>
                <a:ext cx="914690" cy="614239"/>
              </a:xfrm>
              <a:custGeom>
                <a:avLst/>
                <a:gdLst>
                  <a:gd name="T0" fmla="*/ 184 w 194"/>
                  <a:gd name="T1" fmla="*/ 118 h 130"/>
                  <a:gd name="T2" fmla="*/ 161 w 194"/>
                  <a:gd name="T3" fmla="*/ 97 h 130"/>
                  <a:gd name="T4" fmla="*/ 143 w 194"/>
                  <a:gd name="T5" fmla="*/ 92 h 130"/>
                  <a:gd name="T6" fmla="*/ 138 w 194"/>
                  <a:gd name="T7" fmla="*/ 76 h 130"/>
                  <a:gd name="T8" fmla="*/ 135 w 194"/>
                  <a:gd name="T9" fmla="*/ 14 h 130"/>
                  <a:gd name="T10" fmla="*/ 84 w 194"/>
                  <a:gd name="T11" fmla="*/ 8 h 130"/>
                  <a:gd name="T12" fmla="*/ 71 w 194"/>
                  <a:gd name="T13" fmla="*/ 5 h 130"/>
                  <a:gd name="T14" fmla="*/ 62 w 194"/>
                  <a:gd name="T15" fmla="*/ 1 h 130"/>
                  <a:gd name="T16" fmla="*/ 43 w 194"/>
                  <a:gd name="T17" fmla="*/ 8 h 130"/>
                  <a:gd name="T18" fmla="*/ 32 w 194"/>
                  <a:gd name="T19" fmla="*/ 11 h 130"/>
                  <a:gd name="T20" fmla="*/ 12 w 194"/>
                  <a:gd name="T21" fmla="*/ 23 h 130"/>
                  <a:gd name="T22" fmla="*/ 26 w 194"/>
                  <a:gd name="T23" fmla="*/ 38 h 130"/>
                  <a:gd name="T24" fmla="*/ 33 w 194"/>
                  <a:gd name="T25" fmla="*/ 42 h 130"/>
                  <a:gd name="T26" fmla="*/ 38 w 194"/>
                  <a:gd name="T27" fmla="*/ 45 h 130"/>
                  <a:gd name="T28" fmla="*/ 24 w 194"/>
                  <a:gd name="T29" fmla="*/ 42 h 130"/>
                  <a:gd name="T30" fmla="*/ 9 w 194"/>
                  <a:gd name="T31" fmla="*/ 46 h 130"/>
                  <a:gd name="T32" fmla="*/ 12 w 194"/>
                  <a:gd name="T33" fmla="*/ 58 h 130"/>
                  <a:gd name="T34" fmla="*/ 32 w 194"/>
                  <a:gd name="T35" fmla="*/ 58 h 130"/>
                  <a:gd name="T36" fmla="*/ 38 w 194"/>
                  <a:gd name="T37" fmla="*/ 61 h 130"/>
                  <a:gd name="T38" fmla="*/ 21 w 194"/>
                  <a:gd name="T39" fmla="*/ 71 h 130"/>
                  <a:gd name="T40" fmla="*/ 15 w 194"/>
                  <a:gd name="T41" fmla="*/ 78 h 130"/>
                  <a:gd name="T42" fmla="*/ 17 w 194"/>
                  <a:gd name="T43" fmla="*/ 84 h 130"/>
                  <a:gd name="T44" fmla="*/ 26 w 194"/>
                  <a:gd name="T45" fmla="*/ 89 h 130"/>
                  <a:gd name="T46" fmla="*/ 22 w 194"/>
                  <a:gd name="T47" fmla="*/ 94 h 130"/>
                  <a:gd name="T48" fmla="*/ 31 w 194"/>
                  <a:gd name="T49" fmla="*/ 93 h 130"/>
                  <a:gd name="T50" fmla="*/ 38 w 194"/>
                  <a:gd name="T51" fmla="*/ 102 h 130"/>
                  <a:gd name="T52" fmla="*/ 48 w 194"/>
                  <a:gd name="T53" fmla="*/ 105 h 130"/>
                  <a:gd name="T54" fmla="*/ 54 w 194"/>
                  <a:gd name="T55" fmla="*/ 103 h 130"/>
                  <a:gd name="T56" fmla="*/ 55 w 194"/>
                  <a:gd name="T57" fmla="*/ 106 h 130"/>
                  <a:gd name="T58" fmla="*/ 51 w 194"/>
                  <a:gd name="T59" fmla="*/ 114 h 130"/>
                  <a:gd name="T60" fmla="*/ 41 w 194"/>
                  <a:gd name="T61" fmla="*/ 124 h 130"/>
                  <a:gd name="T62" fmla="*/ 36 w 194"/>
                  <a:gd name="T63" fmla="*/ 126 h 130"/>
                  <a:gd name="T64" fmla="*/ 43 w 194"/>
                  <a:gd name="T65" fmla="*/ 125 h 130"/>
                  <a:gd name="T66" fmla="*/ 54 w 194"/>
                  <a:gd name="T67" fmla="*/ 118 h 130"/>
                  <a:gd name="T68" fmla="*/ 72 w 194"/>
                  <a:gd name="T69" fmla="*/ 107 h 130"/>
                  <a:gd name="T70" fmla="*/ 77 w 194"/>
                  <a:gd name="T71" fmla="*/ 91 h 130"/>
                  <a:gd name="T72" fmla="*/ 94 w 194"/>
                  <a:gd name="T73" fmla="*/ 86 h 130"/>
                  <a:gd name="T74" fmla="*/ 87 w 194"/>
                  <a:gd name="T75" fmla="*/ 97 h 130"/>
                  <a:gd name="T76" fmla="*/ 101 w 194"/>
                  <a:gd name="T77" fmla="*/ 88 h 130"/>
                  <a:gd name="T78" fmla="*/ 119 w 194"/>
                  <a:gd name="T79" fmla="*/ 92 h 130"/>
                  <a:gd name="T80" fmla="*/ 136 w 194"/>
                  <a:gd name="T81" fmla="*/ 95 h 130"/>
                  <a:gd name="T82" fmla="*/ 145 w 194"/>
                  <a:gd name="T83" fmla="*/ 98 h 130"/>
                  <a:gd name="T84" fmla="*/ 160 w 194"/>
                  <a:gd name="T85" fmla="*/ 102 h 130"/>
                  <a:gd name="T86" fmla="*/ 169 w 194"/>
                  <a:gd name="T87" fmla="*/ 104 h 130"/>
                  <a:gd name="T88" fmla="*/ 176 w 194"/>
                  <a:gd name="T89" fmla="*/ 111 h 130"/>
                  <a:gd name="T90" fmla="*/ 184 w 194"/>
                  <a:gd name="T91" fmla="*/ 121 h 130"/>
                  <a:gd name="T92" fmla="*/ 186 w 194"/>
                  <a:gd name="T93" fmla="*/ 125 h 130"/>
                  <a:gd name="T94" fmla="*/ 194 w 194"/>
                  <a:gd name="T9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30">
                    <a:moveTo>
                      <a:pt x="194" y="126"/>
                    </a:moveTo>
                    <a:cubicBezTo>
                      <a:pt x="193" y="125"/>
                      <a:pt x="191" y="125"/>
                      <a:pt x="193" y="123"/>
                    </a:cubicBezTo>
                    <a:cubicBezTo>
                      <a:pt x="193" y="122"/>
                      <a:pt x="192" y="122"/>
                      <a:pt x="191" y="122"/>
                    </a:cubicBezTo>
                    <a:cubicBezTo>
                      <a:pt x="189" y="120"/>
                      <a:pt x="185" y="119"/>
                      <a:pt x="184" y="118"/>
                    </a:cubicBezTo>
                    <a:cubicBezTo>
                      <a:pt x="180" y="113"/>
                      <a:pt x="178" y="107"/>
                      <a:pt x="174" y="103"/>
                    </a:cubicBezTo>
                    <a:cubicBezTo>
                      <a:pt x="172" y="102"/>
                      <a:pt x="170" y="100"/>
                      <a:pt x="169" y="99"/>
                    </a:cubicBezTo>
                    <a:cubicBezTo>
                      <a:pt x="167" y="98"/>
                      <a:pt x="167" y="95"/>
                      <a:pt x="165" y="95"/>
                    </a:cubicBezTo>
                    <a:cubicBezTo>
                      <a:pt x="164" y="95"/>
                      <a:pt x="161" y="97"/>
                      <a:pt x="161" y="97"/>
                    </a:cubicBezTo>
                    <a:cubicBezTo>
                      <a:pt x="162" y="99"/>
                      <a:pt x="159" y="100"/>
                      <a:pt x="158" y="100"/>
                    </a:cubicBezTo>
                    <a:cubicBezTo>
                      <a:pt x="155" y="101"/>
                      <a:pt x="152" y="97"/>
                      <a:pt x="150" y="95"/>
                    </a:cubicBezTo>
                    <a:cubicBezTo>
                      <a:pt x="149" y="94"/>
                      <a:pt x="148" y="94"/>
                      <a:pt x="147" y="92"/>
                    </a:cubicBezTo>
                    <a:cubicBezTo>
                      <a:pt x="146" y="90"/>
                      <a:pt x="144" y="91"/>
                      <a:pt x="143" y="92"/>
                    </a:cubicBezTo>
                    <a:cubicBezTo>
                      <a:pt x="141" y="92"/>
                      <a:pt x="141" y="91"/>
                      <a:pt x="139" y="92"/>
                    </a:cubicBezTo>
                    <a:cubicBezTo>
                      <a:pt x="139" y="92"/>
                      <a:pt x="138" y="92"/>
                      <a:pt x="138" y="91"/>
                    </a:cubicBezTo>
                    <a:cubicBezTo>
                      <a:pt x="138" y="90"/>
                      <a:pt x="138" y="90"/>
                      <a:pt x="138" y="89"/>
                    </a:cubicBezTo>
                    <a:cubicBezTo>
                      <a:pt x="138" y="85"/>
                      <a:pt x="138" y="80"/>
                      <a:pt x="138" y="76"/>
                    </a:cubicBezTo>
                    <a:cubicBezTo>
                      <a:pt x="138" y="64"/>
                      <a:pt x="138" y="51"/>
                      <a:pt x="138" y="38"/>
                    </a:cubicBezTo>
                    <a:cubicBezTo>
                      <a:pt x="138" y="33"/>
                      <a:pt x="138" y="27"/>
                      <a:pt x="138" y="21"/>
                    </a:cubicBezTo>
                    <a:cubicBezTo>
                      <a:pt x="138" y="20"/>
                      <a:pt x="138" y="18"/>
                      <a:pt x="138" y="16"/>
                    </a:cubicBezTo>
                    <a:cubicBezTo>
                      <a:pt x="138" y="15"/>
                      <a:pt x="137" y="15"/>
                      <a:pt x="135" y="14"/>
                    </a:cubicBezTo>
                    <a:cubicBezTo>
                      <a:pt x="130" y="12"/>
                      <a:pt x="127" y="12"/>
                      <a:pt x="122" y="12"/>
                    </a:cubicBezTo>
                    <a:cubicBezTo>
                      <a:pt x="117" y="12"/>
                      <a:pt x="113" y="11"/>
                      <a:pt x="108" y="10"/>
                    </a:cubicBezTo>
                    <a:cubicBezTo>
                      <a:pt x="102" y="10"/>
                      <a:pt x="97" y="8"/>
                      <a:pt x="92" y="8"/>
                    </a:cubicBezTo>
                    <a:cubicBezTo>
                      <a:pt x="89" y="8"/>
                      <a:pt x="87" y="9"/>
                      <a:pt x="84" y="8"/>
                    </a:cubicBezTo>
                    <a:cubicBezTo>
                      <a:pt x="84" y="8"/>
                      <a:pt x="80" y="7"/>
                      <a:pt x="80" y="7"/>
                    </a:cubicBezTo>
                    <a:cubicBezTo>
                      <a:pt x="80" y="7"/>
                      <a:pt x="81" y="5"/>
                      <a:pt x="81" y="4"/>
                    </a:cubicBezTo>
                    <a:cubicBezTo>
                      <a:pt x="81" y="4"/>
                      <a:pt x="78" y="4"/>
                      <a:pt x="78" y="4"/>
                    </a:cubicBezTo>
                    <a:cubicBezTo>
                      <a:pt x="76" y="4"/>
                      <a:pt x="73" y="5"/>
                      <a:pt x="71" y="5"/>
                    </a:cubicBezTo>
                    <a:cubicBezTo>
                      <a:pt x="69" y="5"/>
                      <a:pt x="70" y="1"/>
                      <a:pt x="67" y="3"/>
                    </a:cubicBezTo>
                    <a:cubicBezTo>
                      <a:pt x="66" y="3"/>
                      <a:pt x="65" y="5"/>
                      <a:pt x="64" y="4"/>
                    </a:cubicBezTo>
                    <a:cubicBezTo>
                      <a:pt x="62" y="4"/>
                      <a:pt x="62" y="3"/>
                      <a:pt x="64" y="2"/>
                    </a:cubicBezTo>
                    <a:cubicBezTo>
                      <a:pt x="66" y="2"/>
                      <a:pt x="63" y="1"/>
                      <a:pt x="62" y="1"/>
                    </a:cubicBezTo>
                    <a:cubicBezTo>
                      <a:pt x="58" y="0"/>
                      <a:pt x="58" y="1"/>
                      <a:pt x="56" y="3"/>
                    </a:cubicBezTo>
                    <a:cubicBezTo>
                      <a:pt x="53" y="6"/>
                      <a:pt x="49" y="4"/>
                      <a:pt x="45" y="5"/>
                    </a:cubicBezTo>
                    <a:cubicBezTo>
                      <a:pt x="41" y="6"/>
                      <a:pt x="45" y="8"/>
                      <a:pt x="45" y="8"/>
                    </a:cubicBezTo>
                    <a:cubicBezTo>
                      <a:pt x="44" y="8"/>
                      <a:pt x="43" y="8"/>
                      <a:pt x="43" y="8"/>
                    </a:cubicBezTo>
                    <a:cubicBezTo>
                      <a:pt x="43" y="8"/>
                      <a:pt x="44" y="10"/>
                      <a:pt x="43" y="10"/>
                    </a:cubicBezTo>
                    <a:cubicBezTo>
                      <a:pt x="42" y="10"/>
                      <a:pt x="42" y="8"/>
                      <a:pt x="42" y="7"/>
                    </a:cubicBezTo>
                    <a:cubicBezTo>
                      <a:pt x="41" y="7"/>
                      <a:pt x="38" y="10"/>
                      <a:pt x="38" y="10"/>
                    </a:cubicBezTo>
                    <a:cubicBezTo>
                      <a:pt x="36" y="11"/>
                      <a:pt x="34" y="9"/>
                      <a:pt x="32" y="11"/>
                    </a:cubicBezTo>
                    <a:cubicBezTo>
                      <a:pt x="30" y="12"/>
                      <a:pt x="28" y="13"/>
                      <a:pt x="27" y="15"/>
                    </a:cubicBezTo>
                    <a:cubicBezTo>
                      <a:pt x="27" y="17"/>
                      <a:pt x="27" y="19"/>
                      <a:pt x="25" y="20"/>
                    </a:cubicBezTo>
                    <a:cubicBezTo>
                      <a:pt x="23" y="21"/>
                      <a:pt x="22" y="22"/>
                      <a:pt x="20" y="22"/>
                    </a:cubicBezTo>
                    <a:cubicBezTo>
                      <a:pt x="19" y="22"/>
                      <a:pt x="13" y="22"/>
                      <a:pt x="12" y="23"/>
                    </a:cubicBezTo>
                    <a:cubicBezTo>
                      <a:pt x="12" y="24"/>
                      <a:pt x="10" y="27"/>
                      <a:pt x="10" y="27"/>
                    </a:cubicBezTo>
                    <a:cubicBezTo>
                      <a:pt x="11" y="28"/>
                      <a:pt x="14" y="28"/>
                      <a:pt x="15" y="29"/>
                    </a:cubicBezTo>
                    <a:cubicBezTo>
                      <a:pt x="18" y="30"/>
                      <a:pt x="21" y="32"/>
                      <a:pt x="23" y="34"/>
                    </a:cubicBezTo>
                    <a:cubicBezTo>
                      <a:pt x="24" y="35"/>
                      <a:pt x="24" y="37"/>
                      <a:pt x="26" y="38"/>
                    </a:cubicBezTo>
                    <a:cubicBezTo>
                      <a:pt x="28" y="38"/>
                      <a:pt x="29" y="38"/>
                      <a:pt x="31" y="37"/>
                    </a:cubicBezTo>
                    <a:cubicBezTo>
                      <a:pt x="31" y="37"/>
                      <a:pt x="34" y="38"/>
                      <a:pt x="34" y="38"/>
                    </a:cubicBezTo>
                    <a:cubicBezTo>
                      <a:pt x="36" y="41"/>
                      <a:pt x="31" y="39"/>
                      <a:pt x="31" y="39"/>
                    </a:cubicBezTo>
                    <a:cubicBezTo>
                      <a:pt x="29" y="39"/>
                      <a:pt x="32" y="41"/>
                      <a:pt x="33" y="42"/>
                    </a:cubicBezTo>
                    <a:cubicBezTo>
                      <a:pt x="34" y="44"/>
                      <a:pt x="35" y="43"/>
                      <a:pt x="37" y="42"/>
                    </a:cubicBezTo>
                    <a:cubicBezTo>
                      <a:pt x="38" y="41"/>
                      <a:pt x="41" y="41"/>
                      <a:pt x="42" y="42"/>
                    </a:cubicBezTo>
                    <a:cubicBezTo>
                      <a:pt x="43" y="43"/>
                      <a:pt x="38" y="44"/>
                      <a:pt x="38" y="44"/>
                    </a:cubicBezTo>
                    <a:cubicBezTo>
                      <a:pt x="37" y="44"/>
                      <a:pt x="38" y="44"/>
                      <a:pt x="38" y="45"/>
                    </a:cubicBezTo>
                    <a:cubicBezTo>
                      <a:pt x="38" y="46"/>
                      <a:pt x="36" y="45"/>
                      <a:pt x="36" y="45"/>
                    </a:cubicBezTo>
                    <a:cubicBezTo>
                      <a:pt x="35" y="45"/>
                      <a:pt x="34" y="46"/>
                      <a:pt x="32" y="46"/>
                    </a:cubicBezTo>
                    <a:cubicBezTo>
                      <a:pt x="30" y="46"/>
                      <a:pt x="26" y="47"/>
                      <a:pt x="24" y="46"/>
                    </a:cubicBezTo>
                    <a:cubicBezTo>
                      <a:pt x="22" y="45"/>
                      <a:pt x="25" y="43"/>
                      <a:pt x="24" y="42"/>
                    </a:cubicBezTo>
                    <a:cubicBezTo>
                      <a:pt x="23" y="42"/>
                      <a:pt x="21" y="42"/>
                      <a:pt x="20" y="43"/>
                    </a:cubicBezTo>
                    <a:cubicBezTo>
                      <a:pt x="19" y="43"/>
                      <a:pt x="17" y="43"/>
                      <a:pt x="16" y="43"/>
                    </a:cubicBezTo>
                    <a:cubicBezTo>
                      <a:pt x="14" y="44"/>
                      <a:pt x="15" y="46"/>
                      <a:pt x="15" y="46"/>
                    </a:cubicBezTo>
                    <a:cubicBezTo>
                      <a:pt x="13" y="46"/>
                      <a:pt x="11" y="45"/>
                      <a:pt x="9" y="46"/>
                    </a:cubicBezTo>
                    <a:cubicBezTo>
                      <a:pt x="8" y="47"/>
                      <a:pt x="6" y="48"/>
                      <a:pt x="5" y="49"/>
                    </a:cubicBezTo>
                    <a:cubicBezTo>
                      <a:pt x="0" y="52"/>
                      <a:pt x="12" y="52"/>
                      <a:pt x="12" y="53"/>
                    </a:cubicBezTo>
                    <a:cubicBezTo>
                      <a:pt x="11" y="54"/>
                      <a:pt x="8" y="54"/>
                      <a:pt x="10" y="55"/>
                    </a:cubicBezTo>
                    <a:cubicBezTo>
                      <a:pt x="11" y="56"/>
                      <a:pt x="11" y="58"/>
                      <a:pt x="12" y="58"/>
                    </a:cubicBezTo>
                    <a:cubicBezTo>
                      <a:pt x="16" y="59"/>
                      <a:pt x="19" y="58"/>
                      <a:pt x="23" y="58"/>
                    </a:cubicBezTo>
                    <a:cubicBezTo>
                      <a:pt x="24" y="59"/>
                      <a:pt x="25" y="59"/>
                      <a:pt x="26" y="59"/>
                    </a:cubicBezTo>
                    <a:cubicBezTo>
                      <a:pt x="28" y="59"/>
                      <a:pt x="27" y="59"/>
                      <a:pt x="29" y="60"/>
                    </a:cubicBezTo>
                    <a:cubicBezTo>
                      <a:pt x="29" y="60"/>
                      <a:pt x="31" y="58"/>
                      <a:pt x="32" y="58"/>
                    </a:cubicBezTo>
                    <a:cubicBezTo>
                      <a:pt x="33" y="57"/>
                      <a:pt x="34" y="57"/>
                      <a:pt x="35" y="57"/>
                    </a:cubicBezTo>
                    <a:cubicBezTo>
                      <a:pt x="36" y="56"/>
                      <a:pt x="37" y="55"/>
                      <a:pt x="37" y="55"/>
                    </a:cubicBezTo>
                    <a:cubicBezTo>
                      <a:pt x="38" y="56"/>
                      <a:pt x="39" y="57"/>
                      <a:pt x="38" y="58"/>
                    </a:cubicBezTo>
                    <a:cubicBezTo>
                      <a:pt x="37" y="59"/>
                      <a:pt x="36" y="59"/>
                      <a:pt x="38" y="61"/>
                    </a:cubicBezTo>
                    <a:cubicBezTo>
                      <a:pt x="40" y="65"/>
                      <a:pt x="38" y="68"/>
                      <a:pt x="33" y="67"/>
                    </a:cubicBezTo>
                    <a:cubicBezTo>
                      <a:pt x="33" y="67"/>
                      <a:pt x="32" y="66"/>
                      <a:pt x="31" y="67"/>
                    </a:cubicBezTo>
                    <a:cubicBezTo>
                      <a:pt x="30" y="68"/>
                      <a:pt x="29" y="70"/>
                      <a:pt x="28" y="70"/>
                    </a:cubicBezTo>
                    <a:cubicBezTo>
                      <a:pt x="26" y="71"/>
                      <a:pt x="20" y="68"/>
                      <a:pt x="21" y="71"/>
                    </a:cubicBezTo>
                    <a:cubicBezTo>
                      <a:pt x="21" y="71"/>
                      <a:pt x="18" y="73"/>
                      <a:pt x="19" y="73"/>
                    </a:cubicBezTo>
                    <a:cubicBezTo>
                      <a:pt x="19" y="73"/>
                      <a:pt x="20" y="73"/>
                      <a:pt x="20" y="73"/>
                    </a:cubicBezTo>
                    <a:cubicBezTo>
                      <a:pt x="21" y="74"/>
                      <a:pt x="18" y="75"/>
                      <a:pt x="17" y="76"/>
                    </a:cubicBezTo>
                    <a:cubicBezTo>
                      <a:pt x="16" y="76"/>
                      <a:pt x="15" y="77"/>
                      <a:pt x="15" y="78"/>
                    </a:cubicBezTo>
                    <a:cubicBezTo>
                      <a:pt x="14" y="80"/>
                      <a:pt x="16" y="80"/>
                      <a:pt x="14" y="81"/>
                    </a:cubicBezTo>
                    <a:cubicBezTo>
                      <a:pt x="12" y="82"/>
                      <a:pt x="14" y="84"/>
                      <a:pt x="15" y="85"/>
                    </a:cubicBezTo>
                    <a:cubicBezTo>
                      <a:pt x="15" y="86"/>
                      <a:pt x="18" y="81"/>
                      <a:pt x="19" y="81"/>
                    </a:cubicBezTo>
                    <a:cubicBezTo>
                      <a:pt x="19" y="81"/>
                      <a:pt x="17" y="84"/>
                      <a:pt x="17" y="84"/>
                    </a:cubicBezTo>
                    <a:cubicBezTo>
                      <a:pt x="16" y="85"/>
                      <a:pt x="19" y="87"/>
                      <a:pt x="20" y="87"/>
                    </a:cubicBezTo>
                    <a:cubicBezTo>
                      <a:pt x="21" y="88"/>
                      <a:pt x="21" y="89"/>
                      <a:pt x="22" y="88"/>
                    </a:cubicBezTo>
                    <a:cubicBezTo>
                      <a:pt x="23" y="87"/>
                      <a:pt x="24" y="86"/>
                      <a:pt x="24" y="86"/>
                    </a:cubicBezTo>
                    <a:cubicBezTo>
                      <a:pt x="24" y="87"/>
                      <a:pt x="25" y="89"/>
                      <a:pt x="26" y="89"/>
                    </a:cubicBezTo>
                    <a:cubicBezTo>
                      <a:pt x="24" y="90"/>
                      <a:pt x="23" y="89"/>
                      <a:pt x="22" y="89"/>
                    </a:cubicBezTo>
                    <a:cubicBezTo>
                      <a:pt x="21" y="90"/>
                      <a:pt x="20" y="87"/>
                      <a:pt x="19" y="87"/>
                    </a:cubicBezTo>
                    <a:cubicBezTo>
                      <a:pt x="18" y="87"/>
                      <a:pt x="16" y="90"/>
                      <a:pt x="18" y="91"/>
                    </a:cubicBezTo>
                    <a:cubicBezTo>
                      <a:pt x="20" y="92"/>
                      <a:pt x="20" y="93"/>
                      <a:pt x="22" y="94"/>
                    </a:cubicBezTo>
                    <a:cubicBezTo>
                      <a:pt x="23" y="96"/>
                      <a:pt x="25" y="95"/>
                      <a:pt x="27" y="95"/>
                    </a:cubicBezTo>
                    <a:cubicBezTo>
                      <a:pt x="28" y="94"/>
                      <a:pt x="30" y="95"/>
                      <a:pt x="30" y="93"/>
                    </a:cubicBezTo>
                    <a:cubicBezTo>
                      <a:pt x="30" y="91"/>
                      <a:pt x="31" y="88"/>
                      <a:pt x="33" y="89"/>
                    </a:cubicBezTo>
                    <a:cubicBezTo>
                      <a:pt x="33" y="88"/>
                      <a:pt x="31" y="92"/>
                      <a:pt x="31" y="93"/>
                    </a:cubicBezTo>
                    <a:cubicBezTo>
                      <a:pt x="31" y="94"/>
                      <a:pt x="35" y="97"/>
                      <a:pt x="34" y="98"/>
                    </a:cubicBezTo>
                    <a:cubicBezTo>
                      <a:pt x="32" y="100"/>
                      <a:pt x="35" y="101"/>
                      <a:pt x="35" y="101"/>
                    </a:cubicBezTo>
                    <a:cubicBezTo>
                      <a:pt x="34" y="101"/>
                      <a:pt x="32" y="104"/>
                      <a:pt x="32" y="104"/>
                    </a:cubicBezTo>
                    <a:cubicBezTo>
                      <a:pt x="33" y="105"/>
                      <a:pt x="38" y="102"/>
                      <a:pt x="38" y="102"/>
                    </a:cubicBezTo>
                    <a:cubicBezTo>
                      <a:pt x="38" y="103"/>
                      <a:pt x="37" y="103"/>
                      <a:pt x="37" y="104"/>
                    </a:cubicBezTo>
                    <a:cubicBezTo>
                      <a:pt x="37" y="104"/>
                      <a:pt x="39" y="102"/>
                      <a:pt x="40" y="101"/>
                    </a:cubicBezTo>
                    <a:cubicBezTo>
                      <a:pt x="41" y="101"/>
                      <a:pt x="45" y="102"/>
                      <a:pt x="45" y="103"/>
                    </a:cubicBezTo>
                    <a:cubicBezTo>
                      <a:pt x="46" y="104"/>
                      <a:pt x="48" y="107"/>
                      <a:pt x="48" y="105"/>
                    </a:cubicBezTo>
                    <a:cubicBezTo>
                      <a:pt x="48" y="104"/>
                      <a:pt x="50" y="100"/>
                      <a:pt x="50" y="100"/>
                    </a:cubicBezTo>
                    <a:cubicBezTo>
                      <a:pt x="50" y="99"/>
                      <a:pt x="53" y="102"/>
                      <a:pt x="53" y="101"/>
                    </a:cubicBezTo>
                    <a:cubicBezTo>
                      <a:pt x="53" y="101"/>
                      <a:pt x="50" y="101"/>
                      <a:pt x="50" y="102"/>
                    </a:cubicBezTo>
                    <a:cubicBezTo>
                      <a:pt x="50" y="104"/>
                      <a:pt x="53" y="104"/>
                      <a:pt x="54" y="103"/>
                    </a:cubicBezTo>
                    <a:cubicBezTo>
                      <a:pt x="55" y="102"/>
                      <a:pt x="56" y="103"/>
                      <a:pt x="57" y="102"/>
                    </a:cubicBezTo>
                    <a:cubicBezTo>
                      <a:pt x="57" y="102"/>
                      <a:pt x="59" y="100"/>
                      <a:pt x="59" y="100"/>
                    </a:cubicBezTo>
                    <a:cubicBezTo>
                      <a:pt x="59" y="100"/>
                      <a:pt x="57" y="103"/>
                      <a:pt x="56" y="104"/>
                    </a:cubicBezTo>
                    <a:cubicBezTo>
                      <a:pt x="56" y="105"/>
                      <a:pt x="56" y="105"/>
                      <a:pt x="55" y="106"/>
                    </a:cubicBezTo>
                    <a:cubicBezTo>
                      <a:pt x="55" y="107"/>
                      <a:pt x="56" y="106"/>
                      <a:pt x="56" y="107"/>
                    </a:cubicBezTo>
                    <a:cubicBezTo>
                      <a:pt x="56" y="107"/>
                      <a:pt x="55" y="108"/>
                      <a:pt x="54" y="109"/>
                    </a:cubicBezTo>
                    <a:cubicBezTo>
                      <a:pt x="54" y="111"/>
                      <a:pt x="54" y="111"/>
                      <a:pt x="55" y="112"/>
                    </a:cubicBezTo>
                    <a:cubicBezTo>
                      <a:pt x="55" y="112"/>
                      <a:pt x="52" y="114"/>
                      <a:pt x="51" y="114"/>
                    </a:cubicBezTo>
                    <a:cubicBezTo>
                      <a:pt x="50" y="116"/>
                      <a:pt x="49" y="117"/>
                      <a:pt x="47" y="118"/>
                    </a:cubicBezTo>
                    <a:cubicBezTo>
                      <a:pt x="45" y="118"/>
                      <a:pt x="43" y="120"/>
                      <a:pt x="42" y="121"/>
                    </a:cubicBezTo>
                    <a:cubicBezTo>
                      <a:pt x="41" y="121"/>
                      <a:pt x="41" y="122"/>
                      <a:pt x="40" y="122"/>
                    </a:cubicBezTo>
                    <a:cubicBezTo>
                      <a:pt x="40" y="123"/>
                      <a:pt x="41" y="124"/>
                      <a:pt x="41" y="124"/>
                    </a:cubicBezTo>
                    <a:cubicBezTo>
                      <a:pt x="40" y="125"/>
                      <a:pt x="37" y="124"/>
                      <a:pt x="36" y="124"/>
                    </a:cubicBezTo>
                    <a:cubicBezTo>
                      <a:pt x="33" y="124"/>
                      <a:pt x="32" y="125"/>
                      <a:pt x="30" y="127"/>
                    </a:cubicBezTo>
                    <a:cubicBezTo>
                      <a:pt x="29" y="128"/>
                      <a:pt x="30" y="130"/>
                      <a:pt x="31" y="129"/>
                    </a:cubicBezTo>
                    <a:cubicBezTo>
                      <a:pt x="33" y="128"/>
                      <a:pt x="35" y="125"/>
                      <a:pt x="36" y="126"/>
                    </a:cubicBezTo>
                    <a:cubicBezTo>
                      <a:pt x="36" y="125"/>
                      <a:pt x="35" y="129"/>
                      <a:pt x="38" y="126"/>
                    </a:cubicBezTo>
                    <a:cubicBezTo>
                      <a:pt x="38" y="126"/>
                      <a:pt x="40" y="129"/>
                      <a:pt x="41" y="127"/>
                    </a:cubicBezTo>
                    <a:cubicBezTo>
                      <a:pt x="41" y="126"/>
                      <a:pt x="40" y="126"/>
                      <a:pt x="41" y="126"/>
                    </a:cubicBezTo>
                    <a:cubicBezTo>
                      <a:pt x="42" y="125"/>
                      <a:pt x="42" y="125"/>
                      <a:pt x="43" y="125"/>
                    </a:cubicBezTo>
                    <a:cubicBezTo>
                      <a:pt x="44" y="125"/>
                      <a:pt x="44" y="125"/>
                      <a:pt x="45" y="124"/>
                    </a:cubicBezTo>
                    <a:cubicBezTo>
                      <a:pt x="46" y="123"/>
                      <a:pt x="48" y="123"/>
                      <a:pt x="50" y="122"/>
                    </a:cubicBezTo>
                    <a:cubicBezTo>
                      <a:pt x="53" y="121"/>
                      <a:pt x="49" y="121"/>
                      <a:pt x="51" y="120"/>
                    </a:cubicBezTo>
                    <a:cubicBezTo>
                      <a:pt x="52" y="119"/>
                      <a:pt x="53" y="118"/>
                      <a:pt x="54" y="118"/>
                    </a:cubicBezTo>
                    <a:cubicBezTo>
                      <a:pt x="56" y="117"/>
                      <a:pt x="58" y="116"/>
                      <a:pt x="59" y="116"/>
                    </a:cubicBezTo>
                    <a:cubicBezTo>
                      <a:pt x="62" y="114"/>
                      <a:pt x="60" y="115"/>
                      <a:pt x="60" y="113"/>
                    </a:cubicBezTo>
                    <a:cubicBezTo>
                      <a:pt x="60" y="113"/>
                      <a:pt x="68" y="109"/>
                      <a:pt x="69" y="108"/>
                    </a:cubicBezTo>
                    <a:cubicBezTo>
                      <a:pt x="70" y="108"/>
                      <a:pt x="72" y="108"/>
                      <a:pt x="72" y="107"/>
                    </a:cubicBezTo>
                    <a:cubicBezTo>
                      <a:pt x="72" y="104"/>
                      <a:pt x="73" y="105"/>
                      <a:pt x="75" y="104"/>
                    </a:cubicBezTo>
                    <a:cubicBezTo>
                      <a:pt x="78" y="102"/>
                      <a:pt x="69" y="101"/>
                      <a:pt x="73" y="97"/>
                    </a:cubicBezTo>
                    <a:cubicBezTo>
                      <a:pt x="75" y="96"/>
                      <a:pt x="77" y="96"/>
                      <a:pt x="78" y="95"/>
                    </a:cubicBezTo>
                    <a:cubicBezTo>
                      <a:pt x="79" y="94"/>
                      <a:pt x="79" y="91"/>
                      <a:pt x="77" y="91"/>
                    </a:cubicBezTo>
                    <a:cubicBezTo>
                      <a:pt x="79" y="91"/>
                      <a:pt x="79" y="92"/>
                      <a:pt x="81" y="91"/>
                    </a:cubicBezTo>
                    <a:cubicBezTo>
                      <a:pt x="82" y="90"/>
                      <a:pt x="83" y="88"/>
                      <a:pt x="85" y="87"/>
                    </a:cubicBezTo>
                    <a:cubicBezTo>
                      <a:pt x="86" y="86"/>
                      <a:pt x="88" y="84"/>
                      <a:pt x="89" y="84"/>
                    </a:cubicBezTo>
                    <a:cubicBezTo>
                      <a:pt x="90" y="84"/>
                      <a:pt x="95" y="84"/>
                      <a:pt x="94" y="86"/>
                    </a:cubicBezTo>
                    <a:cubicBezTo>
                      <a:pt x="93" y="87"/>
                      <a:pt x="91" y="85"/>
                      <a:pt x="89" y="86"/>
                    </a:cubicBezTo>
                    <a:cubicBezTo>
                      <a:pt x="87" y="87"/>
                      <a:pt x="87" y="88"/>
                      <a:pt x="86" y="90"/>
                    </a:cubicBezTo>
                    <a:cubicBezTo>
                      <a:pt x="86" y="92"/>
                      <a:pt x="84" y="94"/>
                      <a:pt x="84" y="96"/>
                    </a:cubicBezTo>
                    <a:cubicBezTo>
                      <a:pt x="83" y="97"/>
                      <a:pt x="87" y="96"/>
                      <a:pt x="87" y="97"/>
                    </a:cubicBezTo>
                    <a:cubicBezTo>
                      <a:pt x="86" y="97"/>
                      <a:pt x="81" y="99"/>
                      <a:pt x="85" y="99"/>
                    </a:cubicBezTo>
                    <a:cubicBezTo>
                      <a:pt x="88" y="99"/>
                      <a:pt x="90" y="97"/>
                      <a:pt x="93" y="96"/>
                    </a:cubicBezTo>
                    <a:cubicBezTo>
                      <a:pt x="95" y="94"/>
                      <a:pt x="97" y="94"/>
                      <a:pt x="99" y="93"/>
                    </a:cubicBezTo>
                    <a:cubicBezTo>
                      <a:pt x="103" y="92"/>
                      <a:pt x="101" y="90"/>
                      <a:pt x="101" y="88"/>
                    </a:cubicBezTo>
                    <a:cubicBezTo>
                      <a:pt x="100" y="84"/>
                      <a:pt x="109" y="87"/>
                      <a:pt x="111" y="88"/>
                    </a:cubicBezTo>
                    <a:cubicBezTo>
                      <a:pt x="113" y="88"/>
                      <a:pt x="114" y="90"/>
                      <a:pt x="116" y="91"/>
                    </a:cubicBezTo>
                    <a:cubicBezTo>
                      <a:pt x="116" y="91"/>
                      <a:pt x="118" y="88"/>
                      <a:pt x="119" y="89"/>
                    </a:cubicBezTo>
                    <a:cubicBezTo>
                      <a:pt x="119" y="89"/>
                      <a:pt x="119" y="91"/>
                      <a:pt x="119" y="92"/>
                    </a:cubicBezTo>
                    <a:cubicBezTo>
                      <a:pt x="121" y="93"/>
                      <a:pt x="122" y="93"/>
                      <a:pt x="123" y="93"/>
                    </a:cubicBezTo>
                    <a:cubicBezTo>
                      <a:pt x="126" y="93"/>
                      <a:pt x="129" y="92"/>
                      <a:pt x="131" y="93"/>
                    </a:cubicBezTo>
                    <a:cubicBezTo>
                      <a:pt x="132" y="93"/>
                      <a:pt x="133" y="94"/>
                      <a:pt x="134" y="93"/>
                    </a:cubicBezTo>
                    <a:cubicBezTo>
                      <a:pt x="135" y="93"/>
                      <a:pt x="135" y="94"/>
                      <a:pt x="136" y="95"/>
                    </a:cubicBezTo>
                    <a:cubicBezTo>
                      <a:pt x="137" y="95"/>
                      <a:pt x="139" y="96"/>
                      <a:pt x="140" y="96"/>
                    </a:cubicBezTo>
                    <a:cubicBezTo>
                      <a:pt x="142" y="96"/>
                      <a:pt x="143" y="94"/>
                      <a:pt x="144" y="94"/>
                    </a:cubicBezTo>
                    <a:cubicBezTo>
                      <a:pt x="146" y="93"/>
                      <a:pt x="145" y="96"/>
                      <a:pt x="145" y="96"/>
                    </a:cubicBezTo>
                    <a:cubicBezTo>
                      <a:pt x="144" y="97"/>
                      <a:pt x="144" y="97"/>
                      <a:pt x="145" y="98"/>
                    </a:cubicBezTo>
                    <a:cubicBezTo>
                      <a:pt x="148" y="99"/>
                      <a:pt x="150" y="100"/>
                      <a:pt x="152" y="101"/>
                    </a:cubicBezTo>
                    <a:cubicBezTo>
                      <a:pt x="154" y="103"/>
                      <a:pt x="156" y="105"/>
                      <a:pt x="158" y="106"/>
                    </a:cubicBezTo>
                    <a:cubicBezTo>
                      <a:pt x="159" y="106"/>
                      <a:pt x="160" y="105"/>
                      <a:pt x="161" y="105"/>
                    </a:cubicBezTo>
                    <a:cubicBezTo>
                      <a:pt x="162" y="104"/>
                      <a:pt x="160" y="103"/>
                      <a:pt x="160" y="102"/>
                    </a:cubicBezTo>
                    <a:cubicBezTo>
                      <a:pt x="160" y="101"/>
                      <a:pt x="163" y="103"/>
                      <a:pt x="163" y="103"/>
                    </a:cubicBezTo>
                    <a:cubicBezTo>
                      <a:pt x="163" y="104"/>
                      <a:pt x="166" y="106"/>
                      <a:pt x="167" y="105"/>
                    </a:cubicBezTo>
                    <a:cubicBezTo>
                      <a:pt x="167" y="105"/>
                      <a:pt x="165" y="99"/>
                      <a:pt x="165" y="99"/>
                    </a:cubicBezTo>
                    <a:cubicBezTo>
                      <a:pt x="166" y="99"/>
                      <a:pt x="168" y="104"/>
                      <a:pt x="169" y="104"/>
                    </a:cubicBezTo>
                    <a:cubicBezTo>
                      <a:pt x="169" y="105"/>
                      <a:pt x="170" y="107"/>
                      <a:pt x="171" y="107"/>
                    </a:cubicBezTo>
                    <a:cubicBezTo>
                      <a:pt x="172" y="107"/>
                      <a:pt x="173" y="105"/>
                      <a:pt x="173" y="105"/>
                    </a:cubicBezTo>
                    <a:cubicBezTo>
                      <a:pt x="171" y="106"/>
                      <a:pt x="177" y="110"/>
                      <a:pt x="177" y="111"/>
                    </a:cubicBezTo>
                    <a:cubicBezTo>
                      <a:pt x="176" y="111"/>
                      <a:pt x="176" y="111"/>
                      <a:pt x="176" y="111"/>
                    </a:cubicBezTo>
                    <a:cubicBezTo>
                      <a:pt x="175" y="112"/>
                      <a:pt x="177" y="112"/>
                      <a:pt x="177" y="113"/>
                    </a:cubicBezTo>
                    <a:cubicBezTo>
                      <a:pt x="177" y="113"/>
                      <a:pt x="175" y="114"/>
                      <a:pt x="176" y="114"/>
                    </a:cubicBezTo>
                    <a:cubicBezTo>
                      <a:pt x="177" y="115"/>
                      <a:pt x="178" y="116"/>
                      <a:pt x="179" y="117"/>
                    </a:cubicBezTo>
                    <a:cubicBezTo>
                      <a:pt x="181" y="119"/>
                      <a:pt x="182" y="120"/>
                      <a:pt x="184" y="121"/>
                    </a:cubicBezTo>
                    <a:cubicBezTo>
                      <a:pt x="184" y="121"/>
                      <a:pt x="182" y="125"/>
                      <a:pt x="183" y="125"/>
                    </a:cubicBezTo>
                    <a:cubicBezTo>
                      <a:pt x="184" y="126"/>
                      <a:pt x="184" y="124"/>
                      <a:pt x="184" y="124"/>
                    </a:cubicBezTo>
                    <a:cubicBezTo>
                      <a:pt x="185" y="123"/>
                      <a:pt x="185" y="126"/>
                      <a:pt x="186" y="127"/>
                    </a:cubicBezTo>
                    <a:cubicBezTo>
                      <a:pt x="186" y="127"/>
                      <a:pt x="186" y="126"/>
                      <a:pt x="186" y="125"/>
                    </a:cubicBezTo>
                    <a:cubicBezTo>
                      <a:pt x="186" y="127"/>
                      <a:pt x="192" y="130"/>
                      <a:pt x="193" y="127"/>
                    </a:cubicBezTo>
                    <a:cubicBezTo>
                      <a:pt x="193" y="127"/>
                      <a:pt x="193" y="128"/>
                      <a:pt x="193" y="128"/>
                    </a:cubicBezTo>
                    <a:cubicBezTo>
                      <a:pt x="193" y="128"/>
                      <a:pt x="194" y="127"/>
                      <a:pt x="194" y="126"/>
                    </a:cubicBezTo>
                    <a:cubicBezTo>
                      <a:pt x="193" y="126"/>
                      <a:pt x="194" y="127"/>
                      <a:pt x="194" y="12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41" name="Freeform 641"/>
              <p:cNvSpPr>
                <a:spLocks/>
              </p:cNvSpPr>
              <p:nvPr/>
            </p:nvSpPr>
            <p:spPr bwMode="auto">
              <a:xfrm>
                <a:off x="2940969" y="2214719"/>
                <a:ext cx="1361584" cy="675342"/>
              </a:xfrm>
              <a:custGeom>
                <a:avLst/>
                <a:gdLst>
                  <a:gd name="T0" fmla="*/ 84 w 289"/>
                  <a:gd name="T1" fmla="*/ 106 h 143"/>
                  <a:gd name="T2" fmla="*/ 105 w 289"/>
                  <a:gd name="T3" fmla="*/ 119 h 143"/>
                  <a:gd name="T4" fmla="*/ 125 w 289"/>
                  <a:gd name="T5" fmla="*/ 127 h 143"/>
                  <a:gd name="T6" fmla="*/ 137 w 289"/>
                  <a:gd name="T7" fmla="*/ 127 h 143"/>
                  <a:gd name="T8" fmla="*/ 149 w 289"/>
                  <a:gd name="T9" fmla="*/ 119 h 143"/>
                  <a:gd name="T10" fmla="*/ 162 w 289"/>
                  <a:gd name="T11" fmla="*/ 118 h 143"/>
                  <a:gd name="T12" fmla="*/ 177 w 289"/>
                  <a:gd name="T13" fmla="*/ 119 h 143"/>
                  <a:gd name="T14" fmla="*/ 171 w 289"/>
                  <a:gd name="T15" fmla="*/ 113 h 143"/>
                  <a:gd name="T16" fmla="*/ 186 w 289"/>
                  <a:gd name="T17" fmla="*/ 113 h 143"/>
                  <a:gd name="T18" fmla="*/ 209 w 289"/>
                  <a:gd name="T19" fmla="*/ 122 h 143"/>
                  <a:gd name="T20" fmla="*/ 213 w 289"/>
                  <a:gd name="T21" fmla="*/ 133 h 143"/>
                  <a:gd name="T22" fmla="*/ 220 w 289"/>
                  <a:gd name="T23" fmla="*/ 143 h 143"/>
                  <a:gd name="T24" fmla="*/ 215 w 289"/>
                  <a:gd name="T25" fmla="*/ 108 h 143"/>
                  <a:gd name="T26" fmla="*/ 234 w 289"/>
                  <a:gd name="T27" fmla="*/ 92 h 143"/>
                  <a:gd name="T28" fmla="*/ 239 w 289"/>
                  <a:gd name="T29" fmla="*/ 86 h 143"/>
                  <a:gd name="T30" fmla="*/ 244 w 289"/>
                  <a:gd name="T31" fmla="*/ 82 h 143"/>
                  <a:gd name="T32" fmla="*/ 242 w 289"/>
                  <a:gd name="T33" fmla="*/ 78 h 143"/>
                  <a:gd name="T34" fmla="*/ 238 w 289"/>
                  <a:gd name="T35" fmla="*/ 71 h 143"/>
                  <a:gd name="T36" fmla="*/ 239 w 289"/>
                  <a:gd name="T37" fmla="*/ 69 h 143"/>
                  <a:gd name="T38" fmla="*/ 242 w 289"/>
                  <a:gd name="T39" fmla="*/ 75 h 143"/>
                  <a:gd name="T40" fmla="*/ 246 w 289"/>
                  <a:gd name="T41" fmla="*/ 62 h 143"/>
                  <a:gd name="T42" fmla="*/ 253 w 289"/>
                  <a:gd name="T43" fmla="*/ 52 h 143"/>
                  <a:gd name="T44" fmla="*/ 265 w 289"/>
                  <a:gd name="T45" fmla="*/ 48 h 143"/>
                  <a:gd name="T46" fmla="*/ 271 w 289"/>
                  <a:gd name="T47" fmla="*/ 48 h 143"/>
                  <a:gd name="T48" fmla="*/ 274 w 289"/>
                  <a:gd name="T49" fmla="*/ 35 h 143"/>
                  <a:gd name="T50" fmla="*/ 288 w 289"/>
                  <a:gd name="T51" fmla="*/ 28 h 143"/>
                  <a:gd name="T52" fmla="*/ 276 w 289"/>
                  <a:gd name="T53" fmla="*/ 13 h 143"/>
                  <a:gd name="T54" fmla="*/ 264 w 289"/>
                  <a:gd name="T55" fmla="*/ 28 h 143"/>
                  <a:gd name="T56" fmla="*/ 237 w 289"/>
                  <a:gd name="T57" fmla="*/ 39 h 143"/>
                  <a:gd name="T58" fmla="*/ 224 w 289"/>
                  <a:gd name="T59" fmla="*/ 45 h 143"/>
                  <a:gd name="T60" fmla="*/ 208 w 289"/>
                  <a:gd name="T61" fmla="*/ 44 h 143"/>
                  <a:gd name="T62" fmla="*/ 203 w 289"/>
                  <a:gd name="T63" fmla="*/ 36 h 143"/>
                  <a:gd name="T64" fmla="*/ 196 w 289"/>
                  <a:gd name="T65" fmla="*/ 28 h 143"/>
                  <a:gd name="T66" fmla="*/ 185 w 289"/>
                  <a:gd name="T67" fmla="*/ 48 h 143"/>
                  <a:gd name="T68" fmla="*/ 187 w 289"/>
                  <a:gd name="T69" fmla="*/ 25 h 143"/>
                  <a:gd name="T70" fmla="*/ 196 w 289"/>
                  <a:gd name="T71" fmla="*/ 17 h 143"/>
                  <a:gd name="T72" fmla="*/ 184 w 289"/>
                  <a:gd name="T73" fmla="*/ 13 h 143"/>
                  <a:gd name="T74" fmla="*/ 165 w 289"/>
                  <a:gd name="T75" fmla="*/ 15 h 143"/>
                  <a:gd name="T76" fmla="*/ 158 w 289"/>
                  <a:gd name="T77" fmla="*/ 5 h 143"/>
                  <a:gd name="T78" fmla="*/ 147 w 289"/>
                  <a:gd name="T79" fmla="*/ 4 h 143"/>
                  <a:gd name="T80" fmla="*/ 30 w 289"/>
                  <a:gd name="T81" fmla="*/ 4 h 143"/>
                  <a:gd name="T82" fmla="*/ 7 w 289"/>
                  <a:gd name="T83" fmla="*/ 9 h 143"/>
                  <a:gd name="T84" fmla="*/ 8 w 289"/>
                  <a:gd name="T85" fmla="*/ 21 h 143"/>
                  <a:gd name="T86" fmla="*/ 2 w 289"/>
                  <a:gd name="T87" fmla="*/ 40 h 143"/>
                  <a:gd name="T88" fmla="*/ 5 w 289"/>
                  <a:gd name="T89" fmla="*/ 63 h 143"/>
                  <a:gd name="T90" fmla="*/ 12 w 289"/>
                  <a:gd name="T91" fmla="*/ 73 h 143"/>
                  <a:gd name="T92" fmla="*/ 21 w 289"/>
                  <a:gd name="T93" fmla="*/ 88 h 143"/>
                  <a:gd name="T94" fmla="*/ 39 w 289"/>
                  <a:gd name="T95" fmla="*/ 10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9" h="143">
                    <a:moveTo>
                      <a:pt x="68" y="108"/>
                    </a:moveTo>
                    <a:cubicBezTo>
                      <a:pt x="71" y="108"/>
                      <a:pt x="74" y="108"/>
                      <a:pt x="78" y="108"/>
                    </a:cubicBezTo>
                    <a:cubicBezTo>
                      <a:pt x="79" y="108"/>
                      <a:pt x="81" y="108"/>
                      <a:pt x="82" y="108"/>
                    </a:cubicBezTo>
                    <a:cubicBezTo>
                      <a:pt x="83" y="108"/>
                      <a:pt x="83" y="106"/>
                      <a:pt x="84" y="106"/>
                    </a:cubicBezTo>
                    <a:cubicBezTo>
                      <a:pt x="85" y="105"/>
                      <a:pt x="91" y="105"/>
                      <a:pt x="91" y="106"/>
                    </a:cubicBezTo>
                    <a:cubicBezTo>
                      <a:pt x="94" y="108"/>
                      <a:pt x="97" y="110"/>
                      <a:pt x="100" y="112"/>
                    </a:cubicBezTo>
                    <a:cubicBezTo>
                      <a:pt x="100" y="112"/>
                      <a:pt x="101" y="115"/>
                      <a:pt x="101" y="116"/>
                    </a:cubicBezTo>
                    <a:cubicBezTo>
                      <a:pt x="102" y="118"/>
                      <a:pt x="102" y="118"/>
                      <a:pt x="105" y="119"/>
                    </a:cubicBezTo>
                    <a:cubicBezTo>
                      <a:pt x="107" y="120"/>
                      <a:pt x="108" y="121"/>
                      <a:pt x="109" y="119"/>
                    </a:cubicBezTo>
                    <a:cubicBezTo>
                      <a:pt x="110" y="116"/>
                      <a:pt x="111" y="116"/>
                      <a:pt x="114" y="117"/>
                    </a:cubicBezTo>
                    <a:cubicBezTo>
                      <a:pt x="116" y="117"/>
                      <a:pt x="119" y="118"/>
                      <a:pt x="119" y="120"/>
                    </a:cubicBezTo>
                    <a:cubicBezTo>
                      <a:pt x="121" y="123"/>
                      <a:pt x="123" y="124"/>
                      <a:pt x="125" y="127"/>
                    </a:cubicBezTo>
                    <a:cubicBezTo>
                      <a:pt x="127" y="129"/>
                      <a:pt x="126" y="133"/>
                      <a:pt x="129" y="134"/>
                    </a:cubicBezTo>
                    <a:cubicBezTo>
                      <a:pt x="131" y="136"/>
                      <a:pt x="135" y="136"/>
                      <a:pt x="137" y="137"/>
                    </a:cubicBezTo>
                    <a:cubicBezTo>
                      <a:pt x="137" y="136"/>
                      <a:pt x="135" y="129"/>
                      <a:pt x="135" y="129"/>
                    </a:cubicBezTo>
                    <a:cubicBezTo>
                      <a:pt x="137" y="130"/>
                      <a:pt x="136" y="127"/>
                      <a:pt x="137" y="127"/>
                    </a:cubicBezTo>
                    <a:cubicBezTo>
                      <a:pt x="137" y="126"/>
                      <a:pt x="139" y="126"/>
                      <a:pt x="140" y="125"/>
                    </a:cubicBezTo>
                    <a:cubicBezTo>
                      <a:pt x="141" y="125"/>
                      <a:pt x="142" y="122"/>
                      <a:pt x="142" y="122"/>
                    </a:cubicBezTo>
                    <a:cubicBezTo>
                      <a:pt x="143" y="123"/>
                      <a:pt x="144" y="123"/>
                      <a:pt x="145" y="122"/>
                    </a:cubicBezTo>
                    <a:cubicBezTo>
                      <a:pt x="147" y="121"/>
                      <a:pt x="148" y="121"/>
                      <a:pt x="149" y="119"/>
                    </a:cubicBezTo>
                    <a:cubicBezTo>
                      <a:pt x="151" y="118"/>
                      <a:pt x="148" y="118"/>
                      <a:pt x="148" y="117"/>
                    </a:cubicBezTo>
                    <a:cubicBezTo>
                      <a:pt x="148" y="117"/>
                      <a:pt x="151" y="118"/>
                      <a:pt x="152" y="117"/>
                    </a:cubicBezTo>
                    <a:cubicBezTo>
                      <a:pt x="154" y="116"/>
                      <a:pt x="155" y="116"/>
                      <a:pt x="157" y="116"/>
                    </a:cubicBezTo>
                    <a:cubicBezTo>
                      <a:pt x="159" y="116"/>
                      <a:pt x="160" y="119"/>
                      <a:pt x="162" y="118"/>
                    </a:cubicBezTo>
                    <a:cubicBezTo>
                      <a:pt x="165" y="116"/>
                      <a:pt x="166" y="118"/>
                      <a:pt x="168" y="119"/>
                    </a:cubicBezTo>
                    <a:cubicBezTo>
                      <a:pt x="170" y="120"/>
                      <a:pt x="171" y="118"/>
                      <a:pt x="172" y="118"/>
                    </a:cubicBezTo>
                    <a:cubicBezTo>
                      <a:pt x="173" y="117"/>
                      <a:pt x="176" y="119"/>
                      <a:pt x="176" y="120"/>
                    </a:cubicBezTo>
                    <a:cubicBezTo>
                      <a:pt x="177" y="121"/>
                      <a:pt x="178" y="120"/>
                      <a:pt x="177" y="119"/>
                    </a:cubicBezTo>
                    <a:cubicBezTo>
                      <a:pt x="177" y="119"/>
                      <a:pt x="176" y="118"/>
                      <a:pt x="175" y="118"/>
                    </a:cubicBezTo>
                    <a:cubicBezTo>
                      <a:pt x="174" y="117"/>
                      <a:pt x="176" y="117"/>
                      <a:pt x="176" y="117"/>
                    </a:cubicBezTo>
                    <a:cubicBezTo>
                      <a:pt x="175" y="115"/>
                      <a:pt x="175" y="114"/>
                      <a:pt x="173" y="115"/>
                    </a:cubicBezTo>
                    <a:cubicBezTo>
                      <a:pt x="173" y="115"/>
                      <a:pt x="169" y="115"/>
                      <a:pt x="171" y="113"/>
                    </a:cubicBezTo>
                    <a:cubicBezTo>
                      <a:pt x="173" y="113"/>
                      <a:pt x="174" y="114"/>
                      <a:pt x="175" y="114"/>
                    </a:cubicBezTo>
                    <a:cubicBezTo>
                      <a:pt x="178" y="113"/>
                      <a:pt x="180" y="113"/>
                      <a:pt x="183" y="113"/>
                    </a:cubicBezTo>
                    <a:cubicBezTo>
                      <a:pt x="184" y="113"/>
                      <a:pt x="183" y="113"/>
                      <a:pt x="184" y="114"/>
                    </a:cubicBezTo>
                    <a:cubicBezTo>
                      <a:pt x="184" y="114"/>
                      <a:pt x="185" y="114"/>
                      <a:pt x="186" y="113"/>
                    </a:cubicBezTo>
                    <a:cubicBezTo>
                      <a:pt x="188" y="113"/>
                      <a:pt x="190" y="113"/>
                      <a:pt x="192" y="113"/>
                    </a:cubicBezTo>
                    <a:cubicBezTo>
                      <a:pt x="194" y="113"/>
                      <a:pt x="194" y="115"/>
                      <a:pt x="196" y="116"/>
                    </a:cubicBezTo>
                    <a:cubicBezTo>
                      <a:pt x="198" y="118"/>
                      <a:pt x="200" y="116"/>
                      <a:pt x="202" y="115"/>
                    </a:cubicBezTo>
                    <a:cubicBezTo>
                      <a:pt x="203" y="115"/>
                      <a:pt x="209" y="121"/>
                      <a:pt x="209" y="122"/>
                    </a:cubicBezTo>
                    <a:cubicBezTo>
                      <a:pt x="210" y="123"/>
                      <a:pt x="208" y="125"/>
                      <a:pt x="209" y="126"/>
                    </a:cubicBezTo>
                    <a:cubicBezTo>
                      <a:pt x="210" y="128"/>
                      <a:pt x="209" y="128"/>
                      <a:pt x="210" y="130"/>
                    </a:cubicBezTo>
                    <a:cubicBezTo>
                      <a:pt x="210" y="131"/>
                      <a:pt x="211" y="132"/>
                      <a:pt x="211" y="132"/>
                    </a:cubicBezTo>
                    <a:cubicBezTo>
                      <a:pt x="212" y="132"/>
                      <a:pt x="212" y="133"/>
                      <a:pt x="213" y="133"/>
                    </a:cubicBezTo>
                    <a:cubicBezTo>
                      <a:pt x="214" y="134"/>
                      <a:pt x="213" y="136"/>
                      <a:pt x="214" y="137"/>
                    </a:cubicBezTo>
                    <a:cubicBezTo>
                      <a:pt x="215" y="138"/>
                      <a:pt x="216" y="138"/>
                      <a:pt x="217" y="140"/>
                    </a:cubicBezTo>
                    <a:cubicBezTo>
                      <a:pt x="219" y="143"/>
                      <a:pt x="218" y="140"/>
                      <a:pt x="220" y="141"/>
                    </a:cubicBezTo>
                    <a:cubicBezTo>
                      <a:pt x="220" y="141"/>
                      <a:pt x="220" y="143"/>
                      <a:pt x="220" y="143"/>
                    </a:cubicBezTo>
                    <a:cubicBezTo>
                      <a:pt x="221" y="143"/>
                      <a:pt x="222" y="136"/>
                      <a:pt x="222" y="135"/>
                    </a:cubicBezTo>
                    <a:cubicBezTo>
                      <a:pt x="222" y="132"/>
                      <a:pt x="221" y="130"/>
                      <a:pt x="220" y="126"/>
                    </a:cubicBezTo>
                    <a:cubicBezTo>
                      <a:pt x="218" y="123"/>
                      <a:pt x="218" y="120"/>
                      <a:pt x="217" y="117"/>
                    </a:cubicBezTo>
                    <a:cubicBezTo>
                      <a:pt x="215" y="115"/>
                      <a:pt x="214" y="111"/>
                      <a:pt x="215" y="108"/>
                    </a:cubicBezTo>
                    <a:cubicBezTo>
                      <a:pt x="216" y="105"/>
                      <a:pt x="218" y="103"/>
                      <a:pt x="221" y="101"/>
                    </a:cubicBezTo>
                    <a:cubicBezTo>
                      <a:pt x="222" y="100"/>
                      <a:pt x="223" y="100"/>
                      <a:pt x="224" y="99"/>
                    </a:cubicBezTo>
                    <a:cubicBezTo>
                      <a:pt x="225" y="98"/>
                      <a:pt x="226" y="96"/>
                      <a:pt x="227" y="96"/>
                    </a:cubicBezTo>
                    <a:cubicBezTo>
                      <a:pt x="229" y="94"/>
                      <a:pt x="232" y="94"/>
                      <a:pt x="234" y="92"/>
                    </a:cubicBezTo>
                    <a:cubicBezTo>
                      <a:pt x="235" y="91"/>
                      <a:pt x="236" y="89"/>
                      <a:pt x="238" y="89"/>
                    </a:cubicBezTo>
                    <a:cubicBezTo>
                      <a:pt x="238" y="89"/>
                      <a:pt x="242" y="89"/>
                      <a:pt x="241" y="87"/>
                    </a:cubicBezTo>
                    <a:cubicBezTo>
                      <a:pt x="241" y="87"/>
                      <a:pt x="238" y="88"/>
                      <a:pt x="238" y="88"/>
                    </a:cubicBezTo>
                    <a:cubicBezTo>
                      <a:pt x="238" y="87"/>
                      <a:pt x="240" y="88"/>
                      <a:pt x="239" y="86"/>
                    </a:cubicBezTo>
                    <a:cubicBezTo>
                      <a:pt x="239" y="86"/>
                      <a:pt x="238" y="85"/>
                      <a:pt x="239" y="85"/>
                    </a:cubicBezTo>
                    <a:cubicBezTo>
                      <a:pt x="239" y="84"/>
                      <a:pt x="239" y="85"/>
                      <a:pt x="240" y="84"/>
                    </a:cubicBezTo>
                    <a:cubicBezTo>
                      <a:pt x="239" y="85"/>
                      <a:pt x="241" y="86"/>
                      <a:pt x="241" y="85"/>
                    </a:cubicBezTo>
                    <a:cubicBezTo>
                      <a:pt x="242" y="85"/>
                      <a:pt x="245" y="83"/>
                      <a:pt x="244" y="82"/>
                    </a:cubicBezTo>
                    <a:cubicBezTo>
                      <a:pt x="244" y="83"/>
                      <a:pt x="238" y="82"/>
                      <a:pt x="239" y="81"/>
                    </a:cubicBezTo>
                    <a:cubicBezTo>
                      <a:pt x="239" y="80"/>
                      <a:pt x="240" y="82"/>
                      <a:pt x="241" y="81"/>
                    </a:cubicBezTo>
                    <a:cubicBezTo>
                      <a:pt x="241" y="81"/>
                      <a:pt x="243" y="80"/>
                      <a:pt x="243" y="80"/>
                    </a:cubicBezTo>
                    <a:cubicBezTo>
                      <a:pt x="243" y="80"/>
                      <a:pt x="242" y="79"/>
                      <a:pt x="242" y="78"/>
                    </a:cubicBezTo>
                    <a:cubicBezTo>
                      <a:pt x="243" y="77"/>
                      <a:pt x="243" y="76"/>
                      <a:pt x="241" y="76"/>
                    </a:cubicBezTo>
                    <a:cubicBezTo>
                      <a:pt x="241" y="76"/>
                      <a:pt x="237" y="74"/>
                      <a:pt x="237" y="74"/>
                    </a:cubicBezTo>
                    <a:cubicBezTo>
                      <a:pt x="238" y="73"/>
                      <a:pt x="239" y="74"/>
                      <a:pt x="240" y="74"/>
                    </a:cubicBezTo>
                    <a:cubicBezTo>
                      <a:pt x="241" y="73"/>
                      <a:pt x="239" y="71"/>
                      <a:pt x="238" y="71"/>
                    </a:cubicBezTo>
                    <a:cubicBezTo>
                      <a:pt x="237" y="70"/>
                      <a:pt x="236" y="69"/>
                      <a:pt x="236" y="68"/>
                    </a:cubicBezTo>
                    <a:cubicBezTo>
                      <a:pt x="235" y="67"/>
                      <a:pt x="238" y="65"/>
                      <a:pt x="237" y="64"/>
                    </a:cubicBezTo>
                    <a:cubicBezTo>
                      <a:pt x="238" y="65"/>
                      <a:pt x="237" y="66"/>
                      <a:pt x="237" y="67"/>
                    </a:cubicBezTo>
                    <a:cubicBezTo>
                      <a:pt x="237" y="67"/>
                      <a:pt x="239" y="69"/>
                      <a:pt x="239" y="69"/>
                    </a:cubicBezTo>
                    <a:cubicBezTo>
                      <a:pt x="241" y="67"/>
                      <a:pt x="239" y="62"/>
                      <a:pt x="242" y="61"/>
                    </a:cubicBezTo>
                    <a:cubicBezTo>
                      <a:pt x="241" y="61"/>
                      <a:pt x="241" y="66"/>
                      <a:pt x="242" y="67"/>
                    </a:cubicBezTo>
                    <a:cubicBezTo>
                      <a:pt x="242" y="69"/>
                      <a:pt x="244" y="69"/>
                      <a:pt x="244" y="71"/>
                    </a:cubicBezTo>
                    <a:cubicBezTo>
                      <a:pt x="244" y="72"/>
                      <a:pt x="241" y="74"/>
                      <a:pt x="242" y="75"/>
                    </a:cubicBezTo>
                    <a:cubicBezTo>
                      <a:pt x="242" y="75"/>
                      <a:pt x="248" y="69"/>
                      <a:pt x="247" y="67"/>
                    </a:cubicBezTo>
                    <a:cubicBezTo>
                      <a:pt x="247" y="65"/>
                      <a:pt x="245" y="64"/>
                      <a:pt x="245" y="62"/>
                    </a:cubicBezTo>
                    <a:cubicBezTo>
                      <a:pt x="244" y="61"/>
                      <a:pt x="245" y="58"/>
                      <a:pt x="247" y="59"/>
                    </a:cubicBezTo>
                    <a:cubicBezTo>
                      <a:pt x="246" y="58"/>
                      <a:pt x="245" y="61"/>
                      <a:pt x="246" y="62"/>
                    </a:cubicBezTo>
                    <a:cubicBezTo>
                      <a:pt x="248" y="64"/>
                      <a:pt x="248" y="65"/>
                      <a:pt x="250" y="62"/>
                    </a:cubicBezTo>
                    <a:cubicBezTo>
                      <a:pt x="251" y="61"/>
                      <a:pt x="253" y="58"/>
                      <a:pt x="252" y="56"/>
                    </a:cubicBezTo>
                    <a:cubicBezTo>
                      <a:pt x="252" y="56"/>
                      <a:pt x="251" y="55"/>
                      <a:pt x="252" y="54"/>
                    </a:cubicBezTo>
                    <a:cubicBezTo>
                      <a:pt x="252" y="54"/>
                      <a:pt x="253" y="52"/>
                      <a:pt x="253" y="52"/>
                    </a:cubicBezTo>
                    <a:cubicBezTo>
                      <a:pt x="253" y="52"/>
                      <a:pt x="253" y="54"/>
                      <a:pt x="253" y="54"/>
                    </a:cubicBezTo>
                    <a:cubicBezTo>
                      <a:pt x="253" y="54"/>
                      <a:pt x="258" y="51"/>
                      <a:pt x="260" y="51"/>
                    </a:cubicBezTo>
                    <a:cubicBezTo>
                      <a:pt x="261" y="50"/>
                      <a:pt x="263" y="51"/>
                      <a:pt x="264" y="51"/>
                    </a:cubicBezTo>
                    <a:cubicBezTo>
                      <a:pt x="266" y="50"/>
                      <a:pt x="265" y="49"/>
                      <a:pt x="265" y="48"/>
                    </a:cubicBezTo>
                    <a:cubicBezTo>
                      <a:pt x="266" y="48"/>
                      <a:pt x="266" y="50"/>
                      <a:pt x="267" y="50"/>
                    </a:cubicBezTo>
                    <a:cubicBezTo>
                      <a:pt x="267" y="50"/>
                      <a:pt x="269" y="49"/>
                      <a:pt x="269" y="49"/>
                    </a:cubicBezTo>
                    <a:cubicBezTo>
                      <a:pt x="271" y="51"/>
                      <a:pt x="275" y="46"/>
                      <a:pt x="272" y="46"/>
                    </a:cubicBezTo>
                    <a:cubicBezTo>
                      <a:pt x="272" y="46"/>
                      <a:pt x="272" y="48"/>
                      <a:pt x="271" y="48"/>
                    </a:cubicBezTo>
                    <a:cubicBezTo>
                      <a:pt x="270" y="48"/>
                      <a:pt x="268" y="44"/>
                      <a:pt x="268" y="44"/>
                    </a:cubicBezTo>
                    <a:cubicBezTo>
                      <a:pt x="269" y="43"/>
                      <a:pt x="268" y="42"/>
                      <a:pt x="269" y="41"/>
                    </a:cubicBezTo>
                    <a:cubicBezTo>
                      <a:pt x="270" y="39"/>
                      <a:pt x="271" y="37"/>
                      <a:pt x="272" y="36"/>
                    </a:cubicBezTo>
                    <a:cubicBezTo>
                      <a:pt x="273" y="36"/>
                      <a:pt x="274" y="35"/>
                      <a:pt x="274" y="35"/>
                    </a:cubicBezTo>
                    <a:cubicBezTo>
                      <a:pt x="276" y="36"/>
                      <a:pt x="277" y="33"/>
                      <a:pt x="278" y="32"/>
                    </a:cubicBezTo>
                    <a:cubicBezTo>
                      <a:pt x="278" y="32"/>
                      <a:pt x="280" y="33"/>
                      <a:pt x="281" y="32"/>
                    </a:cubicBezTo>
                    <a:cubicBezTo>
                      <a:pt x="283" y="31"/>
                      <a:pt x="285" y="31"/>
                      <a:pt x="286" y="30"/>
                    </a:cubicBezTo>
                    <a:cubicBezTo>
                      <a:pt x="287" y="30"/>
                      <a:pt x="289" y="29"/>
                      <a:pt x="288" y="28"/>
                    </a:cubicBezTo>
                    <a:cubicBezTo>
                      <a:pt x="286" y="26"/>
                      <a:pt x="286" y="25"/>
                      <a:pt x="285" y="24"/>
                    </a:cubicBezTo>
                    <a:cubicBezTo>
                      <a:pt x="281" y="23"/>
                      <a:pt x="287" y="14"/>
                      <a:pt x="281" y="14"/>
                    </a:cubicBezTo>
                    <a:cubicBezTo>
                      <a:pt x="280" y="13"/>
                      <a:pt x="279" y="15"/>
                      <a:pt x="278" y="14"/>
                    </a:cubicBezTo>
                    <a:cubicBezTo>
                      <a:pt x="277" y="13"/>
                      <a:pt x="277" y="12"/>
                      <a:pt x="276" y="13"/>
                    </a:cubicBezTo>
                    <a:cubicBezTo>
                      <a:pt x="275" y="14"/>
                      <a:pt x="274" y="16"/>
                      <a:pt x="273" y="17"/>
                    </a:cubicBezTo>
                    <a:cubicBezTo>
                      <a:pt x="272" y="18"/>
                      <a:pt x="272" y="20"/>
                      <a:pt x="271" y="21"/>
                    </a:cubicBezTo>
                    <a:cubicBezTo>
                      <a:pt x="271" y="23"/>
                      <a:pt x="270" y="26"/>
                      <a:pt x="268" y="26"/>
                    </a:cubicBezTo>
                    <a:cubicBezTo>
                      <a:pt x="266" y="26"/>
                      <a:pt x="266" y="28"/>
                      <a:pt x="264" y="28"/>
                    </a:cubicBezTo>
                    <a:cubicBezTo>
                      <a:pt x="259" y="28"/>
                      <a:pt x="254" y="28"/>
                      <a:pt x="249" y="28"/>
                    </a:cubicBezTo>
                    <a:cubicBezTo>
                      <a:pt x="247" y="28"/>
                      <a:pt x="247" y="28"/>
                      <a:pt x="246" y="29"/>
                    </a:cubicBezTo>
                    <a:cubicBezTo>
                      <a:pt x="245" y="31"/>
                      <a:pt x="241" y="33"/>
                      <a:pt x="241" y="34"/>
                    </a:cubicBezTo>
                    <a:cubicBezTo>
                      <a:pt x="242" y="37"/>
                      <a:pt x="239" y="39"/>
                      <a:pt x="237" y="39"/>
                    </a:cubicBezTo>
                    <a:cubicBezTo>
                      <a:pt x="235" y="39"/>
                      <a:pt x="234" y="38"/>
                      <a:pt x="232" y="38"/>
                    </a:cubicBezTo>
                    <a:cubicBezTo>
                      <a:pt x="230" y="38"/>
                      <a:pt x="228" y="39"/>
                      <a:pt x="227" y="39"/>
                    </a:cubicBezTo>
                    <a:cubicBezTo>
                      <a:pt x="227" y="39"/>
                      <a:pt x="227" y="42"/>
                      <a:pt x="228" y="42"/>
                    </a:cubicBezTo>
                    <a:cubicBezTo>
                      <a:pt x="227" y="43"/>
                      <a:pt x="226" y="44"/>
                      <a:pt x="224" y="45"/>
                    </a:cubicBezTo>
                    <a:cubicBezTo>
                      <a:pt x="222" y="46"/>
                      <a:pt x="219" y="48"/>
                      <a:pt x="216" y="49"/>
                    </a:cubicBezTo>
                    <a:cubicBezTo>
                      <a:pt x="213" y="50"/>
                      <a:pt x="210" y="50"/>
                      <a:pt x="207" y="49"/>
                    </a:cubicBezTo>
                    <a:cubicBezTo>
                      <a:pt x="206" y="48"/>
                      <a:pt x="205" y="47"/>
                      <a:pt x="206" y="46"/>
                    </a:cubicBezTo>
                    <a:cubicBezTo>
                      <a:pt x="206" y="46"/>
                      <a:pt x="207" y="44"/>
                      <a:pt x="208" y="44"/>
                    </a:cubicBezTo>
                    <a:cubicBezTo>
                      <a:pt x="208" y="44"/>
                      <a:pt x="208" y="45"/>
                      <a:pt x="208" y="46"/>
                    </a:cubicBezTo>
                    <a:cubicBezTo>
                      <a:pt x="210" y="42"/>
                      <a:pt x="211" y="39"/>
                      <a:pt x="209" y="35"/>
                    </a:cubicBezTo>
                    <a:cubicBezTo>
                      <a:pt x="208" y="34"/>
                      <a:pt x="206" y="36"/>
                      <a:pt x="205" y="36"/>
                    </a:cubicBezTo>
                    <a:cubicBezTo>
                      <a:pt x="204" y="37"/>
                      <a:pt x="204" y="36"/>
                      <a:pt x="203" y="36"/>
                    </a:cubicBezTo>
                    <a:cubicBezTo>
                      <a:pt x="202" y="35"/>
                      <a:pt x="204" y="34"/>
                      <a:pt x="204" y="34"/>
                    </a:cubicBezTo>
                    <a:cubicBezTo>
                      <a:pt x="208" y="30"/>
                      <a:pt x="205" y="26"/>
                      <a:pt x="201" y="25"/>
                    </a:cubicBezTo>
                    <a:cubicBezTo>
                      <a:pt x="198" y="24"/>
                      <a:pt x="198" y="25"/>
                      <a:pt x="196" y="26"/>
                    </a:cubicBezTo>
                    <a:cubicBezTo>
                      <a:pt x="196" y="27"/>
                      <a:pt x="196" y="27"/>
                      <a:pt x="196" y="28"/>
                    </a:cubicBezTo>
                    <a:cubicBezTo>
                      <a:pt x="196" y="29"/>
                      <a:pt x="194" y="28"/>
                      <a:pt x="193" y="28"/>
                    </a:cubicBezTo>
                    <a:cubicBezTo>
                      <a:pt x="192" y="28"/>
                      <a:pt x="190" y="36"/>
                      <a:pt x="190" y="37"/>
                    </a:cubicBezTo>
                    <a:cubicBezTo>
                      <a:pt x="191" y="42"/>
                      <a:pt x="192" y="45"/>
                      <a:pt x="188" y="47"/>
                    </a:cubicBezTo>
                    <a:cubicBezTo>
                      <a:pt x="188" y="48"/>
                      <a:pt x="185" y="49"/>
                      <a:pt x="185" y="48"/>
                    </a:cubicBezTo>
                    <a:cubicBezTo>
                      <a:pt x="185" y="46"/>
                      <a:pt x="184" y="44"/>
                      <a:pt x="184" y="42"/>
                    </a:cubicBezTo>
                    <a:cubicBezTo>
                      <a:pt x="184" y="41"/>
                      <a:pt x="186" y="30"/>
                      <a:pt x="186" y="30"/>
                    </a:cubicBezTo>
                    <a:cubicBezTo>
                      <a:pt x="185" y="30"/>
                      <a:pt x="183" y="32"/>
                      <a:pt x="183" y="31"/>
                    </a:cubicBezTo>
                    <a:cubicBezTo>
                      <a:pt x="183" y="30"/>
                      <a:pt x="186" y="26"/>
                      <a:pt x="187" y="25"/>
                    </a:cubicBezTo>
                    <a:cubicBezTo>
                      <a:pt x="188" y="23"/>
                      <a:pt x="191" y="23"/>
                      <a:pt x="193" y="22"/>
                    </a:cubicBezTo>
                    <a:cubicBezTo>
                      <a:pt x="196" y="22"/>
                      <a:pt x="199" y="23"/>
                      <a:pt x="202" y="23"/>
                    </a:cubicBezTo>
                    <a:cubicBezTo>
                      <a:pt x="205" y="23"/>
                      <a:pt x="201" y="20"/>
                      <a:pt x="199" y="20"/>
                    </a:cubicBezTo>
                    <a:cubicBezTo>
                      <a:pt x="197" y="20"/>
                      <a:pt x="199" y="17"/>
                      <a:pt x="196" y="17"/>
                    </a:cubicBezTo>
                    <a:cubicBezTo>
                      <a:pt x="194" y="18"/>
                      <a:pt x="192" y="19"/>
                      <a:pt x="189" y="19"/>
                    </a:cubicBezTo>
                    <a:cubicBezTo>
                      <a:pt x="187" y="19"/>
                      <a:pt x="185" y="17"/>
                      <a:pt x="183" y="16"/>
                    </a:cubicBezTo>
                    <a:cubicBezTo>
                      <a:pt x="183" y="16"/>
                      <a:pt x="180" y="16"/>
                      <a:pt x="181" y="15"/>
                    </a:cubicBezTo>
                    <a:cubicBezTo>
                      <a:pt x="182" y="15"/>
                      <a:pt x="184" y="14"/>
                      <a:pt x="184" y="13"/>
                    </a:cubicBezTo>
                    <a:cubicBezTo>
                      <a:pt x="184" y="13"/>
                      <a:pt x="176" y="16"/>
                      <a:pt x="175" y="16"/>
                    </a:cubicBezTo>
                    <a:cubicBezTo>
                      <a:pt x="174" y="17"/>
                      <a:pt x="173" y="18"/>
                      <a:pt x="172" y="18"/>
                    </a:cubicBezTo>
                    <a:cubicBezTo>
                      <a:pt x="170" y="18"/>
                      <a:pt x="170" y="16"/>
                      <a:pt x="168" y="16"/>
                    </a:cubicBezTo>
                    <a:cubicBezTo>
                      <a:pt x="167" y="16"/>
                      <a:pt x="162" y="18"/>
                      <a:pt x="165" y="15"/>
                    </a:cubicBezTo>
                    <a:cubicBezTo>
                      <a:pt x="168" y="13"/>
                      <a:pt x="171" y="11"/>
                      <a:pt x="174" y="9"/>
                    </a:cubicBezTo>
                    <a:cubicBezTo>
                      <a:pt x="172" y="9"/>
                      <a:pt x="170" y="7"/>
                      <a:pt x="168" y="9"/>
                    </a:cubicBezTo>
                    <a:cubicBezTo>
                      <a:pt x="165" y="10"/>
                      <a:pt x="164" y="8"/>
                      <a:pt x="161" y="7"/>
                    </a:cubicBezTo>
                    <a:cubicBezTo>
                      <a:pt x="160" y="7"/>
                      <a:pt x="159" y="6"/>
                      <a:pt x="158" y="5"/>
                    </a:cubicBezTo>
                    <a:cubicBezTo>
                      <a:pt x="156" y="5"/>
                      <a:pt x="155" y="6"/>
                      <a:pt x="153" y="6"/>
                    </a:cubicBezTo>
                    <a:cubicBezTo>
                      <a:pt x="152" y="5"/>
                      <a:pt x="150" y="5"/>
                      <a:pt x="150" y="3"/>
                    </a:cubicBezTo>
                    <a:cubicBezTo>
                      <a:pt x="150" y="3"/>
                      <a:pt x="148" y="0"/>
                      <a:pt x="148" y="1"/>
                    </a:cubicBezTo>
                    <a:cubicBezTo>
                      <a:pt x="147" y="1"/>
                      <a:pt x="148" y="4"/>
                      <a:pt x="147" y="4"/>
                    </a:cubicBezTo>
                    <a:cubicBezTo>
                      <a:pt x="146" y="4"/>
                      <a:pt x="145" y="4"/>
                      <a:pt x="145" y="4"/>
                    </a:cubicBezTo>
                    <a:cubicBezTo>
                      <a:pt x="142" y="4"/>
                      <a:pt x="139" y="4"/>
                      <a:pt x="136" y="4"/>
                    </a:cubicBezTo>
                    <a:cubicBezTo>
                      <a:pt x="125" y="4"/>
                      <a:pt x="115" y="4"/>
                      <a:pt x="105" y="4"/>
                    </a:cubicBezTo>
                    <a:cubicBezTo>
                      <a:pt x="80" y="4"/>
                      <a:pt x="55" y="4"/>
                      <a:pt x="30" y="4"/>
                    </a:cubicBezTo>
                    <a:cubicBezTo>
                      <a:pt x="24" y="4"/>
                      <a:pt x="17" y="4"/>
                      <a:pt x="11" y="4"/>
                    </a:cubicBezTo>
                    <a:cubicBezTo>
                      <a:pt x="12" y="5"/>
                      <a:pt x="14" y="13"/>
                      <a:pt x="11" y="14"/>
                    </a:cubicBezTo>
                    <a:cubicBezTo>
                      <a:pt x="9" y="14"/>
                      <a:pt x="8" y="14"/>
                      <a:pt x="10" y="12"/>
                    </a:cubicBezTo>
                    <a:cubicBezTo>
                      <a:pt x="12" y="9"/>
                      <a:pt x="9" y="9"/>
                      <a:pt x="7" y="9"/>
                    </a:cubicBezTo>
                    <a:cubicBezTo>
                      <a:pt x="5" y="9"/>
                      <a:pt x="2" y="7"/>
                      <a:pt x="1" y="7"/>
                    </a:cubicBezTo>
                    <a:cubicBezTo>
                      <a:pt x="0" y="8"/>
                      <a:pt x="2" y="12"/>
                      <a:pt x="2" y="12"/>
                    </a:cubicBezTo>
                    <a:cubicBezTo>
                      <a:pt x="3" y="15"/>
                      <a:pt x="4" y="16"/>
                      <a:pt x="4" y="18"/>
                    </a:cubicBezTo>
                    <a:cubicBezTo>
                      <a:pt x="4" y="19"/>
                      <a:pt x="7" y="21"/>
                      <a:pt x="8" y="21"/>
                    </a:cubicBezTo>
                    <a:cubicBezTo>
                      <a:pt x="7" y="21"/>
                      <a:pt x="6" y="21"/>
                      <a:pt x="5" y="22"/>
                    </a:cubicBezTo>
                    <a:cubicBezTo>
                      <a:pt x="4" y="23"/>
                      <a:pt x="5" y="24"/>
                      <a:pt x="5" y="25"/>
                    </a:cubicBezTo>
                    <a:cubicBezTo>
                      <a:pt x="5" y="28"/>
                      <a:pt x="5" y="30"/>
                      <a:pt x="4" y="32"/>
                    </a:cubicBezTo>
                    <a:cubicBezTo>
                      <a:pt x="4" y="35"/>
                      <a:pt x="3" y="37"/>
                      <a:pt x="2" y="40"/>
                    </a:cubicBezTo>
                    <a:cubicBezTo>
                      <a:pt x="1" y="43"/>
                      <a:pt x="3" y="46"/>
                      <a:pt x="4" y="49"/>
                    </a:cubicBezTo>
                    <a:cubicBezTo>
                      <a:pt x="4" y="52"/>
                      <a:pt x="3" y="54"/>
                      <a:pt x="3" y="56"/>
                    </a:cubicBezTo>
                    <a:cubicBezTo>
                      <a:pt x="3" y="57"/>
                      <a:pt x="4" y="58"/>
                      <a:pt x="4" y="59"/>
                    </a:cubicBezTo>
                    <a:cubicBezTo>
                      <a:pt x="5" y="60"/>
                      <a:pt x="5" y="62"/>
                      <a:pt x="5" y="63"/>
                    </a:cubicBezTo>
                    <a:cubicBezTo>
                      <a:pt x="6" y="66"/>
                      <a:pt x="9" y="67"/>
                      <a:pt x="10" y="70"/>
                    </a:cubicBezTo>
                    <a:cubicBezTo>
                      <a:pt x="11" y="72"/>
                      <a:pt x="11" y="71"/>
                      <a:pt x="12" y="70"/>
                    </a:cubicBezTo>
                    <a:cubicBezTo>
                      <a:pt x="12" y="70"/>
                      <a:pt x="13" y="73"/>
                      <a:pt x="13" y="73"/>
                    </a:cubicBezTo>
                    <a:cubicBezTo>
                      <a:pt x="13" y="73"/>
                      <a:pt x="12" y="72"/>
                      <a:pt x="12" y="73"/>
                    </a:cubicBezTo>
                    <a:cubicBezTo>
                      <a:pt x="12" y="74"/>
                      <a:pt x="12" y="75"/>
                      <a:pt x="13" y="76"/>
                    </a:cubicBezTo>
                    <a:cubicBezTo>
                      <a:pt x="14" y="76"/>
                      <a:pt x="14" y="76"/>
                      <a:pt x="15" y="77"/>
                    </a:cubicBezTo>
                    <a:cubicBezTo>
                      <a:pt x="16" y="78"/>
                      <a:pt x="14" y="79"/>
                      <a:pt x="15" y="80"/>
                    </a:cubicBezTo>
                    <a:cubicBezTo>
                      <a:pt x="17" y="83"/>
                      <a:pt x="21" y="85"/>
                      <a:pt x="21" y="88"/>
                    </a:cubicBezTo>
                    <a:cubicBezTo>
                      <a:pt x="22" y="90"/>
                      <a:pt x="23" y="90"/>
                      <a:pt x="25" y="91"/>
                    </a:cubicBezTo>
                    <a:cubicBezTo>
                      <a:pt x="27" y="92"/>
                      <a:pt x="29" y="93"/>
                      <a:pt x="31" y="93"/>
                    </a:cubicBezTo>
                    <a:cubicBezTo>
                      <a:pt x="33" y="93"/>
                      <a:pt x="35" y="95"/>
                      <a:pt x="36" y="96"/>
                    </a:cubicBezTo>
                    <a:cubicBezTo>
                      <a:pt x="36" y="97"/>
                      <a:pt x="40" y="101"/>
                      <a:pt x="39" y="102"/>
                    </a:cubicBezTo>
                    <a:cubicBezTo>
                      <a:pt x="43" y="101"/>
                      <a:pt x="48" y="100"/>
                      <a:pt x="52" y="101"/>
                    </a:cubicBezTo>
                    <a:cubicBezTo>
                      <a:pt x="58" y="103"/>
                      <a:pt x="63" y="106"/>
                      <a:pt x="68" y="108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42" name="Freeform 642"/>
              <p:cNvSpPr>
                <a:spLocks noEditPoints="1"/>
              </p:cNvSpPr>
              <p:nvPr/>
            </p:nvSpPr>
            <p:spPr bwMode="auto">
              <a:xfrm>
                <a:off x="2559983" y="1402703"/>
                <a:ext cx="2011028" cy="1033916"/>
              </a:xfrm>
              <a:custGeom>
                <a:avLst/>
                <a:gdLst>
                  <a:gd name="T0" fmla="*/ 255 w 427"/>
                  <a:gd name="T1" fmla="*/ 181 h 219"/>
                  <a:gd name="T2" fmla="*/ 299 w 427"/>
                  <a:gd name="T3" fmla="*/ 195 h 219"/>
                  <a:gd name="T4" fmla="*/ 296 w 427"/>
                  <a:gd name="T5" fmla="*/ 215 h 219"/>
                  <a:gd name="T6" fmla="*/ 332 w 427"/>
                  <a:gd name="T7" fmla="*/ 200 h 219"/>
                  <a:gd name="T8" fmla="*/ 366 w 427"/>
                  <a:gd name="T9" fmla="*/ 196 h 219"/>
                  <a:gd name="T10" fmla="*/ 383 w 427"/>
                  <a:gd name="T11" fmla="*/ 200 h 219"/>
                  <a:gd name="T12" fmla="*/ 391 w 427"/>
                  <a:gd name="T13" fmla="*/ 201 h 219"/>
                  <a:gd name="T14" fmla="*/ 380 w 427"/>
                  <a:gd name="T15" fmla="*/ 188 h 219"/>
                  <a:gd name="T16" fmla="*/ 382 w 427"/>
                  <a:gd name="T17" fmla="*/ 176 h 219"/>
                  <a:gd name="T18" fmla="*/ 354 w 427"/>
                  <a:gd name="T19" fmla="*/ 180 h 219"/>
                  <a:gd name="T20" fmla="*/ 414 w 427"/>
                  <a:gd name="T21" fmla="*/ 160 h 219"/>
                  <a:gd name="T22" fmla="*/ 417 w 427"/>
                  <a:gd name="T23" fmla="*/ 144 h 219"/>
                  <a:gd name="T24" fmla="*/ 415 w 427"/>
                  <a:gd name="T25" fmla="*/ 139 h 219"/>
                  <a:gd name="T26" fmla="*/ 394 w 427"/>
                  <a:gd name="T27" fmla="*/ 126 h 219"/>
                  <a:gd name="T28" fmla="*/ 390 w 427"/>
                  <a:gd name="T29" fmla="*/ 110 h 219"/>
                  <a:gd name="T30" fmla="*/ 378 w 427"/>
                  <a:gd name="T31" fmla="*/ 104 h 219"/>
                  <a:gd name="T32" fmla="*/ 364 w 427"/>
                  <a:gd name="T33" fmla="*/ 112 h 219"/>
                  <a:gd name="T34" fmla="*/ 356 w 427"/>
                  <a:gd name="T35" fmla="*/ 107 h 219"/>
                  <a:gd name="T36" fmla="*/ 342 w 427"/>
                  <a:gd name="T37" fmla="*/ 85 h 219"/>
                  <a:gd name="T38" fmla="*/ 314 w 427"/>
                  <a:gd name="T39" fmla="*/ 91 h 219"/>
                  <a:gd name="T40" fmla="*/ 320 w 427"/>
                  <a:gd name="T41" fmla="*/ 116 h 219"/>
                  <a:gd name="T42" fmla="*/ 306 w 427"/>
                  <a:gd name="T43" fmla="*/ 159 h 219"/>
                  <a:gd name="T44" fmla="*/ 292 w 427"/>
                  <a:gd name="T45" fmla="*/ 135 h 219"/>
                  <a:gd name="T46" fmla="*/ 250 w 427"/>
                  <a:gd name="T47" fmla="*/ 119 h 219"/>
                  <a:gd name="T48" fmla="*/ 237 w 427"/>
                  <a:gd name="T49" fmla="*/ 86 h 219"/>
                  <a:gd name="T50" fmla="*/ 246 w 427"/>
                  <a:gd name="T51" fmla="*/ 77 h 219"/>
                  <a:gd name="T52" fmla="*/ 246 w 427"/>
                  <a:gd name="T53" fmla="*/ 70 h 219"/>
                  <a:gd name="T54" fmla="*/ 263 w 427"/>
                  <a:gd name="T55" fmla="*/ 58 h 219"/>
                  <a:gd name="T56" fmla="*/ 276 w 427"/>
                  <a:gd name="T57" fmla="*/ 48 h 219"/>
                  <a:gd name="T58" fmla="*/ 293 w 427"/>
                  <a:gd name="T59" fmla="*/ 36 h 219"/>
                  <a:gd name="T60" fmla="*/ 276 w 427"/>
                  <a:gd name="T61" fmla="*/ 23 h 219"/>
                  <a:gd name="T62" fmla="*/ 262 w 427"/>
                  <a:gd name="T63" fmla="*/ 35 h 219"/>
                  <a:gd name="T64" fmla="*/ 252 w 427"/>
                  <a:gd name="T65" fmla="*/ 23 h 219"/>
                  <a:gd name="T66" fmla="*/ 241 w 427"/>
                  <a:gd name="T67" fmla="*/ 10 h 219"/>
                  <a:gd name="T68" fmla="*/ 223 w 427"/>
                  <a:gd name="T69" fmla="*/ 6 h 219"/>
                  <a:gd name="T70" fmla="*/ 232 w 427"/>
                  <a:gd name="T71" fmla="*/ 27 h 219"/>
                  <a:gd name="T72" fmla="*/ 226 w 427"/>
                  <a:gd name="T73" fmla="*/ 40 h 219"/>
                  <a:gd name="T74" fmla="*/ 218 w 427"/>
                  <a:gd name="T75" fmla="*/ 37 h 219"/>
                  <a:gd name="T76" fmla="*/ 164 w 427"/>
                  <a:gd name="T77" fmla="*/ 29 h 219"/>
                  <a:gd name="T78" fmla="*/ 166 w 427"/>
                  <a:gd name="T79" fmla="*/ 41 h 219"/>
                  <a:gd name="T80" fmla="*/ 160 w 427"/>
                  <a:gd name="T81" fmla="*/ 40 h 219"/>
                  <a:gd name="T82" fmla="*/ 133 w 427"/>
                  <a:gd name="T83" fmla="*/ 30 h 219"/>
                  <a:gd name="T84" fmla="*/ 83 w 427"/>
                  <a:gd name="T85" fmla="*/ 23 h 219"/>
                  <a:gd name="T86" fmla="*/ 71 w 427"/>
                  <a:gd name="T87" fmla="*/ 18 h 219"/>
                  <a:gd name="T88" fmla="*/ 50 w 427"/>
                  <a:gd name="T89" fmla="*/ 24 h 219"/>
                  <a:gd name="T90" fmla="*/ 49 w 427"/>
                  <a:gd name="T91" fmla="*/ 22 h 219"/>
                  <a:gd name="T92" fmla="*/ 29 w 427"/>
                  <a:gd name="T93" fmla="*/ 23 h 219"/>
                  <a:gd name="T94" fmla="*/ 21 w 427"/>
                  <a:gd name="T95" fmla="*/ 28 h 219"/>
                  <a:gd name="T96" fmla="*/ 3 w 427"/>
                  <a:gd name="T97" fmla="*/ 97 h 219"/>
                  <a:gd name="T98" fmla="*/ 40 w 427"/>
                  <a:gd name="T99" fmla="*/ 116 h 219"/>
                  <a:gd name="T100" fmla="*/ 53 w 427"/>
                  <a:gd name="T101" fmla="*/ 141 h 219"/>
                  <a:gd name="T102" fmla="*/ 62 w 427"/>
                  <a:gd name="T103" fmla="*/ 150 h 219"/>
                  <a:gd name="T104" fmla="*/ 67 w 427"/>
                  <a:gd name="T105" fmla="*/ 160 h 219"/>
                  <a:gd name="T106" fmla="*/ 80 w 427"/>
                  <a:gd name="T107" fmla="*/ 166 h 219"/>
                  <a:gd name="T108" fmla="*/ 133 w 427"/>
                  <a:gd name="T109" fmla="*/ 176 h 219"/>
                  <a:gd name="T110" fmla="*/ 97 w 427"/>
                  <a:gd name="T111" fmla="*/ 57 h 219"/>
                  <a:gd name="T112" fmla="*/ 87 w 427"/>
                  <a:gd name="T113" fmla="*/ 51 h 219"/>
                  <a:gd name="T114" fmla="*/ 113 w 427"/>
                  <a:gd name="T115" fmla="*/ 49 h 219"/>
                  <a:gd name="T116" fmla="*/ 142 w 427"/>
                  <a:gd name="T117" fmla="*/ 85 h 219"/>
                  <a:gd name="T118" fmla="*/ 131 w 427"/>
                  <a:gd name="T119" fmla="*/ 85 h 219"/>
                  <a:gd name="T120" fmla="*/ 160 w 427"/>
                  <a:gd name="T121" fmla="*/ 78 h 219"/>
                  <a:gd name="T122" fmla="*/ 210 w 427"/>
                  <a:gd name="T123" fmla="*/ 150 h 219"/>
                  <a:gd name="T124" fmla="*/ 222 w 427"/>
                  <a:gd name="T125" fmla="*/ 16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7" h="219">
                    <a:moveTo>
                      <a:pt x="229" y="174"/>
                    </a:moveTo>
                    <a:cubicBezTo>
                      <a:pt x="229" y="174"/>
                      <a:pt x="229" y="173"/>
                      <a:pt x="229" y="173"/>
                    </a:cubicBezTo>
                    <a:cubicBezTo>
                      <a:pt x="229" y="173"/>
                      <a:pt x="232" y="177"/>
                      <a:pt x="232" y="177"/>
                    </a:cubicBezTo>
                    <a:cubicBezTo>
                      <a:pt x="234" y="177"/>
                      <a:pt x="235" y="178"/>
                      <a:pt x="236" y="178"/>
                    </a:cubicBezTo>
                    <a:cubicBezTo>
                      <a:pt x="238" y="178"/>
                      <a:pt x="238" y="177"/>
                      <a:pt x="239" y="178"/>
                    </a:cubicBezTo>
                    <a:cubicBezTo>
                      <a:pt x="242" y="179"/>
                      <a:pt x="244" y="180"/>
                      <a:pt x="246" y="181"/>
                    </a:cubicBezTo>
                    <a:cubicBezTo>
                      <a:pt x="247" y="182"/>
                      <a:pt x="248" y="181"/>
                      <a:pt x="249" y="181"/>
                    </a:cubicBezTo>
                    <a:cubicBezTo>
                      <a:pt x="250" y="180"/>
                      <a:pt x="251" y="180"/>
                      <a:pt x="252" y="180"/>
                    </a:cubicBezTo>
                    <a:cubicBezTo>
                      <a:pt x="253" y="180"/>
                      <a:pt x="254" y="181"/>
                      <a:pt x="255" y="181"/>
                    </a:cubicBezTo>
                    <a:cubicBezTo>
                      <a:pt x="257" y="181"/>
                      <a:pt x="258" y="180"/>
                      <a:pt x="259" y="179"/>
                    </a:cubicBezTo>
                    <a:cubicBezTo>
                      <a:pt x="260" y="178"/>
                      <a:pt x="263" y="175"/>
                      <a:pt x="264" y="175"/>
                    </a:cubicBezTo>
                    <a:cubicBezTo>
                      <a:pt x="264" y="175"/>
                      <a:pt x="265" y="176"/>
                      <a:pt x="265" y="176"/>
                    </a:cubicBezTo>
                    <a:cubicBezTo>
                      <a:pt x="267" y="176"/>
                      <a:pt x="268" y="176"/>
                      <a:pt x="269" y="176"/>
                    </a:cubicBezTo>
                    <a:cubicBezTo>
                      <a:pt x="273" y="176"/>
                      <a:pt x="272" y="179"/>
                      <a:pt x="274" y="181"/>
                    </a:cubicBezTo>
                    <a:cubicBezTo>
                      <a:pt x="275" y="182"/>
                      <a:pt x="279" y="181"/>
                      <a:pt x="279" y="183"/>
                    </a:cubicBezTo>
                    <a:cubicBezTo>
                      <a:pt x="279" y="185"/>
                      <a:pt x="280" y="187"/>
                      <a:pt x="281" y="189"/>
                    </a:cubicBezTo>
                    <a:cubicBezTo>
                      <a:pt x="281" y="194"/>
                      <a:pt x="290" y="193"/>
                      <a:pt x="293" y="194"/>
                    </a:cubicBezTo>
                    <a:cubicBezTo>
                      <a:pt x="295" y="194"/>
                      <a:pt x="298" y="194"/>
                      <a:pt x="299" y="195"/>
                    </a:cubicBezTo>
                    <a:cubicBezTo>
                      <a:pt x="300" y="196"/>
                      <a:pt x="305" y="201"/>
                      <a:pt x="304" y="201"/>
                    </a:cubicBezTo>
                    <a:cubicBezTo>
                      <a:pt x="302" y="203"/>
                      <a:pt x="302" y="203"/>
                      <a:pt x="300" y="202"/>
                    </a:cubicBezTo>
                    <a:cubicBezTo>
                      <a:pt x="299" y="201"/>
                      <a:pt x="295" y="199"/>
                      <a:pt x="295" y="199"/>
                    </a:cubicBezTo>
                    <a:cubicBezTo>
                      <a:pt x="295" y="200"/>
                      <a:pt x="298" y="201"/>
                      <a:pt x="297" y="203"/>
                    </a:cubicBezTo>
                    <a:cubicBezTo>
                      <a:pt x="296" y="204"/>
                      <a:pt x="295" y="206"/>
                      <a:pt x="295" y="207"/>
                    </a:cubicBezTo>
                    <a:cubicBezTo>
                      <a:pt x="295" y="209"/>
                      <a:pt x="295" y="210"/>
                      <a:pt x="294" y="211"/>
                    </a:cubicBezTo>
                    <a:cubicBezTo>
                      <a:pt x="294" y="212"/>
                      <a:pt x="291" y="213"/>
                      <a:pt x="291" y="213"/>
                    </a:cubicBezTo>
                    <a:cubicBezTo>
                      <a:pt x="290" y="214"/>
                      <a:pt x="287" y="219"/>
                      <a:pt x="291" y="219"/>
                    </a:cubicBezTo>
                    <a:cubicBezTo>
                      <a:pt x="292" y="219"/>
                      <a:pt x="294" y="217"/>
                      <a:pt x="296" y="215"/>
                    </a:cubicBezTo>
                    <a:cubicBezTo>
                      <a:pt x="298" y="214"/>
                      <a:pt x="299" y="216"/>
                      <a:pt x="301" y="215"/>
                    </a:cubicBezTo>
                    <a:cubicBezTo>
                      <a:pt x="304" y="215"/>
                      <a:pt x="305" y="213"/>
                      <a:pt x="308" y="213"/>
                    </a:cubicBezTo>
                    <a:cubicBezTo>
                      <a:pt x="308" y="211"/>
                      <a:pt x="308" y="212"/>
                      <a:pt x="306" y="211"/>
                    </a:cubicBezTo>
                    <a:cubicBezTo>
                      <a:pt x="305" y="211"/>
                      <a:pt x="305" y="210"/>
                      <a:pt x="306" y="210"/>
                    </a:cubicBezTo>
                    <a:cubicBezTo>
                      <a:pt x="307" y="208"/>
                      <a:pt x="308" y="207"/>
                      <a:pt x="311" y="207"/>
                    </a:cubicBezTo>
                    <a:cubicBezTo>
                      <a:pt x="312" y="207"/>
                      <a:pt x="315" y="205"/>
                      <a:pt x="317" y="206"/>
                    </a:cubicBezTo>
                    <a:cubicBezTo>
                      <a:pt x="319" y="207"/>
                      <a:pt x="320" y="203"/>
                      <a:pt x="322" y="206"/>
                    </a:cubicBezTo>
                    <a:cubicBezTo>
                      <a:pt x="324" y="204"/>
                      <a:pt x="325" y="203"/>
                      <a:pt x="327" y="201"/>
                    </a:cubicBezTo>
                    <a:cubicBezTo>
                      <a:pt x="329" y="200"/>
                      <a:pt x="330" y="200"/>
                      <a:pt x="332" y="200"/>
                    </a:cubicBezTo>
                    <a:cubicBezTo>
                      <a:pt x="335" y="200"/>
                      <a:pt x="339" y="200"/>
                      <a:pt x="342" y="200"/>
                    </a:cubicBezTo>
                    <a:cubicBezTo>
                      <a:pt x="345" y="200"/>
                      <a:pt x="346" y="201"/>
                      <a:pt x="347" y="199"/>
                    </a:cubicBezTo>
                    <a:cubicBezTo>
                      <a:pt x="348" y="198"/>
                      <a:pt x="349" y="199"/>
                      <a:pt x="350" y="198"/>
                    </a:cubicBezTo>
                    <a:cubicBezTo>
                      <a:pt x="351" y="196"/>
                      <a:pt x="352" y="195"/>
                      <a:pt x="352" y="193"/>
                    </a:cubicBezTo>
                    <a:cubicBezTo>
                      <a:pt x="353" y="191"/>
                      <a:pt x="353" y="190"/>
                      <a:pt x="354" y="188"/>
                    </a:cubicBezTo>
                    <a:cubicBezTo>
                      <a:pt x="355" y="187"/>
                      <a:pt x="356" y="186"/>
                      <a:pt x="357" y="185"/>
                    </a:cubicBezTo>
                    <a:cubicBezTo>
                      <a:pt x="358" y="184"/>
                      <a:pt x="359" y="187"/>
                      <a:pt x="361" y="186"/>
                    </a:cubicBezTo>
                    <a:cubicBezTo>
                      <a:pt x="363" y="184"/>
                      <a:pt x="365" y="187"/>
                      <a:pt x="365" y="189"/>
                    </a:cubicBezTo>
                    <a:cubicBezTo>
                      <a:pt x="365" y="190"/>
                      <a:pt x="364" y="196"/>
                      <a:pt x="366" y="196"/>
                    </a:cubicBezTo>
                    <a:cubicBezTo>
                      <a:pt x="367" y="197"/>
                      <a:pt x="368" y="199"/>
                      <a:pt x="369" y="201"/>
                    </a:cubicBezTo>
                    <a:cubicBezTo>
                      <a:pt x="370" y="199"/>
                      <a:pt x="381" y="196"/>
                      <a:pt x="381" y="196"/>
                    </a:cubicBezTo>
                    <a:cubicBezTo>
                      <a:pt x="381" y="195"/>
                      <a:pt x="380" y="195"/>
                      <a:pt x="380" y="194"/>
                    </a:cubicBezTo>
                    <a:cubicBezTo>
                      <a:pt x="380" y="194"/>
                      <a:pt x="382" y="196"/>
                      <a:pt x="382" y="196"/>
                    </a:cubicBezTo>
                    <a:cubicBezTo>
                      <a:pt x="382" y="197"/>
                      <a:pt x="380" y="197"/>
                      <a:pt x="380" y="197"/>
                    </a:cubicBezTo>
                    <a:cubicBezTo>
                      <a:pt x="380" y="197"/>
                      <a:pt x="386" y="198"/>
                      <a:pt x="386" y="198"/>
                    </a:cubicBezTo>
                    <a:cubicBezTo>
                      <a:pt x="386" y="198"/>
                      <a:pt x="386" y="198"/>
                      <a:pt x="386" y="198"/>
                    </a:cubicBezTo>
                    <a:cubicBezTo>
                      <a:pt x="386" y="198"/>
                      <a:pt x="386" y="199"/>
                      <a:pt x="386" y="199"/>
                    </a:cubicBezTo>
                    <a:cubicBezTo>
                      <a:pt x="385" y="199"/>
                      <a:pt x="384" y="199"/>
                      <a:pt x="383" y="200"/>
                    </a:cubicBezTo>
                    <a:cubicBezTo>
                      <a:pt x="383" y="201"/>
                      <a:pt x="382" y="198"/>
                      <a:pt x="382" y="198"/>
                    </a:cubicBezTo>
                    <a:cubicBezTo>
                      <a:pt x="381" y="198"/>
                      <a:pt x="381" y="199"/>
                      <a:pt x="381" y="199"/>
                    </a:cubicBezTo>
                    <a:cubicBezTo>
                      <a:pt x="381" y="199"/>
                      <a:pt x="381" y="198"/>
                      <a:pt x="380" y="199"/>
                    </a:cubicBezTo>
                    <a:cubicBezTo>
                      <a:pt x="379" y="200"/>
                      <a:pt x="378" y="200"/>
                      <a:pt x="377" y="201"/>
                    </a:cubicBezTo>
                    <a:cubicBezTo>
                      <a:pt x="375" y="202"/>
                      <a:pt x="371" y="205"/>
                      <a:pt x="373" y="208"/>
                    </a:cubicBezTo>
                    <a:cubicBezTo>
                      <a:pt x="376" y="210"/>
                      <a:pt x="378" y="208"/>
                      <a:pt x="379" y="207"/>
                    </a:cubicBezTo>
                    <a:cubicBezTo>
                      <a:pt x="380" y="206"/>
                      <a:pt x="384" y="203"/>
                      <a:pt x="384" y="202"/>
                    </a:cubicBezTo>
                    <a:cubicBezTo>
                      <a:pt x="384" y="203"/>
                      <a:pt x="386" y="204"/>
                      <a:pt x="387" y="203"/>
                    </a:cubicBezTo>
                    <a:cubicBezTo>
                      <a:pt x="387" y="202"/>
                      <a:pt x="390" y="201"/>
                      <a:pt x="391" y="201"/>
                    </a:cubicBezTo>
                    <a:cubicBezTo>
                      <a:pt x="393" y="200"/>
                      <a:pt x="395" y="199"/>
                      <a:pt x="397" y="199"/>
                    </a:cubicBezTo>
                    <a:cubicBezTo>
                      <a:pt x="398" y="199"/>
                      <a:pt x="398" y="199"/>
                      <a:pt x="398" y="198"/>
                    </a:cubicBezTo>
                    <a:cubicBezTo>
                      <a:pt x="397" y="197"/>
                      <a:pt x="398" y="197"/>
                      <a:pt x="398" y="197"/>
                    </a:cubicBezTo>
                    <a:cubicBezTo>
                      <a:pt x="398" y="196"/>
                      <a:pt x="396" y="197"/>
                      <a:pt x="395" y="196"/>
                    </a:cubicBezTo>
                    <a:cubicBezTo>
                      <a:pt x="394" y="196"/>
                      <a:pt x="395" y="194"/>
                      <a:pt x="393" y="196"/>
                    </a:cubicBezTo>
                    <a:cubicBezTo>
                      <a:pt x="391" y="197"/>
                      <a:pt x="387" y="196"/>
                      <a:pt x="385" y="195"/>
                    </a:cubicBezTo>
                    <a:cubicBezTo>
                      <a:pt x="384" y="195"/>
                      <a:pt x="385" y="193"/>
                      <a:pt x="384" y="193"/>
                    </a:cubicBezTo>
                    <a:cubicBezTo>
                      <a:pt x="384" y="193"/>
                      <a:pt x="382" y="193"/>
                      <a:pt x="381" y="192"/>
                    </a:cubicBezTo>
                    <a:cubicBezTo>
                      <a:pt x="380" y="192"/>
                      <a:pt x="380" y="189"/>
                      <a:pt x="380" y="188"/>
                    </a:cubicBezTo>
                    <a:cubicBezTo>
                      <a:pt x="380" y="187"/>
                      <a:pt x="378" y="188"/>
                      <a:pt x="377" y="187"/>
                    </a:cubicBezTo>
                    <a:cubicBezTo>
                      <a:pt x="377" y="187"/>
                      <a:pt x="379" y="185"/>
                      <a:pt x="379" y="185"/>
                    </a:cubicBezTo>
                    <a:cubicBezTo>
                      <a:pt x="380" y="184"/>
                      <a:pt x="380" y="181"/>
                      <a:pt x="378" y="181"/>
                    </a:cubicBezTo>
                    <a:cubicBezTo>
                      <a:pt x="378" y="181"/>
                      <a:pt x="376" y="185"/>
                      <a:pt x="375" y="183"/>
                    </a:cubicBezTo>
                    <a:cubicBezTo>
                      <a:pt x="375" y="181"/>
                      <a:pt x="374" y="182"/>
                      <a:pt x="373" y="181"/>
                    </a:cubicBezTo>
                    <a:cubicBezTo>
                      <a:pt x="373" y="180"/>
                      <a:pt x="376" y="181"/>
                      <a:pt x="376" y="181"/>
                    </a:cubicBezTo>
                    <a:cubicBezTo>
                      <a:pt x="378" y="181"/>
                      <a:pt x="379" y="180"/>
                      <a:pt x="380" y="180"/>
                    </a:cubicBezTo>
                    <a:cubicBezTo>
                      <a:pt x="381" y="179"/>
                      <a:pt x="382" y="179"/>
                      <a:pt x="383" y="179"/>
                    </a:cubicBezTo>
                    <a:cubicBezTo>
                      <a:pt x="384" y="178"/>
                      <a:pt x="382" y="176"/>
                      <a:pt x="382" y="176"/>
                    </a:cubicBezTo>
                    <a:cubicBezTo>
                      <a:pt x="382" y="176"/>
                      <a:pt x="383" y="176"/>
                      <a:pt x="383" y="176"/>
                    </a:cubicBezTo>
                    <a:cubicBezTo>
                      <a:pt x="383" y="176"/>
                      <a:pt x="379" y="174"/>
                      <a:pt x="379" y="174"/>
                    </a:cubicBezTo>
                    <a:cubicBezTo>
                      <a:pt x="377" y="173"/>
                      <a:pt x="375" y="173"/>
                      <a:pt x="373" y="174"/>
                    </a:cubicBezTo>
                    <a:cubicBezTo>
                      <a:pt x="369" y="175"/>
                      <a:pt x="366" y="176"/>
                      <a:pt x="363" y="178"/>
                    </a:cubicBezTo>
                    <a:cubicBezTo>
                      <a:pt x="360" y="179"/>
                      <a:pt x="358" y="181"/>
                      <a:pt x="355" y="183"/>
                    </a:cubicBezTo>
                    <a:cubicBezTo>
                      <a:pt x="354" y="184"/>
                      <a:pt x="353" y="185"/>
                      <a:pt x="352" y="187"/>
                    </a:cubicBezTo>
                    <a:cubicBezTo>
                      <a:pt x="352" y="187"/>
                      <a:pt x="348" y="189"/>
                      <a:pt x="348" y="189"/>
                    </a:cubicBezTo>
                    <a:cubicBezTo>
                      <a:pt x="348" y="188"/>
                      <a:pt x="353" y="184"/>
                      <a:pt x="354" y="183"/>
                    </a:cubicBezTo>
                    <a:cubicBezTo>
                      <a:pt x="354" y="182"/>
                      <a:pt x="355" y="181"/>
                      <a:pt x="354" y="180"/>
                    </a:cubicBezTo>
                    <a:cubicBezTo>
                      <a:pt x="353" y="180"/>
                      <a:pt x="351" y="179"/>
                      <a:pt x="350" y="179"/>
                    </a:cubicBezTo>
                    <a:cubicBezTo>
                      <a:pt x="351" y="179"/>
                      <a:pt x="353" y="180"/>
                      <a:pt x="354" y="180"/>
                    </a:cubicBezTo>
                    <a:cubicBezTo>
                      <a:pt x="356" y="181"/>
                      <a:pt x="358" y="178"/>
                      <a:pt x="359" y="177"/>
                    </a:cubicBezTo>
                    <a:cubicBezTo>
                      <a:pt x="360" y="176"/>
                      <a:pt x="361" y="174"/>
                      <a:pt x="363" y="173"/>
                    </a:cubicBezTo>
                    <a:cubicBezTo>
                      <a:pt x="365" y="173"/>
                      <a:pt x="367" y="174"/>
                      <a:pt x="368" y="172"/>
                    </a:cubicBezTo>
                    <a:cubicBezTo>
                      <a:pt x="369" y="168"/>
                      <a:pt x="371" y="167"/>
                      <a:pt x="375" y="167"/>
                    </a:cubicBezTo>
                    <a:cubicBezTo>
                      <a:pt x="379" y="167"/>
                      <a:pt x="383" y="167"/>
                      <a:pt x="387" y="167"/>
                    </a:cubicBezTo>
                    <a:cubicBezTo>
                      <a:pt x="394" y="167"/>
                      <a:pt x="404" y="169"/>
                      <a:pt x="409" y="163"/>
                    </a:cubicBezTo>
                    <a:cubicBezTo>
                      <a:pt x="411" y="161"/>
                      <a:pt x="412" y="160"/>
                      <a:pt x="414" y="160"/>
                    </a:cubicBezTo>
                    <a:cubicBezTo>
                      <a:pt x="416" y="160"/>
                      <a:pt x="418" y="160"/>
                      <a:pt x="421" y="158"/>
                    </a:cubicBezTo>
                    <a:cubicBezTo>
                      <a:pt x="422" y="158"/>
                      <a:pt x="425" y="156"/>
                      <a:pt x="425" y="155"/>
                    </a:cubicBezTo>
                    <a:cubicBezTo>
                      <a:pt x="427" y="152"/>
                      <a:pt x="422" y="153"/>
                      <a:pt x="422" y="152"/>
                    </a:cubicBezTo>
                    <a:cubicBezTo>
                      <a:pt x="422" y="151"/>
                      <a:pt x="424" y="151"/>
                      <a:pt x="424" y="151"/>
                    </a:cubicBezTo>
                    <a:cubicBezTo>
                      <a:pt x="425" y="150"/>
                      <a:pt x="424" y="149"/>
                      <a:pt x="424" y="148"/>
                    </a:cubicBezTo>
                    <a:cubicBezTo>
                      <a:pt x="424" y="148"/>
                      <a:pt x="425" y="147"/>
                      <a:pt x="425" y="147"/>
                    </a:cubicBezTo>
                    <a:cubicBezTo>
                      <a:pt x="425" y="146"/>
                      <a:pt x="423" y="145"/>
                      <a:pt x="423" y="145"/>
                    </a:cubicBezTo>
                    <a:cubicBezTo>
                      <a:pt x="422" y="144"/>
                      <a:pt x="421" y="144"/>
                      <a:pt x="421" y="143"/>
                    </a:cubicBezTo>
                    <a:cubicBezTo>
                      <a:pt x="420" y="143"/>
                      <a:pt x="418" y="146"/>
                      <a:pt x="417" y="144"/>
                    </a:cubicBezTo>
                    <a:cubicBezTo>
                      <a:pt x="417" y="144"/>
                      <a:pt x="419" y="143"/>
                      <a:pt x="418" y="143"/>
                    </a:cubicBezTo>
                    <a:cubicBezTo>
                      <a:pt x="418" y="142"/>
                      <a:pt x="417" y="141"/>
                      <a:pt x="416" y="141"/>
                    </a:cubicBezTo>
                    <a:cubicBezTo>
                      <a:pt x="415" y="140"/>
                      <a:pt x="411" y="141"/>
                      <a:pt x="410" y="142"/>
                    </a:cubicBezTo>
                    <a:cubicBezTo>
                      <a:pt x="409" y="144"/>
                      <a:pt x="406" y="145"/>
                      <a:pt x="404" y="146"/>
                    </a:cubicBezTo>
                    <a:cubicBezTo>
                      <a:pt x="403" y="146"/>
                      <a:pt x="400" y="144"/>
                      <a:pt x="400" y="143"/>
                    </a:cubicBezTo>
                    <a:cubicBezTo>
                      <a:pt x="400" y="142"/>
                      <a:pt x="403" y="145"/>
                      <a:pt x="403" y="145"/>
                    </a:cubicBezTo>
                    <a:cubicBezTo>
                      <a:pt x="404" y="145"/>
                      <a:pt x="408" y="142"/>
                      <a:pt x="408" y="142"/>
                    </a:cubicBezTo>
                    <a:cubicBezTo>
                      <a:pt x="408" y="142"/>
                      <a:pt x="406" y="141"/>
                      <a:pt x="406" y="141"/>
                    </a:cubicBezTo>
                    <a:cubicBezTo>
                      <a:pt x="409" y="140"/>
                      <a:pt x="412" y="140"/>
                      <a:pt x="415" y="139"/>
                    </a:cubicBezTo>
                    <a:cubicBezTo>
                      <a:pt x="415" y="139"/>
                      <a:pt x="417" y="138"/>
                      <a:pt x="416" y="137"/>
                    </a:cubicBezTo>
                    <a:cubicBezTo>
                      <a:pt x="416" y="137"/>
                      <a:pt x="414" y="135"/>
                      <a:pt x="414" y="135"/>
                    </a:cubicBezTo>
                    <a:cubicBezTo>
                      <a:pt x="412" y="136"/>
                      <a:pt x="410" y="136"/>
                      <a:pt x="409" y="134"/>
                    </a:cubicBezTo>
                    <a:cubicBezTo>
                      <a:pt x="408" y="134"/>
                      <a:pt x="404" y="137"/>
                      <a:pt x="404" y="136"/>
                    </a:cubicBezTo>
                    <a:cubicBezTo>
                      <a:pt x="404" y="136"/>
                      <a:pt x="407" y="133"/>
                      <a:pt x="404" y="134"/>
                    </a:cubicBezTo>
                    <a:cubicBezTo>
                      <a:pt x="404" y="134"/>
                      <a:pt x="400" y="135"/>
                      <a:pt x="400" y="135"/>
                    </a:cubicBezTo>
                    <a:cubicBezTo>
                      <a:pt x="401" y="133"/>
                      <a:pt x="404" y="133"/>
                      <a:pt x="402" y="130"/>
                    </a:cubicBezTo>
                    <a:cubicBezTo>
                      <a:pt x="402" y="130"/>
                      <a:pt x="398" y="128"/>
                      <a:pt x="398" y="128"/>
                    </a:cubicBezTo>
                    <a:cubicBezTo>
                      <a:pt x="396" y="128"/>
                      <a:pt x="396" y="126"/>
                      <a:pt x="394" y="126"/>
                    </a:cubicBezTo>
                    <a:cubicBezTo>
                      <a:pt x="395" y="126"/>
                      <a:pt x="392" y="122"/>
                      <a:pt x="392" y="122"/>
                    </a:cubicBezTo>
                    <a:cubicBezTo>
                      <a:pt x="392" y="122"/>
                      <a:pt x="393" y="123"/>
                      <a:pt x="394" y="123"/>
                    </a:cubicBezTo>
                    <a:cubicBezTo>
                      <a:pt x="395" y="124"/>
                      <a:pt x="395" y="122"/>
                      <a:pt x="396" y="122"/>
                    </a:cubicBezTo>
                    <a:cubicBezTo>
                      <a:pt x="400" y="121"/>
                      <a:pt x="393" y="118"/>
                      <a:pt x="392" y="117"/>
                    </a:cubicBezTo>
                    <a:cubicBezTo>
                      <a:pt x="392" y="118"/>
                      <a:pt x="394" y="116"/>
                      <a:pt x="394" y="116"/>
                    </a:cubicBezTo>
                    <a:cubicBezTo>
                      <a:pt x="395" y="115"/>
                      <a:pt x="393" y="115"/>
                      <a:pt x="392" y="114"/>
                    </a:cubicBezTo>
                    <a:cubicBezTo>
                      <a:pt x="392" y="114"/>
                      <a:pt x="391" y="113"/>
                      <a:pt x="390" y="113"/>
                    </a:cubicBezTo>
                    <a:cubicBezTo>
                      <a:pt x="390" y="113"/>
                      <a:pt x="388" y="113"/>
                      <a:pt x="388" y="113"/>
                    </a:cubicBezTo>
                    <a:cubicBezTo>
                      <a:pt x="389" y="112"/>
                      <a:pt x="391" y="113"/>
                      <a:pt x="390" y="110"/>
                    </a:cubicBezTo>
                    <a:cubicBezTo>
                      <a:pt x="389" y="110"/>
                      <a:pt x="386" y="111"/>
                      <a:pt x="386" y="111"/>
                    </a:cubicBezTo>
                    <a:cubicBezTo>
                      <a:pt x="386" y="110"/>
                      <a:pt x="389" y="110"/>
                      <a:pt x="388" y="108"/>
                    </a:cubicBezTo>
                    <a:cubicBezTo>
                      <a:pt x="388" y="107"/>
                      <a:pt x="388" y="106"/>
                      <a:pt x="387" y="105"/>
                    </a:cubicBezTo>
                    <a:cubicBezTo>
                      <a:pt x="387" y="105"/>
                      <a:pt x="386" y="106"/>
                      <a:pt x="386" y="105"/>
                    </a:cubicBezTo>
                    <a:cubicBezTo>
                      <a:pt x="386" y="106"/>
                      <a:pt x="384" y="102"/>
                      <a:pt x="384" y="102"/>
                    </a:cubicBezTo>
                    <a:cubicBezTo>
                      <a:pt x="383" y="100"/>
                      <a:pt x="382" y="99"/>
                      <a:pt x="382" y="98"/>
                    </a:cubicBezTo>
                    <a:cubicBezTo>
                      <a:pt x="381" y="96"/>
                      <a:pt x="381" y="94"/>
                      <a:pt x="379" y="97"/>
                    </a:cubicBezTo>
                    <a:cubicBezTo>
                      <a:pt x="379" y="97"/>
                      <a:pt x="378" y="101"/>
                      <a:pt x="379" y="100"/>
                    </a:cubicBezTo>
                    <a:cubicBezTo>
                      <a:pt x="375" y="101"/>
                      <a:pt x="377" y="101"/>
                      <a:pt x="378" y="104"/>
                    </a:cubicBezTo>
                    <a:cubicBezTo>
                      <a:pt x="378" y="103"/>
                      <a:pt x="377" y="103"/>
                      <a:pt x="377" y="104"/>
                    </a:cubicBezTo>
                    <a:cubicBezTo>
                      <a:pt x="376" y="104"/>
                      <a:pt x="376" y="104"/>
                      <a:pt x="375" y="105"/>
                    </a:cubicBezTo>
                    <a:cubicBezTo>
                      <a:pt x="375" y="105"/>
                      <a:pt x="377" y="106"/>
                      <a:pt x="377" y="106"/>
                    </a:cubicBezTo>
                    <a:cubicBezTo>
                      <a:pt x="376" y="107"/>
                      <a:pt x="374" y="106"/>
                      <a:pt x="374" y="107"/>
                    </a:cubicBezTo>
                    <a:cubicBezTo>
                      <a:pt x="373" y="108"/>
                      <a:pt x="375" y="110"/>
                      <a:pt x="373" y="111"/>
                    </a:cubicBezTo>
                    <a:cubicBezTo>
                      <a:pt x="374" y="111"/>
                      <a:pt x="372" y="107"/>
                      <a:pt x="370" y="109"/>
                    </a:cubicBezTo>
                    <a:cubicBezTo>
                      <a:pt x="370" y="110"/>
                      <a:pt x="366" y="113"/>
                      <a:pt x="366" y="113"/>
                    </a:cubicBezTo>
                    <a:cubicBezTo>
                      <a:pt x="365" y="113"/>
                      <a:pt x="365" y="112"/>
                      <a:pt x="365" y="111"/>
                    </a:cubicBezTo>
                    <a:cubicBezTo>
                      <a:pt x="364" y="111"/>
                      <a:pt x="364" y="112"/>
                      <a:pt x="364" y="112"/>
                    </a:cubicBezTo>
                    <a:cubicBezTo>
                      <a:pt x="363" y="111"/>
                      <a:pt x="364" y="111"/>
                      <a:pt x="364" y="110"/>
                    </a:cubicBezTo>
                    <a:cubicBezTo>
                      <a:pt x="364" y="111"/>
                      <a:pt x="357" y="116"/>
                      <a:pt x="357" y="115"/>
                    </a:cubicBezTo>
                    <a:cubicBezTo>
                      <a:pt x="356" y="114"/>
                      <a:pt x="360" y="113"/>
                      <a:pt x="361" y="113"/>
                    </a:cubicBezTo>
                    <a:cubicBezTo>
                      <a:pt x="363" y="111"/>
                      <a:pt x="363" y="110"/>
                      <a:pt x="362" y="108"/>
                    </a:cubicBezTo>
                    <a:cubicBezTo>
                      <a:pt x="361" y="107"/>
                      <a:pt x="358" y="107"/>
                      <a:pt x="357" y="107"/>
                    </a:cubicBezTo>
                    <a:cubicBezTo>
                      <a:pt x="356" y="107"/>
                      <a:pt x="356" y="108"/>
                      <a:pt x="356" y="108"/>
                    </a:cubicBezTo>
                    <a:cubicBezTo>
                      <a:pt x="355" y="110"/>
                      <a:pt x="353" y="108"/>
                      <a:pt x="352" y="108"/>
                    </a:cubicBezTo>
                    <a:cubicBezTo>
                      <a:pt x="353" y="108"/>
                      <a:pt x="355" y="106"/>
                      <a:pt x="355" y="106"/>
                    </a:cubicBezTo>
                    <a:cubicBezTo>
                      <a:pt x="355" y="106"/>
                      <a:pt x="356" y="107"/>
                      <a:pt x="356" y="107"/>
                    </a:cubicBezTo>
                    <a:cubicBezTo>
                      <a:pt x="355" y="107"/>
                      <a:pt x="357" y="105"/>
                      <a:pt x="357" y="105"/>
                    </a:cubicBezTo>
                    <a:cubicBezTo>
                      <a:pt x="358" y="103"/>
                      <a:pt x="356" y="104"/>
                      <a:pt x="355" y="103"/>
                    </a:cubicBezTo>
                    <a:cubicBezTo>
                      <a:pt x="355" y="103"/>
                      <a:pt x="356" y="98"/>
                      <a:pt x="354" y="99"/>
                    </a:cubicBezTo>
                    <a:cubicBezTo>
                      <a:pt x="355" y="98"/>
                      <a:pt x="356" y="98"/>
                      <a:pt x="355" y="96"/>
                    </a:cubicBezTo>
                    <a:cubicBezTo>
                      <a:pt x="353" y="95"/>
                      <a:pt x="357" y="94"/>
                      <a:pt x="356" y="92"/>
                    </a:cubicBezTo>
                    <a:cubicBezTo>
                      <a:pt x="356" y="91"/>
                      <a:pt x="354" y="93"/>
                      <a:pt x="353" y="92"/>
                    </a:cubicBezTo>
                    <a:cubicBezTo>
                      <a:pt x="352" y="91"/>
                      <a:pt x="350" y="91"/>
                      <a:pt x="349" y="91"/>
                    </a:cubicBezTo>
                    <a:cubicBezTo>
                      <a:pt x="347" y="90"/>
                      <a:pt x="346" y="90"/>
                      <a:pt x="345" y="88"/>
                    </a:cubicBezTo>
                    <a:cubicBezTo>
                      <a:pt x="345" y="86"/>
                      <a:pt x="342" y="87"/>
                      <a:pt x="342" y="85"/>
                    </a:cubicBezTo>
                    <a:cubicBezTo>
                      <a:pt x="342" y="84"/>
                      <a:pt x="340" y="85"/>
                      <a:pt x="340" y="85"/>
                    </a:cubicBezTo>
                    <a:cubicBezTo>
                      <a:pt x="341" y="83"/>
                      <a:pt x="339" y="83"/>
                      <a:pt x="338" y="82"/>
                    </a:cubicBezTo>
                    <a:cubicBezTo>
                      <a:pt x="336" y="81"/>
                      <a:pt x="336" y="80"/>
                      <a:pt x="334" y="81"/>
                    </a:cubicBezTo>
                    <a:cubicBezTo>
                      <a:pt x="332" y="82"/>
                      <a:pt x="331" y="83"/>
                      <a:pt x="329" y="82"/>
                    </a:cubicBezTo>
                    <a:cubicBezTo>
                      <a:pt x="327" y="81"/>
                      <a:pt x="326" y="83"/>
                      <a:pt x="324" y="82"/>
                    </a:cubicBezTo>
                    <a:cubicBezTo>
                      <a:pt x="322" y="80"/>
                      <a:pt x="320" y="80"/>
                      <a:pt x="318" y="80"/>
                    </a:cubicBezTo>
                    <a:cubicBezTo>
                      <a:pt x="316" y="80"/>
                      <a:pt x="314" y="80"/>
                      <a:pt x="313" y="82"/>
                    </a:cubicBezTo>
                    <a:cubicBezTo>
                      <a:pt x="312" y="84"/>
                      <a:pt x="315" y="85"/>
                      <a:pt x="315" y="86"/>
                    </a:cubicBezTo>
                    <a:cubicBezTo>
                      <a:pt x="316" y="87"/>
                      <a:pt x="315" y="90"/>
                      <a:pt x="314" y="91"/>
                    </a:cubicBezTo>
                    <a:cubicBezTo>
                      <a:pt x="314" y="92"/>
                      <a:pt x="314" y="91"/>
                      <a:pt x="313" y="92"/>
                    </a:cubicBezTo>
                    <a:cubicBezTo>
                      <a:pt x="313" y="92"/>
                      <a:pt x="315" y="94"/>
                      <a:pt x="315" y="94"/>
                    </a:cubicBezTo>
                    <a:cubicBezTo>
                      <a:pt x="315" y="96"/>
                      <a:pt x="316" y="98"/>
                      <a:pt x="316" y="99"/>
                    </a:cubicBezTo>
                    <a:cubicBezTo>
                      <a:pt x="316" y="100"/>
                      <a:pt x="316" y="100"/>
                      <a:pt x="316" y="101"/>
                    </a:cubicBezTo>
                    <a:cubicBezTo>
                      <a:pt x="316" y="102"/>
                      <a:pt x="315" y="101"/>
                      <a:pt x="315" y="101"/>
                    </a:cubicBezTo>
                    <a:cubicBezTo>
                      <a:pt x="314" y="102"/>
                      <a:pt x="314" y="104"/>
                      <a:pt x="314" y="104"/>
                    </a:cubicBezTo>
                    <a:cubicBezTo>
                      <a:pt x="313" y="105"/>
                      <a:pt x="312" y="106"/>
                      <a:pt x="312" y="107"/>
                    </a:cubicBezTo>
                    <a:cubicBezTo>
                      <a:pt x="311" y="109"/>
                      <a:pt x="311" y="109"/>
                      <a:pt x="312" y="110"/>
                    </a:cubicBezTo>
                    <a:cubicBezTo>
                      <a:pt x="315" y="112"/>
                      <a:pt x="318" y="114"/>
                      <a:pt x="320" y="116"/>
                    </a:cubicBezTo>
                    <a:cubicBezTo>
                      <a:pt x="321" y="119"/>
                      <a:pt x="322" y="124"/>
                      <a:pt x="321" y="127"/>
                    </a:cubicBezTo>
                    <a:cubicBezTo>
                      <a:pt x="319" y="131"/>
                      <a:pt x="313" y="133"/>
                      <a:pt x="310" y="135"/>
                    </a:cubicBezTo>
                    <a:cubicBezTo>
                      <a:pt x="309" y="136"/>
                      <a:pt x="308" y="136"/>
                      <a:pt x="307" y="137"/>
                    </a:cubicBezTo>
                    <a:cubicBezTo>
                      <a:pt x="304" y="138"/>
                      <a:pt x="308" y="141"/>
                      <a:pt x="308" y="143"/>
                    </a:cubicBezTo>
                    <a:cubicBezTo>
                      <a:pt x="308" y="143"/>
                      <a:pt x="309" y="145"/>
                      <a:pt x="309" y="146"/>
                    </a:cubicBezTo>
                    <a:cubicBezTo>
                      <a:pt x="309" y="148"/>
                      <a:pt x="309" y="149"/>
                      <a:pt x="310" y="151"/>
                    </a:cubicBezTo>
                    <a:cubicBezTo>
                      <a:pt x="311" y="153"/>
                      <a:pt x="311" y="154"/>
                      <a:pt x="309" y="156"/>
                    </a:cubicBezTo>
                    <a:cubicBezTo>
                      <a:pt x="309" y="156"/>
                      <a:pt x="310" y="160"/>
                      <a:pt x="309" y="161"/>
                    </a:cubicBezTo>
                    <a:cubicBezTo>
                      <a:pt x="308" y="161"/>
                      <a:pt x="307" y="157"/>
                      <a:pt x="306" y="159"/>
                    </a:cubicBezTo>
                    <a:cubicBezTo>
                      <a:pt x="305" y="161"/>
                      <a:pt x="307" y="164"/>
                      <a:pt x="307" y="164"/>
                    </a:cubicBezTo>
                    <a:cubicBezTo>
                      <a:pt x="307" y="163"/>
                      <a:pt x="301" y="158"/>
                      <a:pt x="298" y="161"/>
                    </a:cubicBezTo>
                    <a:cubicBezTo>
                      <a:pt x="299" y="160"/>
                      <a:pt x="302" y="159"/>
                      <a:pt x="300" y="157"/>
                    </a:cubicBezTo>
                    <a:cubicBezTo>
                      <a:pt x="299" y="156"/>
                      <a:pt x="298" y="155"/>
                      <a:pt x="297" y="155"/>
                    </a:cubicBezTo>
                    <a:cubicBezTo>
                      <a:pt x="297" y="154"/>
                      <a:pt x="295" y="154"/>
                      <a:pt x="294" y="154"/>
                    </a:cubicBezTo>
                    <a:cubicBezTo>
                      <a:pt x="294" y="153"/>
                      <a:pt x="295" y="153"/>
                      <a:pt x="294" y="151"/>
                    </a:cubicBezTo>
                    <a:cubicBezTo>
                      <a:pt x="293" y="150"/>
                      <a:pt x="292" y="148"/>
                      <a:pt x="293" y="146"/>
                    </a:cubicBezTo>
                    <a:cubicBezTo>
                      <a:pt x="294" y="143"/>
                      <a:pt x="291" y="142"/>
                      <a:pt x="291" y="140"/>
                    </a:cubicBezTo>
                    <a:cubicBezTo>
                      <a:pt x="291" y="138"/>
                      <a:pt x="293" y="137"/>
                      <a:pt x="292" y="135"/>
                    </a:cubicBezTo>
                    <a:cubicBezTo>
                      <a:pt x="290" y="133"/>
                      <a:pt x="286" y="133"/>
                      <a:pt x="283" y="133"/>
                    </a:cubicBezTo>
                    <a:cubicBezTo>
                      <a:pt x="282" y="133"/>
                      <a:pt x="281" y="133"/>
                      <a:pt x="279" y="133"/>
                    </a:cubicBezTo>
                    <a:cubicBezTo>
                      <a:pt x="279" y="133"/>
                      <a:pt x="277" y="135"/>
                      <a:pt x="277" y="135"/>
                    </a:cubicBezTo>
                    <a:cubicBezTo>
                      <a:pt x="277" y="134"/>
                      <a:pt x="278" y="134"/>
                      <a:pt x="277" y="133"/>
                    </a:cubicBezTo>
                    <a:cubicBezTo>
                      <a:pt x="277" y="132"/>
                      <a:pt x="276" y="131"/>
                      <a:pt x="275" y="131"/>
                    </a:cubicBezTo>
                    <a:cubicBezTo>
                      <a:pt x="273" y="130"/>
                      <a:pt x="271" y="130"/>
                      <a:pt x="269" y="129"/>
                    </a:cubicBezTo>
                    <a:cubicBezTo>
                      <a:pt x="266" y="128"/>
                      <a:pt x="264" y="125"/>
                      <a:pt x="261" y="123"/>
                    </a:cubicBezTo>
                    <a:cubicBezTo>
                      <a:pt x="259" y="122"/>
                      <a:pt x="257" y="121"/>
                      <a:pt x="256" y="121"/>
                    </a:cubicBezTo>
                    <a:cubicBezTo>
                      <a:pt x="254" y="121"/>
                      <a:pt x="252" y="119"/>
                      <a:pt x="250" y="119"/>
                    </a:cubicBezTo>
                    <a:cubicBezTo>
                      <a:pt x="249" y="119"/>
                      <a:pt x="240" y="121"/>
                      <a:pt x="240" y="121"/>
                    </a:cubicBezTo>
                    <a:cubicBezTo>
                      <a:pt x="240" y="120"/>
                      <a:pt x="241" y="120"/>
                      <a:pt x="242" y="119"/>
                    </a:cubicBezTo>
                    <a:cubicBezTo>
                      <a:pt x="242" y="118"/>
                      <a:pt x="241" y="117"/>
                      <a:pt x="241" y="117"/>
                    </a:cubicBezTo>
                    <a:cubicBezTo>
                      <a:pt x="240" y="114"/>
                      <a:pt x="239" y="112"/>
                      <a:pt x="238" y="110"/>
                    </a:cubicBezTo>
                    <a:cubicBezTo>
                      <a:pt x="237" y="108"/>
                      <a:pt x="236" y="108"/>
                      <a:pt x="234" y="108"/>
                    </a:cubicBezTo>
                    <a:cubicBezTo>
                      <a:pt x="231" y="108"/>
                      <a:pt x="230" y="108"/>
                      <a:pt x="230" y="105"/>
                    </a:cubicBezTo>
                    <a:cubicBezTo>
                      <a:pt x="231" y="103"/>
                      <a:pt x="230" y="100"/>
                      <a:pt x="230" y="98"/>
                    </a:cubicBezTo>
                    <a:cubicBezTo>
                      <a:pt x="231" y="95"/>
                      <a:pt x="233" y="93"/>
                      <a:pt x="234" y="90"/>
                    </a:cubicBezTo>
                    <a:cubicBezTo>
                      <a:pt x="235" y="88"/>
                      <a:pt x="235" y="87"/>
                      <a:pt x="237" y="86"/>
                    </a:cubicBezTo>
                    <a:cubicBezTo>
                      <a:pt x="238" y="86"/>
                      <a:pt x="237" y="85"/>
                      <a:pt x="237" y="84"/>
                    </a:cubicBezTo>
                    <a:cubicBezTo>
                      <a:pt x="238" y="84"/>
                      <a:pt x="240" y="82"/>
                      <a:pt x="240" y="82"/>
                    </a:cubicBezTo>
                    <a:cubicBezTo>
                      <a:pt x="240" y="82"/>
                      <a:pt x="240" y="82"/>
                      <a:pt x="239" y="81"/>
                    </a:cubicBezTo>
                    <a:cubicBezTo>
                      <a:pt x="239" y="81"/>
                      <a:pt x="240" y="81"/>
                      <a:pt x="240" y="81"/>
                    </a:cubicBezTo>
                    <a:cubicBezTo>
                      <a:pt x="240" y="79"/>
                      <a:pt x="242" y="80"/>
                      <a:pt x="243" y="80"/>
                    </a:cubicBezTo>
                    <a:cubicBezTo>
                      <a:pt x="244" y="80"/>
                      <a:pt x="244" y="79"/>
                      <a:pt x="244" y="79"/>
                    </a:cubicBezTo>
                    <a:cubicBezTo>
                      <a:pt x="245" y="77"/>
                      <a:pt x="243" y="78"/>
                      <a:pt x="242" y="77"/>
                    </a:cubicBezTo>
                    <a:cubicBezTo>
                      <a:pt x="242" y="77"/>
                      <a:pt x="244" y="77"/>
                      <a:pt x="244" y="77"/>
                    </a:cubicBezTo>
                    <a:cubicBezTo>
                      <a:pt x="245" y="76"/>
                      <a:pt x="246" y="77"/>
                      <a:pt x="246" y="77"/>
                    </a:cubicBezTo>
                    <a:cubicBezTo>
                      <a:pt x="248" y="79"/>
                      <a:pt x="248" y="77"/>
                      <a:pt x="250" y="76"/>
                    </a:cubicBezTo>
                    <a:cubicBezTo>
                      <a:pt x="252" y="74"/>
                      <a:pt x="248" y="72"/>
                      <a:pt x="246" y="71"/>
                    </a:cubicBezTo>
                    <a:cubicBezTo>
                      <a:pt x="245" y="71"/>
                      <a:pt x="241" y="72"/>
                      <a:pt x="241" y="72"/>
                    </a:cubicBezTo>
                    <a:cubicBezTo>
                      <a:pt x="240" y="70"/>
                      <a:pt x="243" y="70"/>
                      <a:pt x="240" y="69"/>
                    </a:cubicBezTo>
                    <a:cubicBezTo>
                      <a:pt x="239" y="69"/>
                      <a:pt x="234" y="69"/>
                      <a:pt x="234" y="68"/>
                    </a:cubicBezTo>
                    <a:cubicBezTo>
                      <a:pt x="234" y="67"/>
                      <a:pt x="236" y="67"/>
                      <a:pt x="236" y="67"/>
                    </a:cubicBezTo>
                    <a:cubicBezTo>
                      <a:pt x="237" y="66"/>
                      <a:pt x="237" y="67"/>
                      <a:pt x="238" y="67"/>
                    </a:cubicBezTo>
                    <a:cubicBezTo>
                      <a:pt x="237" y="68"/>
                      <a:pt x="240" y="68"/>
                      <a:pt x="240" y="68"/>
                    </a:cubicBezTo>
                    <a:cubicBezTo>
                      <a:pt x="242" y="68"/>
                      <a:pt x="245" y="70"/>
                      <a:pt x="246" y="70"/>
                    </a:cubicBezTo>
                    <a:cubicBezTo>
                      <a:pt x="247" y="70"/>
                      <a:pt x="248" y="71"/>
                      <a:pt x="249" y="71"/>
                    </a:cubicBezTo>
                    <a:cubicBezTo>
                      <a:pt x="251" y="72"/>
                      <a:pt x="250" y="71"/>
                      <a:pt x="251" y="71"/>
                    </a:cubicBezTo>
                    <a:cubicBezTo>
                      <a:pt x="252" y="71"/>
                      <a:pt x="255" y="71"/>
                      <a:pt x="254" y="70"/>
                    </a:cubicBezTo>
                    <a:cubicBezTo>
                      <a:pt x="253" y="69"/>
                      <a:pt x="254" y="67"/>
                      <a:pt x="255" y="66"/>
                    </a:cubicBezTo>
                    <a:cubicBezTo>
                      <a:pt x="255" y="67"/>
                      <a:pt x="258" y="68"/>
                      <a:pt x="258" y="68"/>
                    </a:cubicBezTo>
                    <a:cubicBezTo>
                      <a:pt x="260" y="68"/>
                      <a:pt x="261" y="68"/>
                      <a:pt x="263" y="67"/>
                    </a:cubicBezTo>
                    <a:cubicBezTo>
                      <a:pt x="264" y="66"/>
                      <a:pt x="265" y="64"/>
                      <a:pt x="266" y="63"/>
                    </a:cubicBezTo>
                    <a:cubicBezTo>
                      <a:pt x="267" y="62"/>
                      <a:pt x="269" y="61"/>
                      <a:pt x="268" y="59"/>
                    </a:cubicBezTo>
                    <a:cubicBezTo>
                      <a:pt x="267" y="57"/>
                      <a:pt x="264" y="58"/>
                      <a:pt x="263" y="58"/>
                    </a:cubicBezTo>
                    <a:cubicBezTo>
                      <a:pt x="260" y="58"/>
                      <a:pt x="258" y="57"/>
                      <a:pt x="256" y="56"/>
                    </a:cubicBezTo>
                    <a:cubicBezTo>
                      <a:pt x="255" y="55"/>
                      <a:pt x="254" y="54"/>
                      <a:pt x="252" y="53"/>
                    </a:cubicBezTo>
                    <a:cubicBezTo>
                      <a:pt x="252" y="53"/>
                      <a:pt x="247" y="53"/>
                      <a:pt x="247" y="53"/>
                    </a:cubicBezTo>
                    <a:cubicBezTo>
                      <a:pt x="247" y="52"/>
                      <a:pt x="252" y="53"/>
                      <a:pt x="253" y="53"/>
                    </a:cubicBezTo>
                    <a:cubicBezTo>
                      <a:pt x="255" y="53"/>
                      <a:pt x="255" y="52"/>
                      <a:pt x="257" y="53"/>
                    </a:cubicBezTo>
                    <a:cubicBezTo>
                      <a:pt x="261" y="55"/>
                      <a:pt x="265" y="59"/>
                      <a:pt x="269" y="56"/>
                    </a:cubicBezTo>
                    <a:cubicBezTo>
                      <a:pt x="271" y="54"/>
                      <a:pt x="272" y="53"/>
                      <a:pt x="273" y="51"/>
                    </a:cubicBezTo>
                    <a:cubicBezTo>
                      <a:pt x="274" y="50"/>
                      <a:pt x="268" y="49"/>
                      <a:pt x="271" y="47"/>
                    </a:cubicBezTo>
                    <a:cubicBezTo>
                      <a:pt x="272" y="47"/>
                      <a:pt x="275" y="47"/>
                      <a:pt x="276" y="48"/>
                    </a:cubicBezTo>
                    <a:cubicBezTo>
                      <a:pt x="279" y="48"/>
                      <a:pt x="279" y="50"/>
                      <a:pt x="282" y="48"/>
                    </a:cubicBezTo>
                    <a:cubicBezTo>
                      <a:pt x="282" y="48"/>
                      <a:pt x="285" y="49"/>
                      <a:pt x="284" y="47"/>
                    </a:cubicBezTo>
                    <a:cubicBezTo>
                      <a:pt x="283" y="46"/>
                      <a:pt x="279" y="44"/>
                      <a:pt x="278" y="44"/>
                    </a:cubicBezTo>
                    <a:cubicBezTo>
                      <a:pt x="280" y="43"/>
                      <a:pt x="282" y="45"/>
                      <a:pt x="284" y="45"/>
                    </a:cubicBezTo>
                    <a:cubicBezTo>
                      <a:pt x="285" y="45"/>
                      <a:pt x="287" y="50"/>
                      <a:pt x="289" y="49"/>
                    </a:cubicBezTo>
                    <a:cubicBezTo>
                      <a:pt x="289" y="49"/>
                      <a:pt x="288" y="48"/>
                      <a:pt x="288" y="48"/>
                    </a:cubicBezTo>
                    <a:cubicBezTo>
                      <a:pt x="289" y="47"/>
                      <a:pt x="290" y="47"/>
                      <a:pt x="292" y="46"/>
                    </a:cubicBezTo>
                    <a:cubicBezTo>
                      <a:pt x="293" y="45"/>
                      <a:pt x="296" y="42"/>
                      <a:pt x="297" y="41"/>
                    </a:cubicBezTo>
                    <a:cubicBezTo>
                      <a:pt x="297" y="38"/>
                      <a:pt x="295" y="38"/>
                      <a:pt x="293" y="36"/>
                    </a:cubicBezTo>
                    <a:cubicBezTo>
                      <a:pt x="293" y="36"/>
                      <a:pt x="290" y="30"/>
                      <a:pt x="290" y="31"/>
                    </a:cubicBezTo>
                    <a:cubicBezTo>
                      <a:pt x="291" y="30"/>
                      <a:pt x="295" y="30"/>
                      <a:pt x="296" y="30"/>
                    </a:cubicBezTo>
                    <a:cubicBezTo>
                      <a:pt x="299" y="29"/>
                      <a:pt x="294" y="28"/>
                      <a:pt x="294" y="27"/>
                    </a:cubicBezTo>
                    <a:cubicBezTo>
                      <a:pt x="293" y="26"/>
                      <a:pt x="297" y="26"/>
                      <a:pt x="297" y="25"/>
                    </a:cubicBezTo>
                    <a:cubicBezTo>
                      <a:pt x="297" y="25"/>
                      <a:pt x="287" y="21"/>
                      <a:pt x="287" y="21"/>
                    </a:cubicBezTo>
                    <a:cubicBezTo>
                      <a:pt x="288" y="21"/>
                      <a:pt x="290" y="20"/>
                      <a:pt x="291" y="20"/>
                    </a:cubicBezTo>
                    <a:cubicBezTo>
                      <a:pt x="288" y="20"/>
                      <a:pt x="285" y="19"/>
                      <a:pt x="282" y="19"/>
                    </a:cubicBezTo>
                    <a:cubicBezTo>
                      <a:pt x="280" y="19"/>
                      <a:pt x="277" y="20"/>
                      <a:pt x="276" y="19"/>
                    </a:cubicBezTo>
                    <a:cubicBezTo>
                      <a:pt x="278" y="20"/>
                      <a:pt x="275" y="21"/>
                      <a:pt x="276" y="23"/>
                    </a:cubicBezTo>
                    <a:cubicBezTo>
                      <a:pt x="277" y="24"/>
                      <a:pt x="280" y="25"/>
                      <a:pt x="280" y="26"/>
                    </a:cubicBezTo>
                    <a:cubicBezTo>
                      <a:pt x="280" y="26"/>
                      <a:pt x="278" y="27"/>
                      <a:pt x="278" y="27"/>
                    </a:cubicBezTo>
                    <a:cubicBezTo>
                      <a:pt x="278" y="27"/>
                      <a:pt x="280" y="28"/>
                      <a:pt x="279" y="28"/>
                    </a:cubicBezTo>
                    <a:cubicBezTo>
                      <a:pt x="277" y="29"/>
                      <a:pt x="276" y="27"/>
                      <a:pt x="275" y="31"/>
                    </a:cubicBezTo>
                    <a:cubicBezTo>
                      <a:pt x="274" y="33"/>
                      <a:pt x="274" y="35"/>
                      <a:pt x="273" y="37"/>
                    </a:cubicBezTo>
                    <a:cubicBezTo>
                      <a:pt x="272" y="37"/>
                      <a:pt x="271" y="38"/>
                      <a:pt x="271" y="39"/>
                    </a:cubicBezTo>
                    <a:cubicBezTo>
                      <a:pt x="271" y="40"/>
                      <a:pt x="270" y="40"/>
                      <a:pt x="270" y="41"/>
                    </a:cubicBezTo>
                    <a:cubicBezTo>
                      <a:pt x="267" y="42"/>
                      <a:pt x="268" y="43"/>
                      <a:pt x="266" y="40"/>
                    </a:cubicBezTo>
                    <a:cubicBezTo>
                      <a:pt x="265" y="39"/>
                      <a:pt x="262" y="37"/>
                      <a:pt x="262" y="35"/>
                    </a:cubicBezTo>
                    <a:cubicBezTo>
                      <a:pt x="262" y="35"/>
                      <a:pt x="262" y="32"/>
                      <a:pt x="263" y="32"/>
                    </a:cubicBezTo>
                    <a:cubicBezTo>
                      <a:pt x="263" y="32"/>
                      <a:pt x="265" y="33"/>
                      <a:pt x="265" y="31"/>
                    </a:cubicBezTo>
                    <a:cubicBezTo>
                      <a:pt x="264" y="29"/>
                      <a:pt x="264" y="28"/>
                      <a:pt x="262" y="26"/>
                    </a:cubicBezTo>
                    <a:cubicBezTo>
                      <a:pt x="260" y="25"/>
                      <a:pt x="258" y="23"/>
                      <a:pt x="256" y="25"/>
                    </a:cubicBezTo>
                    <a:cubicBezTo>
                      <a:pt x="255" y="26"/>
                      <a:pt x="255" y="28"/>
                      <a:pt x="255" y="30"/>
                    </a:cubicBezTo>
                    <a:cubicBezTo>
                      <a:pt x="255" y="31"/>
                      <a:pt x="251" y="31"/>
                      <a:pt x="251" y="30"/>
                    </a:cubicBezTo>
                    <a:cubicBezTo>
                      <a:pt x="251" y="29"/>
                      <a:pt x="251" y="26"/>
                      <a:pt x="250" y="25"/>
                    </a:cubicBezTo>
                    <a:cubicBezTo>
                      <a:pt x="246" y="22"/>
                      <a:pt x="251" y="25"/>
                      <a:pt x="251" y="24"/>
                    </a:cubicBezTo>
                    <a:cubicBezTo>
                      <a:pt x="252" y="24"/>
                      <a:pt x="253" y="23"/>
                      <a:pt x="252" y="23"/>
                    </a:cubicBezTo>
                    <a:cubicBezTo>
                      <a:pt x="252" y="22"/>
                      <a:pt x="251" y="21"/>
                      <a:pt x="250" y="22"/>
                    </a:cubicBezTo>
                    <a:cubicBezTo>
                      <a:pt x="249" y="23"/>
                      <a:pt x="249" y="21"/>
                      <a:pt x="248" y="21"/>
                    </a:cubicBezTo>
                    <a:cubicBezTo>
                      <a:pt x="247" y="20"/>
                      <a:pt x="246" y="22"/>
                      <a:pt x="245" y="21"/>
                    </a:cubicBezTo>
                    <a:cubicBezTo>
                      <a:pt x="243" y="20"/>
                      <a:pt x="242" y="21"/>
                      <a:pt x="243" y="18"/>
                    </a:cubicBezTo>
                    <a:cubicBezTo>
                      <a:pt x="243" y="18"/>
                      <a:pt x="243" y="18"/>
                      <a:pt x="244" y="18"/>
                    </a:cubicBezTo>
                    <a:cubicBezTo>
                      <a:pt x="244" y="17"/>
                      <a:pt x="244" y="17"/>
                      <a:pt x="244" y="16"/>
                    </a:cubicBezTo>
                    <a:cubicBezTo>
                      <a:pt x="245" y="16"/>
                      <a:pt x="245" y="16"/>
                      <a:pt x="246" y="16"/>
                    </a:cubicBezTo>
                    <a:cubicBezTo>
                      <a:pt x="245" y="16"/>
                      <a:pt x="244" y="13"/>
                      <a:pt x="244" y="13"/>
                    </a:cubicBezTo>
                    <a:cubicBezTo>
                      <a:pt x="243" y="11"/>
                      <a:pt x="241" y="11"/>
                      <a:pt x="241" y="10"/>
                    </a:cubicBezTo>
                    <a:cubicBezTo>
                      <a:pt x="239" y="9"/>
                      <a:pt x="240" y="9"/>
                      <a:pt x="239" y="7"/>
                    </a:cubicBezTo>
                    <a:cubicBezTo>
                      <a:pt x="239" y="5"/>
                      <a:pt x="237" y="4"/>
                      <a:pt x="237" y="3"/>
                    </a:cubicBezTo>
                    <a:cubicBezTo>
                      <a:pt x="236" y="1"/>
                      <a:pt x="234" y="1"/>
                      <a:pt x="232" y="1"/>
                    </a:cubicBezTo>
                    <a:cubicBezTo>
                      <a:pt x="231" y="1"/>
                      <a:pt x="232" y="0"/>
                      <a:pt x="230" y="0"/>
                    </a:cubicBezTo>
                    <a:cubicBezTo>
                      <a:pt x="229" y="0"/>
                      <a:pt x="228" y="0"/>
                      <a:pt x="228" y="2"/>
                    </a:cubicBezTo>
                    <a:cubicBezTo>
                      <a:pt x="228" y="2"/>
                      <a:pt x="225" y="3"/>
                      <a:pt x="225" y="3"/>
                    </a:cubicBezTo>
                    <a:cubicBezTo>
                      <a:pt x="226" y="3"/>
                      <a:pt x="228" y="3"/>
                      <a:pt x="228" y="4"/>
                    </a:cubicBezTo>
                    <a:cubicBezTo>
                      <a:pt x="228" y="4"/>
                      <a:pt x="226" y="5"/>
                      <a:pt x="226" y="5"/>
                    </a:cubicBezTo>
                    <a:cubicBezTo>
                      <a:pt x="225" y="6"/>
                      <a:pt x="224" y="4"/>
                      <a:pt x="223" y="6"/>
                    </a:cubicBezTo>
                    <a:cubicBezTo>
                      <a:pt x="222" y="6"/>
                      <a:pt x="221" y="9"/>
                      <a:pt x="221" y="10"/>
                    </a:cubicBezTo>
                    <a:cubicBezTo>
                      <a:pt x="222" y="10"/>
                      <a:pt x="224" y="10"/>
                      <a:pt x="225" y="11"/>
                    </a:cubicBezTo>
                    <a:cubicBezTo>
                      <a:pt x="224" y="10"/>
                      <a:pt x="222" y="14"/>
                      <a:pt x="222" y="15"/>
                    </a:cubicBezTo>
                    <a:cubicBezTo>
                      <a:pt x="222" y="16"/>
                      <a:pt x="224" y="18"/>
                      <a:pt x="225" y="19"/>
                    </a:cubicBezTo>
                    <a:cubicBezTo>
                      <a:pt x="226" y="19"/>
                      <a:pt x="228" y="21"/>
                      <a:pt x="229" y="21"/>
                    </a:cubicBezTo>
                    <a:cubicBezTo>
                      <a:pt x="231" y="20"/>
                      <a:pt x="231" y="20"/>
                      <a:pt x="232" y="21"/>
                    </a:cubicBezTo>
                    <a:cubicBezTo>
                      <a:pt x="233" y="21"/>
                      <a:pt x="235" y="23"/>
                      <a:pt x="235" y="23"/>
                    </a:cubicBezTo>
                    <a:cubicBezTo>
                      <a:pt x="234" y="24"/>
                      <a:pt x="233" y="22"/>
                      <a:pt x="233" y="24"/>
                    </a:cubicBezTo>
                    <a:cubicBezTo>
                      <a:pt x="233" y="26"/>
                      <a:pt x="232" y="26"/>
                      <a:pt x="232" y="27"/>
                    </a:cubicBezTo>
                    <a:cubicBezTo>
                      <a:pt x="231" y="29"/>
                      <a:pt x="233" y="29"/>
                      <a:pt x="234" y="28"/>
                    </a:cubicBezTo>
                    <a:cubicBezTo>
                      <a:pt x="234" y="28"/>
                      <a:pt x="236" y="25"/>
                      <a:pt x="236" y="26"/>
                    </a:cubicBezTo>
                    <a:cubicBezTo>
                      <a:pt x="237" y="27"/>
                      <a:pt x="236" y="29"/>
                      <a:pt x="236" y="30"/>
                    </a:cubicBezTo>
                    <a:cubicBezTo>
                      <a:pt x="235" y="31"/>
                      <a:pt x="234" y="31"/>
                      <a:pt x="233" y="31"/>
                    </a:cubicBezTo>
                    <a:cubicBezTo>
                      <a:pt x="233" y="32"/>
                      <a:pt x="233" y="33"/>
                      <a:pt x="232" y="34"/>
                    </a:cubicBezTo>
                    <a:cubicBezTo>
                      <a:pt x="231" y="34"/>
                      <a:pt x="229" y="34"/>
                      <a:pt x="228" y="35"/>
                    </a:cubicBezTo>
                    <a:cubicBezTo>
                      <a:pt x="227" y="35"/>
                      <a:pt x="226" y="37"/>
                      <a:pt x="226" y="37"/>
                    </a:cubicBezTo>
                    <a:cubicBezTo>
                      <a:pt x="227" y="38"/>
                      <a:pt x="228" y="39"/>
                      <a:pt x="228" y="41"/>
                    </a:cubicBezTo>
                    <a:cubicBezTo>
                      <a:pt x="228" y="42"/>
                      <a:pt x="227" y="41"/>
                      <a:pt x="226" y="40"/>
                    </a:cubicBezTo>
                    <a:cubicBezTo>
                      <a:pt x="226" y="40"/>
                      <a:pt x="225" y="40"/>
                      <a:pt x="225" y="41"/>
                    </a:cubicBezTo>
                    <a:cubicBezTo>
                      <a:pt x="224" y="41"/>
                      <a:pt x="222" y="40"/>
                      <a:pt x="222" y="39"/>
                    </a:cubicBezTo>
                    <a:cubicBezTo>
                      <a:pt x="222" y="38"/>
                      <a:pt x="224" y="35"/>
                      <a:pt x="224" y="34"/>
                    </a:cubicBezTo>
                    <a:cubicBezTo>
                      <a:pt x="225" y="32"/>
                      <a:pt x="222" y="34"/>
                      <a:pt x="222" y="34"/>
                    </a:cubicBezTo>
                    <a:cubicBezTo>
                      <a:pt x="221" y="34"/>
                      <a:pt x="218" y="32"/>
                      <a:pt x="217" y="31"/>
                    </a:cubicBezTo>
                    <a:cubicBezTo>
                      <a:pt x="215" y="30"/>
                      <a:pt x="216" y="32"/>
                      <a:pt x="214" y="32"/>
                    </a:cubicBezTo>
                    <a:cubicBezTo>
                      <a:pt x="213" y="32"/>
                      <a:pt x="210" y="31"/>
                      <a:pt x="212" y="33"/>
                    </a:cubicBezTo>
                    <a:cubicBezTo>
                      <a:pt x="213" y="34"/>
                      <a:pt x="213" y="35"/>
                      <a:pt x="215" y="35"/>
                    </a:cubicBezTo>
                    <a:cubicBezTo>
                      <a:pt x="216" y="35"/>
                      <a:pt x="218" y="35"/>
                      <a:pt x="218" y="37"/>
                    </a:cubicBezTo>
                    <a:cubicBezTo>
                      <a:pt x="220" y="41"/>
                      <a:pt x="214" y="36"/>
                      <a:pt x="213" y="35"/>
                    </a:cubicBezTo>
                    <a:cubicBezTo>
                      <a:pt x="211" y="35"/>
                      <a:pt x="211" y="37"/>
                      <a:pt x="209" y="37"/>
                    </a:cubicBezTo>
                    <a:cubicBezTo>
                      <a:pt x="207" y="37"/>
                      <a:pt x="206" y="36"/>
                      <a:pt x="204" y="36"/>
                    </a:cubicBezTo>
                    <a:cubicBezTo>
                      <a:pt x="200" y="37"/>
                      <a:pt x="197" y="37"/>
                      <a:pt x="193" y="37"/>
                    </a:cubicBezTo>
                    <a:cubicBezTo>
                      <a:pt x="190" y="36"/>
                      <a:pt x="186" y="34"/>
                      <a:pt x="182" y="33"/>
                    </a:cubicBezTo>
                    <a:cubicBezTo>
                      <a:pt x="181" y="33"/>
                      <a:pt x="179" y="33"/>
                      <a:pt x="178" y="32"/>
                    </a:cubicBezTo>
                    <a:cubicBezTo>
                      <a:pt x="177" y="30"/>
                      <a:pt x="177" y="28"/>
                      <a:pt x="176" y="28"/>
                    </a:cubicBezTo>
                    <a:cubicBezTo>
                      <a:pt x="174" y="27"/>
                      <a:pt x="172" y="28"/>
                      <a:pt x="171" y="28"/>
                    </a:cubicBezTo>
                    <a:cubicBezTo>
                      <a:pt x="168" y="29"/>
                      <a:pt x="166" y="29"/>
                      <a:pt x="164" y="29"/>
                    </a:cubicBezTo>
                    <a:cubicBezTo>
                      <a:pt x="163" y="30"/>
                      <a:pt x="161" y="31"/>
                      <a:pt x="161" y="32"/>
                    </a:cubicBezTo>
                    <a:cubicBezTo>
                      <a:pt x="161" y="32"/>
                      <a:pt x="165" y="34"/>
                      <a:pt x="166" y="34"/>
                    </a:cubicBezTo>
                    <a:cubicBezTo>
                      <a:pt x="166" y="34"/>
                      <a:pt x="165" y="31"/>
                      <a:pt x="167" y="32"/>
                    </a:cubicBezTo>
                    <a:cubicBezTo>
                      <a:pt x="168" y="32"/>
                      <a:pt x="168" y="33"/>
                      <a:pt x="169" y="32"/>
                    </a:cubicBezTo>
                    <a:cubicBezTo>
                      <a:pt x="170" y="32"/>
                      <a:pt x="176" y="28"/>
                      <a:pt x="176" y="30"/>
                    </a:cubicBezTo>
                    <a:cubicBezTo>
                      <a:pt x="176" y="31"/>
                      <a:pt x="173" y="32"/>
                      <a:pt x="172" y="33"/>
                    </a:cubicBezTo>
                    <a:cubicBezTo>
                      <a:pt x="171" y="34"/>
                      <a:pt x="169" y="34"/>
                      <a:pt x="167" y="34"/>
                    </a:cubicBezTo>
                    <a:cubicBezTo>
                      <a:pt x="166" y="35"/>
                      <a:pt x="163" y="37"/>
                      <a:pt x="165" y="38"/>
                    </a:cubicBezTo>
                    <a:cubicBezTo>
                      <a:pt x="167" y="38"/>
                      <a:pt x="167" y="39"/>
                      <a:pt x="166" y="41"/>
                    </a:cubicBezTo>
                    <a:cubicBezTo>
                      <a:pt x="166" y="42"/>
                      <a:pt x="168" y="42"/>
                      <a:pt x="168" y="43"/>
                    </a:cubicBezTo>
                    <a:cubicBezTo>
                      <a:pt x="169" y="44"/>
                      <a:pt x="169" y="46"/>
                      <a:pt x="167" y="44"/>
                    </a:cubicBezTo>
                    <a:cubicBezTo>
                      <a:pt x="165" y="42"/>
                      <a:pt x="167" y="46"/>
                      <a:pt x="166" y="45"/>
                    </a:cubicBezTo>
                    <a:cubicBezTo>
                      <a:pt x="165" y="45"/>
                      <a:pt x="163" y="42"/>
                      <a:pt x="162" y="43"/>
                    </a:cubicBezTo>
                    <a:cubicBezTo>
                      <a:pt x="164" y="42"/>
                      <a:pt x="167" y="43"/>
                      <a:pt x="164" y="41"/>
                    </a:cubicBezTo>
                    <a:cubicBezTo>
                      <a:pt x="165" y="41"/>
                      <a:pt x="166" y="40"/>
                      <a:pt x="164" y="39"/>
                    </a:cubicBezTo>
                    <a:cubicBezTo>
                      <a:pt x="166" y="40"/>
                      <a:pt x="161" y="40"/>
                      <a:pt x="162" y="40"/>
                    </a:cubicBezTo>
                    <a:cubicBezTo>
                      <a:pt x="162" y="39"/>
                      <a:pt x="162" y="39"/>
                      <a:pt x="163" y="39"/>
                    </a:cubicBezTo>
                    <a:cubicBezTo>
                      <a:pt x="163" y="38"/>
                      <a:pt x="160" y="40"/>
                      <a:pt x="160" y="40"/>
                    </a:cubicBezTo>
                    <a:cubicBezTo>
                      <a:pt x="159" y="40"/>
                      <a:pt x="160" y="38"/>
                      <a:pt x="159" y="37"/>
                    </a:cubicBezTo>
                    <a:cubicBezTo>
                      <a:pt x="159" y="37"/>
                      <a:pt x="157" y="37"/>
                      <a:pt x="157" y="37"/>
                    </a:cubicBezTo>
                    <a:cubicBezTo>
                      <a:pt x="155" y="37"/>
                      <a:pt x="155" y="34"/>
                      <a:pt x="153" y="35"/>
                    </a:cubicBezTo>
                    <a:cubicBezTo>
                      <a:pt x="151" y="37"/>
                      <a:pt x="150" y="37"/>
                      <a:pt x="147" y="37"/>
                    </a:cubicBezTo>
                    <a:cubicBezTo>
                      <a:pt x="143" y="37"/>
                      <a:pt x="140" y="37"/>
                      <a:pt x="136" y="37"/>
                    </a:cubicBezTo>
                    <a:cubicBezTo>
                      <a:pt x="135" y="37"/>
                      <a:pt x="128" y="37"/>
                      <a:pt x="128" y="36"/>
                    </a:cubicBezTo>
                    <a:cubicBezTo>
                      <a:pt x="127" y="36"/>
                      <a:pt x="130" y="34"/>
                      <a:pt x="131" y="33"/>
                    </a:cubicBezTo>
                    <a:cubicBezTo>
                      <a:pt x="132" y="32"/>
                      <a:pt x="133" y="33"/>
                      <a:pt x="135" y="33"/>
                    </a:cubicBezTo>
                    <a:cubicBezTo>
                      <a:pt x="136" y="32"/>
                      <a:pt x="133" y="30"/>
                      <a:pt x="133" y="30"/>
                    </a:cubicBezTo>
                    <a:cubicBezTo>
                      <a:pt x="131" y="28"/>
                      <a:pt x="130" y="28"/>
                      <a:pt x="128" y="27"/>
                    </a:cubicBezTo>
                    <a:cubicBezTo>
                      <a:pt x="127" y="27"/>
                      <a:pt x="126" y="26"/>
                      <a:pt x="125" y="27"/>
                    </a:cubicBezTo>
                    <a:cubicBezTo>
                      <a:pt x="124" y="28"/>
                      <a:pt x="123" y="29"/>
                      <a:pt x="122" y="28"/>
                    </a:cubicBezTo>
                    <a:cubicBezTo>
                      <a:pt x="119" y="26"/>
                      <a:pt x="116" y="26"/>
                      <a:pt x="113" y="25"/>
                    </a:cubicBezTo>
                    <a:cubicBezTo>
                      <a:pt x="109" y="24"/>
                      <a:pt x="106" y="24"/>
                      <a:pt x="102" y="22"/>
                    </a:cubicBezTo>
                    <a:cubicBezTo>
                      <a:pt x="99" y="20"/>
                      <a:pt x="97" y="19"/>
                      <a:pt x="93" y="19"/>
                    </a:cubicBezTo>
                    <a:cubicBezTo>
                      <a:pt x="92" y="19"/>
                      <a:pt x="91" y="19"/>
                      <a:pt x="90" y="20"/>
                    </a:cubicBezTo>
                    <a:cubicBezTo>
                      <a:pt x="89" y="21"/>
                      <a:pt x="88" y="23"/>
                      <a:pt x="87" y="23"/>
                    </a:cubicBezTo>
                    <a:cubicBezTo>
                      <a:pt x="86" y="23"/>
                      <a:pt x="83" y="24"/>
                      <a:pt x="83" y="23"/>
                    </a:cubicBezTo>
                    <a:cubicBezTo>
                      <a:pt x="83" y="22"/>
                      <a:pt x="85" y="21"/>
                      <a:pt x="85" y="20"/>
                    </a:cubicBezTo>
                    <a:cubicBezTo>
                      <a:pt x="85" y="20"/>
                      <a:pt x="82" y="21"/>
                      <a:pt x="82" y="20"/>
                    </a:cubicBezTo>
                    <a:cubicBezTo>
                      <a:pt x="83" y="19"/>
                      <a:pt x="83" y="18"/>
                      <a:pt x="82" y="17"/>
                    </a:cubicBezTo>
                    <a:cubicBezTo>
                      <a:pt x="82" y="15"/>
                      <a:pt x="78" y="17"/>
                      <a:pt x="78" y="18"/>
                    </a:cubicBezTo>
                    <a:cubicBezTo>
                      <a:pt x="78" y="18"/>
                      <a:pt x="80" y="17"/>
                      <a:pt x="80" y="18"/>
                    </a:cubicBezTo>
                    <a:cubicBezTo>
                      <a:pt x="81" y="18"/>
                      <a:pt x="77" y="20"/>
                      <a:pt x="80" y="20"/>
                    </a:cubicBezTo>
                    <a:cubicBezTo>
                      <a:pt x="79" y="20"/>
                      <a:pt x="78" y="20"/>
                      <a:pt x="78" y="22"/>
                    </a:cubicBezTo>
                    <a:cubicBezTo>
                      <a:pt x="78" y="23"/>
                      <a:pt x="77" y="24"/>
                      <a:pt x="76" y="23"/>
                    </a:cubicBezTo>
                    <a:cubicBezTo>
                      <a:pt x="73" y="22"/>
                      <a:pt x="72" y="21"/>
                      <a:pt x="71" y="18"/>
                    </a:cubicBezTo>
                    <a:cubicBezTo>
                      <a:pt x="70" y="16"/>
                      <a:pt x="68" y="15"/>
                      <a:pt x="66" y="13"/>
                    </a:cubicBezTo>
                    <a:cubicBezTo>
                      <a:pt x="65" y="13"/>
                      <a:pt x="64" y="11"/>
                      <a:pt x="63" y="12"/>
                    </a:cubicBezTo>
                    <a:cubicBezTo>
                      <a:pt x="63" y="14"/>
                      <a:pt x="66" y="15"/>
                      <a:pt x="67" y="16"/>
                    </a:cubicBezTo>
                    <a:cubicBezTo>
                      <a:pt x="67" y="15"/>
                      <a:pt x="63" y="16"/>
                      <a:pt x="63" y="17"/>
                    </a:cubicBezTo>
                    <a:cubicBezTo>
                      <a:pt x="62" y="18"/>
                      <a:pt x="63" y="18"/>
                      <a:pt x="62" y="19"/>
                    </a:cubicBezTo>
                    <a:cubicBezTo>
                      <a:pt x="61" y="19"/>
                      <a:pt x="60" y="21"/>
                      <a:pt x="59" y="20"/>
                    </a:cubicBezTo>
                    <a:cubicBezTo>
                      <a:pt x="59" y="20"/>
                      <a:pt x="59" y="19"/>
                      <a:pt x="59" y="19"/>
                    </a:cubicBezTo>
                    <a:cubicBezTo>
                      <a:pt x="59" y="18"/>
                      <a:pt x="54" y="20"/>
                      <a:pt x="54" y="21"/>
                    </a:cubicBezTo>
                    <a:cubicBezTo>
                      <a:pt x="53" y="22"/>
                      <a:pt x="52" y="23"/>
                      <a:pt x="50" y="24"/>
                    </a:cubicBezTo>
                    <a:cubicBezTo>
                      <a:pt x="49" y="25"/>
                      <a:pt x="50" y="22"/>
                      <a:pt x="49" y="22"/>
                    </a:cubicBezTo>
                    <a:cubicBezTo>
                      <a:pt x="48" y="22"/>
                      <a:pt x="47" y="23"/>
                      <a:pt x="46" y="23"/>
                    </a:cubicBezTo>
                    <a:cubicBezTo>
                      <a:pt x="45" y="23"/>
                      <a:pt x="45" y="25"/>
                      <a:pt x="44" y="25"/>
                    </a:cubicBezTo>
                    <a:cubicBezTo>
                      <a:pt x="43" y="25"/>
                      <a:pt x="40" y="27"/>
                      <a:pt x="41" y="27"/>
                    </a:cubicBezTo>
                    <a:cubicBezTo>
                      <a:pt x="41" y="28"/>
                      <a:pt x="43" y="28"/>
                      <a:pt x="40" y="29"/>
                    </a:cubicBezTo>
                    <a:cubicBezTo>
                      <a:pt x="40" y="29"/>
                      <a:pt x="37" y="29"/>
                      <a:pt x="37" y="28"/>
                    </a:cubicBezTo>
                    <a:cubicBezTo>
                      <a:pt x="37" y="27"/>
                      <a:pt x="40" y="26"/>
                      <a:pt x="40" y="26"/>
                    </a:cubicBezTo>
                    <a:cubicBezTo>
                      <a:pt x="41" y="24"/>
                      <a:pt x="43" y="23"/>
                      <a:pt x="44" y="22"/>
                    </a:cubicBezTo>
                    <a:cubicBezTo>
                      <a:pt x="46" y="21"/>
                      <a:pt x="47" y="21"/>
                      <a:pt x="49" y="22"/>
                    </a:cubicBezTo>
                    <a:cubicBezTo>
                      <a:pt x="48" y="22"/>
                      <a:pt x="56" y="18"/>
                      <a:pt x="56" y="18"/>
                    </a:cubicBezTo>
                    <a:cubicBezTo>
                      <a:pt x="58" y="17"/>
                      <a:pt x="57" y="16"/>
                      <a:pt x="56" y="16"/>
                    </a:cubicBezTo>
                    <a:cubicBezTo>
                      <a:pt x="54" y="16"/>
                      <a:pt x="52" y="16"/>
                      <a:pt x="50" y="17"/>
                    </a:cubicBezTo>
                    <a:cubicBezTo>
                      <a:pt x="49" y="17"/>
                      <a:pt x="49" y="19"/>
                      <a:pt x="47" y="19"/>
                    </a:cubicBezTo>
                    <a:cubicBezTo>
                      <a:pt x="46" y="19"/>
                      <a:pt x="44" y="20"/>
                      <a:pt x="43" y="20"/>
                    </a:cubicBezTo>
                    <a:cubicBezTo>
                      <a:pt x="41" y="20"/>
                      <a:pt x="36" y="25"/>
                      <a:pt x="35" y="24"/>
                    </a:cubicBezTo>
                    <a:cubicBezTo>
                      <a:pt x="34" y="24"/>
                      <a:pt x="36" y="23"/>
                      <a:pt x="36" y="22"/>
                    </a:cubicBezTo>
                    <a:cubicBezTo>
                      <a:pt x="36" y="22"/>
                      <a:pt x="33" y="21"/>
                      <a:pt x="33" y="21"/>
                    </a:cubicBezTo>
                    <a:cubicBezTo>
                      <a:pt x="33" y="21"/>
                      <a:pt x="30" y="23"/>
                      <a:pt x="29" y="23"/>
                    </a:cubicBezTo>
                    <a:cubicBezTo>
                      <a:pt x="28" y="23"/>
                      <a:pt x="26" y="24"/>
                      <a:pt x="25" y="25"/>
                    </a:cubicBezTo>
                    <a:cubicBezTo>
                      <a:pt x="24" y="25"/>
                      <a:pt x="26" y="26"/>
                      <a:pt x="26" y="26"/>
                    </a:cubicBezTo>
                    <a:cubicBezTo>
                      <a:pt x="27" y="26"/>
                      <a:pt x="26" y="27"/>
                      <a:pt x="26" y="27"/>
                    </a:cubicBezTo>
                    <a:cubicBezTo>
                      <a:pt x="26" y="28"/>
                      <a:pt x="30" y="27"/>
                      <a:pt x="30" y="27"/>
                    </a:cubicBezTo>
                    <a:cubicBezTo>
                      <a:pt x="31" y="26"/>
                      <a:pt x="33" y="25"/>
                      <a:pt x="34" y="24"/>
                    </a:cubicBezTo>
                    <a:cubicBezTo>
                      <a:pt x="29" y="26"/>
                      <a:pt x="34" y="27"/>
                      <a:pt x="33" y="29"/>
                    </a:cubicBezTo>
                    <a:cubicBezTo>
                      <a:pt x="33" y="29"/>
                      <a:pt x="32" y="28"/>
                      <a:pt x="32" y="28"/>
                    </a:cubicBezTo>
                    <a:cubicBezTo>
                      <a:pt x="30" y="27"/>
                      <a:pt x="29" y="28"/>
                      <a:pt x="28" y="29"/>
                    </a:cubicBezTo>
                    <a:cubicBezTo>
                      <a:pt x="27" y="29"/>
                      <a:pt x="23" y="28"/>
                      <a:pt x="21" y="28"/>
                    </a:cubicBezTo>
                    <a:cubicBezTo>
                      <a:pt x="19" y="28"/>
                      <a:pt x="16" y="26"/>
                      <a:pt x="14" y="25"/>
                    </a:cubicBezTo>
                    <a:cubicBezTo>
                      <a:pt x="13" y="25"/>
                      <a:pt x="12" y="24"/>
                      <a:pt x="11" y="24"/>
                    </a:cubicBezTo>
                    <a:cubicBezTo>
                      <a:pt x="10" y="23"/>
                      <a:pt x="9" y="21"/>
                      <a:pt x="10" y="21"/>
                    </a:cubicBezTo>
                    <a:cubicBezTo>
                      <a:pt x="9" y="21"/>
                      <a:pt x="7" y="21"/>
                      <a:pt x="6" y="22"/>
                    </a:cubicBezTo>
                    <a:cubicBezTo>
                      <a:pt x="4" y="22"/>
                      <a:pt x="2" y="22"/>
                      <a:pt x="0" y="21"/>
                    </a:cubicBezTo>
                    <a:cubicBezTo>
                      <a:pt x="0" y="41"/>
                      <a:pt x="0" y="61"/>
                      <a:pt x="0" y="80"/>
                    </a:cubicBezTo>
                    <a:cubicBezTo>
                      <a:pt x="0" y="85"/>
                      <a:pt x="0" y="89"/>
                      <a:pt x="0" y="94"/>
                    </a:cubicBezTo>
                    <a:cubicBezTo>
                      <a:pt x="0" y="95"/>
                      <a:pt x="0" y="96"/>
                      <a:pt x="0" y="97"/>
                    </a:cubicBezTo>
                    <a:cubicBezTo>
                      <a:pt x="0" y="99"/>
                      <a:pt x="2" y="97"/>
                      <a:pt x="3" y="97"/>
                    </a:cubicBezTo>
                    <a:cubicBezTo>
                      <a:pt x="5" y="98"/>
                      <a:pt x="5" y="97"/>
                      <a:pt x="7" y="97"/>
                    </a:cubicBezTo>
                    <a:cubicBezTo>
                      <a:pt x="9" y="97"/>
                      <a:pt x="9" y="98"/>
                      <a:pt x="10" y="99"/>
                    </a:cubicBezTo>
                    <a:cubicBezTo>
                      <a:pt x="11" y="101"/>
                      <a:pt x="16" y="107"/>
                      <a:pt x="18" y="107"/>
                    </a:cubicBezTo>
                    <a:cubicBezTo>
                      <a:pt x="19" y="107"/>
                      <a:pt x="21" y="106"/>
                      <a:pt x="22" y="105"/>
                    </a:cubicBezTo>
                    <a:cubicBezTo>
                      <a:pt x="23" y="104"/>
                      <a:pt x="22" y="103"/>
                      <a:pt x="23" y="102"/>
                    </a:cubicBezTo>
                    <a:cubicBezTo>
                      <a:pt x="24" y="102"/>
                      <a:pt x="28" y="101"/>
                      <a:pt x="28" y="102"/>
                    </a:cubicBezTo>
                    <a:cubicBezTo>
                      <a:pt x="30" y="104"/>
                      <a:pt x="32" y="105"/>
                      <a:pt x="33" y="107"/>
                    </a:cubicBezTo>
                    <a:cubicBezTo>
                      <a:pt x="35" y="109"/>
                      <a:pt x="37" y="110"/>
                      <a:pt x="38" y="112"/>
                    </a:cubicBezTo>
                    <a:cubicBezTo>
                      <a:pt x="39" y="113"/>
                      <a:pt x="39" y="114"/>
                      <a:pt x="40" y="116"/>
                    </a:cubicBezTo>
                    <a:cubicBezTo>
                      <a:pt x="42" y="118"/>
                      <a:pt x="43" y="122"/>
                      <a:pt x="46" y="124"/>
                    </a:cubicBezTo>
                    <a:cubicBezTo>
                      <a:pt x="48" y="126"/>
                      <a:pt x="52" y="127"/>
                      <a:pt x="54" y="128"/>
                    </a:cubicBezTo>
                    <a:cubicBezTo>
                      <a:pt x="56" y="129"/>
                      <a:pt x="53" y="130"/>
                      <a:pt x="54" y="132"/>
                    </a:cubicBezTo>
                    <a:cubicBezTo>
                      <a:pt x="55" y="132"/>
                      <a:pt x="56" y="132"/>
                      <a:pt x="56" y="133"/>
                    </a:cubicBezTo>
                    <a:cubicBezTo>
                      <a:pt x="56" y="133"/>
                      <a:pt x="55" y="136"/>
                      <a:pt x="56" y="135"/>
                    </a:cubicBezTo>
                    <a:cubicBezTo>
                      <a:pt x="55" y="136"/>
                      <a:pt x="53" y="136"/>
                      <a:pt x="53" y="138"/>
                    </a:cubicBezTo>
                    <a:cubicBezTo>
                      <a:pt x="52" y="139"/>
                      <a:pt x="55" y="141"/>
                      <a:pt x="56" y="141"/>
                    </a:cubicBezTo>
                    <a:cubicBezTo>
                      <a:pt x="56" y="141"/>
                      <a:pt x="54" y="143"/>
                      <a:pt x="54" y="143"/>
                    </a:cubicBezTo>
                    <a:cubicBezTo>
                      <a:pt x="54" y="143"/>
                      <a:pt x="53" y="142"/>
                      <a:pt x="53" y="141"/>
                    </a:cubicBezTo>
                    <a:cubicBezTo>
                      <a:pt x="52" y="141"/>
                      <a:pt x="53" y="143"/>
                      <a:pt x="53" y="143"/>
                    </a:cubicBezTo>
                    <a:cubicBezTo>
                      <a:pt x="54" y="144"/>
                      <a:pt x="53" y="145"/>
                      <a:pt x="54" y="146"/>
                    </a:cubicBezTo>
                    <a:cubicBezTo>
                      <a:pt x="55" y="148"/>
                      <a:pt x="55" y="148"/>
                      <a:pt x="57" y="147"/>
                    </a:cubicBezTo>
                    <a:cubicBezTo>
                      <a:pt x="57" y="147"/>
                      <a:pt x="58" y="147"/>
                      <a:pt x="58" y="147"/>
                    </a:cubicBezTo>
                    <a:cubicBezTo>
                      <a:pt x="59" y="147"/>
                      <a:pt x="59" y="145"/>
                      <a:pt x="59" y="145"/>
                    </a:cubicBezTo>
                    <a:cubicBezTo>
                      <a:pt x="59" y="145"/>
                      <a:pt x="60" y="147"/>
                      <a:pt x="61" y="147"/>
                    </a:cubicBezTo>
                    <a:cubicBezTo>
                      <a:pt x="61" y="147"/>
                      <a:pt x="60" y="149"/>
                      <a:pt x="60" y="150"/>
                    </a:cubicBezTo>
                    <a:cubicBezTo>
                      <a:pt x="59" y="151"/>
                      <a:pt x="59" y="152"/>
                      <a:pt x="61" y="151"/>
                    </a:cubicBezTo>
                    <a:cubicBezTo>
                      <a:pt x="61" y="150"/>
                      <a:pt x="62" y="150"/>
                      <a:pt x="62" y="150"/>
                    </a:cubicBezTo>
                    <a:cubicBezTo>
                      <a:pt x="63" y="150"/>
                      <a:pt x="63" y="149"/>
                      <a:pt x="63" y="149"/>
                    </a:cubicBezTo>
                    <a:cubicBezTo>
                      <a:pt x="65" y="148"/>
                      <a:pt x="64" y="151"/>
                      <a:pt x="64" y="152"/>
                    </a:cubicBezTo>
                    <a:cubicBezTo>
                      <a:pt x="64" y="153"/>
                      <a:pt x="65" y="154"/>
                      <a:pt x="66" y="154"/>
                    </a:cubicBezTo>
                    <a:cubicBezTo>
                      <a:pt x="67" y="154"/>
                      <a:pt x="68" y="152"/>
                      <a:pt x="69" y="152"/>
                    </a:cubicBezTo>
                    <a:cubicBezTo>
                      <a:pt x="69" y="152"/>
                      <a:pt x="68" y="153"/>
                      <a:pt x="68" y="153"/>
                    </a:cubicBezTo>
                    <a:cubicBezTo>
                      <a:pt x="68" y="153"/>
                      <a:pt x="70" y="154"/>
                      <a:pt x="70" y="154"/>
                    </a:cubicBezTo>
                    <a:cubicBezTo>
                      <a:pt x="70" y="154"/>
                      <a:pt x="63" y="156"/>
                      <a:pt x="66" y="158"/>
                    </a:cubicBezTo>
                    <a:cubicBezTo>
                      <a:pt x="66" y="158"/>
                      <a:pt x="72" y="157"/>
                      <a:pt x="71" y="158"/>
                    </a:cubicBezTo>
                    <a:cubicBezTo>
                      <a:pt x="71" y="158"/>
                      <a:pt x="66" y="158"/>
                      <a:pt x="67" y="160"/>
                    </a:cubicBezTo>
                    <a:cubicBezTo>
                      <a:pt x="67" y="160"/>
                      <a:pt x="69" y="160"/>
                      <a:pt x="69" y="160"/>
                    </a:cubicBezTo>
                    <a:cubicBezTo>
                      <a:pt x="68" y="161"/>
                      <a:pt x="66" y="161"/>
                      <a:pt x="67" y="162"/>
                    </a:cubicBezTo>
                    <a:cubicBezTo>
                      <a:pt x="69" y="163"/>
                      <a:pt x="71" y="163"/>
                      <a:pt x="72" y="163"/>
                    </a:cubicBezTo>
                    <a:cubicBezTo>
                      <a:pt x="74" y="163"/>
                      <a:pt x="73" y="164"/>
                      <a:pt x="74" y="164"/>
                    </a:cubicBezTo>
                    <a:cubicBezTo>
                      <a:pt x="76" y="165"/>
                      <a:pt x="76" y="162"/>
                      <a:pt x="77" y="162"/>
                    </a:cubicBezTo>
                    <a:cubicBezTo>
                      <a:pt x="78" y="162"/>
                      <a:pt x="77" y="164"/>
                      <a:pt x="77" y="164"/>
                    </a:cubicBezTo>
                    <a:cubicBezTo>
                      <a:pt x="76" y="165"/>
                      <a:pt x="76" y="165"/>
                      <a:pt x="77" y="166"/>
                    </a:cubicBezTo>
                    <a:cubicBezTo>
                      <a:pt x="80" y="168"/>
                      <a:pt x="81" y="163"/>
                      <a:pt x="81" y="163"/>
                    </a:cubicBezTo>
                    <a:cubicBezTo>
                      <a:pt x="81" y="163"/>
                      <a:pt x="81" y="166"/>
                      <a:pt x="80" y="166"/>
                    </a:cubicBezTo>
                    <a:cubicBezTo>
                      <a:pt x="80" y="167"/>
                      <a:pt x="82" y="166"/>
                      <a:pt x="83" y="166"/>
                    </a:cubicBezTo>
                    <a:cubicBezTo>
                      <a:pt x="82" y="168"/>
                      <a:pt x="81" y="169"/>
                      <a:pt x="83" y="170"/>
                    </a:cubicBezTo>
                    <a:cubicBezTo>
                      <a:pt x="85" y="171"/>
                      <a:pt x="86" y="168"/>
                      <a:pt x="86" y="168"/>
                    </a:cubicBezTo>
                    <a:cubicBezTo>
                      <a:pt x="86" y="168"/>
                      <a:pt x="86" y="169"/>
                      <a:pt x="86" y="170"/>
                    </a:cubicBezTo>
                    <a:cubicBezTo>
                      <a:pt x="87" y="172"/>
                      <a:pt x="86" y="171"/>
                      <a:pt x="85" y="171"/>
                    </a:cubicBezTo>
                    <a:cubicBezTo>
                      <a:pt x="84" y="172"/>
                      <a:pt x="90" y="173"/>
                      <a:pt x="89" y="171"/>
                    </a:cubicBezTo>
                    <a:cubicBezTo>
                      <a:pt x="91" y="174"/>
                      <a:pt x="90" y="176"/>
                      <a:pt x="94" y="176"/>
                    </a:cubicBezTo>
                    <a:cubicBezTo>
                      <a:pt x="97" y="176"/>
                      <a:pt x="99" y="176"/>
                      <a:pt x="102" y="176"/>
                    </a:cubicBezTo>
                    <a:cubicBezTo>
                      <a:pt x="113" y="176"/>
                      <a:pt x="123" y="176"/>
                      <a:pt x="133" y="176"/>
                    </a:cubicBezTo>
                    <a:cubicBezTo>
                      <a:pt x="158" y="176"/>
                      <a:pt x="183" y="176"/>
                      <a:pt x="208" y="176"/>
                    </a:cubicBezTo>
                    <a:cubicBezTo>
                      <a:pt x="213" y="176"/>
                      <a:pt x="218" y="176"/>
                      <a:pt x="223" y="176"/>
                    </a:cubicBezTo>
                    <a:cubicBezTo>
                      <a:pt x="224" y="176"/>
                      <a:pt x="229" y="177"/>
                      <a:pt x="229" y="174"/>
                    </a:cubicBezTo>
                    <a:close/>
                    <a:moveTo>
                      <a:pt x="112" y="54"/>
                    </a:moveTo>
                    <a:cubicBezTo>
                      <a:pt x="110" y="54"/>
                      <a:pt x="108" y="53"/>
                      <a:pt x="106" y="54"/>
                    </a:cubicBezTo>
                    <a:cubicBezTo>
                      <a:pt x="104" y="57"/>
                      <a:pt x="108" y="56"/>
                      <a:pt x="108" y="57"/>
                    </a:cubicBezTo>
                    <a:cubicBezTo>
                      <a:pt x="108" y="56"/>
                      <a:pt x="100" y="60"/>
                      <a:pt x="100" y="60"/>
                    </a:cubicBezTo>
                    <a:cubicBezTo>
                      <a:pt x="98" y="59"/>
                      <a:pt x="107" y="53"/>
                      <a:pt x="99" y="56"/>
                    </a:cubicBezTo>
                    <a:cubicBezTo>
                      <a:pt x="98" y="56"/>
                      <a:pt x="97" y="57"/>
                      <a:pt x="97" y="57"/>
                    </a:cubicBezTo>
                    <a:cubicBezTo>
                      <a:pt x="96" y="58"/>
                      <a:pt x="97" y="59"/>
                      <a:pt x="96" y="60"/>
                    </a:cubicBezTo>
                    <a:cubicBezTo>
                      <a:pt x="95" y="60"/>
                      <a:pt x="88" y="59"/>
                      <a:pt x="88" y="59"/>
                    </a:cubicBezTo>
                    <a:cubicBezTo>
                      <a:pt x="88" y="58"/>
                      <a:pt x="91" y="59"/>
                      <a:pt x="91" y="58"/>
                    </a:cubicBezTo>
                    <a:cubicBezTo>
                      <a:pt x="92" y="57"/>
                      <a:pt x="91" y="57"/>
                      <a:pt x="92" y="56"/>
                    </a:cubicBezTo>
                    <a:cubicBezTo>
                      <a:pt x="92" y="55"/>
                      <a:pt x="94" y="54"/>
                      <a:pt x="94" y="54"/>
                    </a:cubicBezTo>
                    <a:cubicBezTo>
                      <a:pt x="94" y="53"/>
                      <a:pt x="91" y="52"/>
                      <a:pt x="94" y="52"/>
                    </a:cubicBezTo>
                    <a:cubicBezTo>
                      <a:pt x="94" y="52"/>
                      <a:pt x="98" y="53"/>
                      <a:pt x="98" y="52"/>
                    </a:cubicBezTo>
                    <a:cubicBezTo>
                      <a:pt x="98" y="51"/>
                      <a:pt x="93" y="50"/>
                      <a:pt x="92" y="50"/>
                    </a:cubicBezTo>
                    <a:cubicBezTo>
                      <a:pt x="91" y="50"/>
                      <a:pt x="89" y="51"/>
                      <a:pt x="87" y="51"/>
                    </a:cubicBezTo>
                    <a:cubicBezTo>
                      <a:pt x="86" y="51"/>
                      <a:pt x="84" y="50"/>
                      <a:pt x="82" y="51"/>
                    </a:cubicBezTo>
                    <a:cubicBezTo>
                      <a:pt x="81" y="51"/>
                      <a:pt x="79" y="53"/>
                      <a:pt x="80" y="51"/>
                    </a:cubicBezTo>
                    <a:cubicBezTo>
                      <a:pt x="81" y="49"/>
                      <a:pt x="83" y="50"/>
                      <a:pt x="84" y="49"/>
                    </a:cubicBezTo>
                    <a:cubicBezTo>
                      <a:pt x="86" y="49"/>
                      <a:pt x="89" y="48"/>
                      <a:pt x="91" y="47"/>
                    </a:cubicBezTo>
                    <a:cubicBezTo>
                      <a:pt x="95" y="46"/>
                      <a:pt x="99" y="46"/>
                      <a:pt x="102" y="44"/>
                    </a:cubicBezTo>
                    <a:cubicBezTo>
                      <a:pt x="104" y="44"/>
                      <a:pt x="107" y="43"/>
                      <a:pt x="108" y="45"/>
                    </a:cubicBezTo>
                    <a:cubicBezTo>
                      <a:pt x="109" y="46"/>
                      <a:pt x="105" y="47"/>
                      <a:pt x="104" y="48"/>
                    </a:cubicBezTo>
                    <a:cubicBezTo>
                      <a:pt x="102" y="49"/>
                      <a:pt x="110" y="49"/>
                      <a:pt x="111" y="49"/>
                    </a:cubicBezTo>
                    <a:cubicBezTo>
                      <a:pt x="111" y="49"/>
                      <a:pt x="113" y="49"/>
                      <a:pt x="113" y="49"/>
                    </a:cubicBezTo>
                    <a:cubicBezTo>
                      <a:pt x="114" y="48"/>
                      <a:pt x="116" y="46"/>
                      <a:pt x="117" y="47"/>
                    </a:cubicBezTo>
                    <a:cubicBezTo>
                      <a:pt x="118" y="48"/>
                      <a:pt x="113" y="54"/>
                      <a:pt x="112" y="54"/>
                    </a:cubicBezTo>
                    <a:cubicBezTo>
                      <a:pt x="110" y="54"/>
                      <a:pt x="114" y="54"/>
                      <a:pt x="112" y="54"/>
                    </a:cubicBezTo>
                    <a:close/>
                    <a:moveTo>
                      <a:pt x="157" y="78"/>
                    </a:moveTo>
                    <a:cubicBezTo>
                      <a:pt x="157" y="78"/>
                      <a:pt x="152" y="78"/>
                      <a:pt x="153" y="78"/>
                    </a:cubicBezTo>
                    <a:cubicBezTo>
                      <a:pt x="153" y="79"/>
                      <a:pt x="155" y="78"/>
                      <a:pt x="155" y="79"/>
                    </a:cubicBezTo>
                    <a:cubicBezTo>
                      <a:pt x="155" y="80"/>
                      <a:pt x="151" y="81"/>
                      <a:pt x="150" y="81"/>
                    </a:cubicBezTo>
                    <a:cubicBezTo>
                      <a:pt x="148" y="81"/>
                      <a:pt x="147" y="83"/>
                      <a:pt x="145" y="84"/>
                    </a:cubicBezTo>
                    <a:cubicBezTo>
                      <a:pt x="145" y="84"/>
                      <a:pt x="141" y="84"/>
                      <a:pt x="142" y="85"/>
                    </a:cubicBezTo>
                    <a:cubicBezTo>
                      <a:pt x="142" y="86"/>
                      <a:pt x="145" y="86"/>
                      <a:pt x="142" y="88"/>
                    </a:cubicBezTo>
                    <a:cubicBezTo>
                      <a:pt x="141" y="88"/>
                      <a:pt x="137" y="88"/>
                      <a:pt x="137" y="89"/>
                    </a:cubicBezTo>
                    <a:cubicBezTo>
                      <a:pt x="136" y="89"/>
                      <a:pt x="137" y="90"/>
                      <a:pt x="137" y="90"/>
                    </a:cubicBezTo>
                    <a:cubicBezTo>
                      <a:pt x="137" y="92"/>
                      <a:pt x="135" y="92"/>
                      <a:pt x="134" y="92"/>
                    </a:cubicBezTo>
                    <a:cubicBezTo>
                      <a:pt x="131" y="93"/>
                      <a:pt x="128" y="93"/>
                      <a:pt x="125" y="93"/>
                    </a:cubicBezTo>
                    <a:cubicBezTo>
                      <a:pt x="125" y="93"/>
                      <a:pt x="120" y="90"/>
                      <a:pt x="120" y="90"/>
                    </a:cubicBezTo>
                    <a:cubicBezTo>
                      <a:pt x="122" y="89"/>
                      <a:pt x="125" y="90"/>
                      <a:pt x="126" y="89"/>
                    </a:cubicBezTo>
                    <a:cubicBezTo>
                      <a:pt x="127" y="89"/>
                      <a:pt x="126" y="87"/>
                      <a:pt x="127" y="87"/>
                    </a:cubicBezTo>
                    <a:cubicBezTo>
                      <a:pt x="128" y="85"/>
                      <a:pt x="130" y="86"/>
                      <a:pt x="131" y="85"/>
                    </a:cubicBezTo>
                    <a:cubicBezTo>
                      <a:pt x="132" y="85"/>
                      <a:pt x="130" y="83"/>
                      <a:pt x="130" y="83"/>
                    </a:cubicBezTo>
                    <a:cubicBezTo>
                      <a:pt x="128" y="82"/>
                      <a:pt x="128" y="82"/>
                      <a:pt x="128" y="81"/>
                    </a:cubicBezTo>
                    <a:cubicBezTo>
                      <a:pt x="128" y="79"/>
                      <a:pt x="126" y="80"/>
                      <a:pt x="126" y="79"/>
                    </a:cubicBezTo>
                    <a:cubicBezTo>
                      <a:pt x="125" y="78"/>
                      <a:pt x="128" y="79"/>
                      <a:pt x="128" y="79"/>
                    </a:cubicBezTo>
                    <a:cubicBezTo>
                      <a:pt x="131" y="80"/>
                      <a:pt x="134" y="81"/>
                      <a:pt x="136" y="82"/>
                    </a:cubicBezTo>
                    <a:cubicBezTo>
                      <a:pt x="138" y="84"/>
                      <a:pt x="142" y="83"/>
                      <a:pt x="144" y="82"/>
                    </a:cubicBezTo>
                    <a:cubicBezTo>
                      <a:pt x="147" y="81"/>
                      <a:pt x="148" y="78"/>
                      <a:pt x="152" y="77"/>
                    </a:cubicBezTo>
                    <a:cubicBezTo>
                      <a:pt x="153" y="76"/>
                      <a:pt x="155" y="76"/>
                      <a:pt x="157" y="77"/>
                    </a:cubicBezTo>
                    <a:cubicBezTo>
                      <a:pt x="157" y="77"/>
                      <a:pt x="160" y="78"/>
                      <a:pt x="160" y="78"/>
                    </a:cubicBezTo>
                    <a:cubicBezTo>
                      <a:pt x="160" y="78"/>
                      <a:pt x="158" y="78"/>
                      <a:pt x="157" y="78"/>
                    </a:cubicBezTo>
                    <a:close/>
                    <a:moveTo>
                      <a:pt x="222" y="165"/>
                    </a:moveTo>
                    <a:cubicBezTo>
                      <a:pt x="221" y="167"/>
                      <a:pt x="219" y="163"/>
                      <a:pt x="219" y="162"/>
                    </a:cubicBezTo>
                    <a:cubicBezTo>
                      <a:pt x="219" y="160"/>
                      <a:pt x="221" y="159"/>
                      <a:pt x="221" y="157"/>
                    </a:cubicBezTo>
                    <a:cubicBezTo>
                      <a:pt x="220" y="156"/>
                      <a:pt x="219" y="159"/>
                      <a:pt x="218" y="158"/>
                    </a:cubicBezTo>
                    <a:cubicBezTo>
                      <a:pt x="218" y="157"/>
                      <a:pt x="218" y="154"/>
                      <a:pt x="216" y="154"/>
                    </a:cubicBezTo>
                    <a:cubicBezTo>
                      <a:pt x="216" y="154"/>
                      <a:pt x="216" y="156"/>
                      <a:pt x="215" y="156"/>
                    </a:cubicBezTo>
                    <a:cubicBezTo>
                      <a:pt x="214" y="155"/>
                      <a:pt x="214" y="154"/>
                      <a:pt x="213" y="153"/>
                    </a:cubicBezTo>
                    <a:cubicBezTo>
                      <a:pt x="212" y="152"/>
                      <a:pt x="211" y="151"/>
                      <a:pt x="210" y="150"/>
                    </a:cubicBezTo>
                    <a:cubicBezTo>
                      <a:pt x="209" y="149"/>
                      <a:pt x="212" y="149"/>
                      <a:pt x="212" y="148"/>
                    </a:cubicBezTo>
                    <a:cubicBezTo>
                      <a:pt x="211" y="147"/>
                      <a:pt x="209" y="148"/>
                      <a:pt x="209" y="147"/>
                    </a:cubicBezTo>
                    <a:cubicBezTo>
                      <a:pt x="209" y="146"/>
                      <a:pt x="210" y="143"/>
                      <a:pt x="210" y="142"/>
                    </a:cubicBezTo>
                    <a:cubicBezTo>
                      <a:pt x="212" y="140"/>
                      <a:pt x="217" y="147"/>
                      <a:pt x="217" y="148"/>
                    </a:cubicBezTo>
                    <a:cubicBezTo>
                      <a:pt x="218" y="150"/>
                      <a:pt x="219" y="151"/>
                      <a:pt x="219" y="153"/>
                    </a:cubicBezTo>
                    <a:cubicBezTo>
                      <a:pt x="220" y="155"/>
                      <a:pt x="220" y="154"/>
                      <a:pt x="221" y="156"/>
                    </a:cubicBezTo>
                    <a:cubicBezTo>
                      <a:pt x="221" y="157"/>
                      <a:pt x="222" y="158"/>
                      <a:pt x="222" y="159"/>
                    </a:cubicBezTo>
                    <a:cubicBezTo>
                      <a:pt x="223" y="161"/>
                      <a:pt x="222" y="163"/>
                      <a:pt x="222" y="165"/>
                    </a:cubicBezTo>
                    <a:cubicBezTo>
                      <a:pt x="221" y="166"/>
                      <a:pt x="222" y="164"/>
                      <a:pt x="222" y="16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43" name="Freeform 643"/>
              <p:cNvSpPr>
                <a:spLocks/>
              </p:cNvSpPr>
              <p:nvPr/>
            </p:nvSpPr>
            <p:spPr bwMode="auto">
              <a:xfrm>
                <a:off x="8723280" y="3703687"/>
                <a:ext cx="48226" cy="41808"/>
              </a:xfrm>
              <a:custGeom>
                <a:avLst/>
                <a:gdLst>
                  <a:gd name="T0" fmla="*/ 9 w 10"/>
                  <a:gd name="T1" fmla="*/ 0 h 9"/>
                  <a:gd name="T2" fmla="*/ 2 w 10"/>
                  <a:gd name="T3" fmla="*/ 7 h 9"/>
                  <a:gd name="T4" fmla="*/ 10 w 10"/>
                  <a:gd name="T5" fmla="*/ 3 h 9"/>
                  <a:gd name="T6" fmla="*/ 9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7" y="1"/>
                      <a:pt x="0" y="4"/>
                      <a:pt x="2" y="7"/>
                    </a:cubicBezTo>
                    <a:cubicBezTo>
                      <a:pt x="4" y="9"/>
                      <a:pt x="9" y="3"/>
                      <a:pt x="10" y="3"/>
                    </a:cubicBezTo>
                    <a:cubicBezTo>
                      <a:pt x="10" y="2"/>
                      <a:pt x="9" y="1"/>
                      <a:pt x="9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44" name="Freeform 644"/>
              <p:cNvSpPr>
                <a:spLocks/>
              </p:cNvSpPr>
              <p:nvPr/>
            </p:nvSpPr>
            <p:spPr bwMode="auto">
              <a:xfrm>
                <a:off x="8761860" y="3694038"/>
                <a:ext cx="61086" cy="22512"/>
              </a:xfrm>
              <a:custGeom>
                <a:avLst/>
                <a:gdLst>
                  <a:gd name="T0" fmla="*/ 12 w 13"/>
                  <a:gd name="T1" fmla="*/ 0 h 5"/>
                  <a:gd name="T2" fmla="*/ 7 w 13"/>
                  <a:gd name="T3" fmla="*/ 0 h 5"/>
                  <a:gd name="T4" fmla="*/ 1 w 13"/>
                  <a:gd name="T5" fmla="*/ 2 h 5"/>
                  <a:gd name="T6" fmla="*/ 5 w 13"/>
                  <a:gd name="T7" fmla="*/ 3 h 5"/>
                  <a:gd name="T8" fmla="*/ 12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2" y="0"/>
                    </a:moveTo>
                    <a:cubicBezTo>
                      <a:pt x="13" y="0"/>
                      <a:pt x="7" y="0"/>
                      <a:pt x="7" y="0"/>
                    </a:cubicBezTo>
                    <a:cubicBezTo>
                      <a:pt x="6" y="0"/>
                      <a:pt x="0" y="1"/>
                      <a:pt x="1" y="2"/>
                    </a:cubicBezTo>
                    <a:cubicBezTo>
                      <a:pt x="3" y="5"/>
                      <a:pt x="2" y="5"/>
                      <a:pt x="5" y="3"/>
                    </a:cubicBezTo>
                    <a:cubicBezTo>
                      <a:pt x="8" y="2"/>
                      <a:pt x="10" y="2"/>
                      <a:pt x="1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45" name="Freeform 645"/>
              <p:cNvSpPr>
                <a:spLocks/>
              </p:cNvSpPr>
              <p:nvPr/>
            </p:nvSpPr>
            <p:spPr bwMode="auto">
              <a:xfrm>
                <a:off x="6164081" y="2163265"/>
                <a:ext cx="146287" cy="80399"/>
              </a:xfrm>
              <a:custGeom>
                <a:avLst/>
                <a:gdLst>
                  <a:gd name="T0" fmla="*/ 10 w 31"/>
                  <a:gd name="T1" fmla="*/ 17 h 17"/>
                  <a:gd name="T2" fmla="*/ 13 w 31"/>
                  <a:gd name="T3" fmla="*/ 14 h 17"/>
                  <a:gd name="T4" fmla="*/ 18 w 31"/>
                  <a:gd name="T5" fmla="*/ 16 h 17"/>
                  <a:gd name="T6" fmla="*/ 21 w 31"/>
                  <a:gd name="T7" fmla="*/ 16 h 17"/>
                  <a:gd name="T8" fmla="*/ 23 w 31"/>
                  <a:gd name="T9" fmla="*/ 15 h 17"/>
                  <a:gd name="T10" fmla="*/ 29 w 31"/>
                  <a:gd name="T11" fmla="*/ 11 h 17"/>
                  <a:gd name="T12" fmla="*/ 27 w 31"/>
                  <a:gd name="T13" fmla="*/ 7 h 17"/>
                  <a:gd name="T14" fmla="*/ 21 w 31"/>
                  <a:gd name="T15" fmla="*/ 5 h 17"/>
                  <a:gd name="T16" fmla="*/ 17 w 31"/>
                  <a:gd name="T17" fmla="*/ 3 h 17"/>
                  <a:gd name="T18" fmla="*/ 13 w 31"/>
                  <a:gd name="T19" fmla="*/ 0 h 17"/>
                  <a:gd name="T20" fmla="*/ 11 w 31"/>
                  <a:gd name="T21" fmla="*/ 2 h 17"/>
                  <a:gd name="T22" fmla="*/ 8 w 31"/>
                  <a:gd name="T23" fmla="*/ 2 h 17"/>
                  <a:gd name="T24" fmla="*/ 0 w 31"/>
                  <a:gd name="T25" fmla="*/ 6 h 17"/>
                  <a:gd name="T26" fmla="*/ 2 w 31"/>
                  <a:gd name="T27" fmla="*/ 10 h 17"/>
                  <a:gd name="T28" fmla="*/ 4 w 31"/>
                  <a:gd name="T29" fmla="*/ 13 h 17"/>
                  <a:gd name="T30" fmla="*/ 10 w 31"/>
                  <a:gd name="T3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7">
                    <a:moveTo>
                      <a:pt x="10" y="17"/>
                    </a:moveTo>
                    <a:cubicBezTo>
                      <a:pt x="12" y="17"/>
                      <a:pt x="11" y="14"/>
                      <a:pt x="13" y="14"/>
                    </a:cubicBezTo>
                    <a:cubicBezTo>
                      <a:pt x="15" y="14"/>
                      <a:pt x="16" y="16"/>
                      <a:pt x="18" y="16"/>
                    </a:cubicBezTo>
                    <a:cubicBezTo>
                      <a:pt x="19" y="16"/>
                      <a:pt x="20" y="16"/>
                      <a:pt x="21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6" y="14"/>
                      <a:pt x="27" y="13"/>
                      <a:pt x="29" y="11"/>
                    </a:cubicBezTo>
                    <a:cubicBezTo>
                      <a:pt x="31" y="9"/>
                      <a:pt x="29" y="8"/>
                      <a:pt x="27" y="7"/>
                    </a:cubicBezTo>
                    <a:cubicBezTo>
                      <a:pt x="25" y="6"/>
                      <a:pt x="22" y="3"/>
                      <a:pt x="21" y="5"/>
                    </a:cubicBezTo>
                    <a:cubicBezTo>
                      <a:pt x="19" y="8"/>
                      <a:pt x="18" y="4"/>
                      <a:pt x="17" y="3"/>
                    </a:cubicBezTo>
                    <a:cubicBezTo>
                      <a:pt x="16" y="2"/>
                      <a:pt x="13" y="3"/>
                      <a:pt x="13" y="0"/>
                    </a:cubicBezTo>
                    <a:cubicBezTo>
                      <a:pt x="13" y="1"/>
                      <a:pt x="12" y="3"/>
                      <a:pt x="11" y="2"/>
                    </a:cubicBezTo>
                    <a:cubicBezTo>
                      <a:pt x="9" y="0"/>
                      <a:pt x="9" y="0"/>
                      <a:pt x="8" y="2"/>
                    </a:cubicBezTo>
                    <a:cubicBezTo>
                      <a:pt x="7" y="3"/>
                      <a:pt x="0" y="5"/>
                      <a:pt x="0" y="6"/>
                    </a:cubicBezTo>
                    <a:cubicBezTo>
                      <a:pt x="0" y="6"/>
                      <a:pt x="1" y="9"/>
                      <a:pt x="2" y="10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6" y="14"/>
                      <a:pt x="8" y="17"/>
                      <a:pt x="10" y="1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46" name="Freeform 646"/>
              <p:cNvSpPr>
                <a:spLocks/>
              </p:cNvSpPr>
              <p:nvPr/>
            </p:nvSpPr>
            <p:spPr bwMode="auto">
              <a:xfrm>
                <a:off x="6098172" y="2229191"/>
                <a:ext cx="175220" cy="75574"/>
              </a:xfrm>
              <a:custGeom>
                <a:avLst/>
                <a:gdLst>
                  <a:gd name="T0" fmla="*/ 32 w 37"/>
                  <a:gd name="T1" fmla="*/ 2 h 16"/>
                  <a:gd name="T2" fmla="*/ 27 w 37"/>
                  <a:gd name="T3" fmla="*/ 0 h 16"/>
                  <a:gd name="T4" fmla="*/ 24 w 37"/>
                  <a:gd name="T5" fmla="*/ 3 h 16"/>
                  <a:gd name="T6" fmla="*/ 20 w 37"/>
                  <a:gd name="T7" fmla="*/ 3 h 16"/>
                  <a:gd name="T8" fmla="*/ 17 w 37"/>
                  <a:gd name="T9" fmla="*/ 7 h 16"/>
                  <a:gd name="T10" fmla="*/ 16 w 37"/>
                  <a:gd name="T11" fmla="*/ 9 h 16"/>
                  <a:gd name="T12" fmla="*/ 13 w 37"/>
                  <a:gd name="T13" fmla="*/ 9 h 16"/>
                  <a:gd name="T14" fmla="*/ 9 w 37"/>
                  <a:gd name="T15" fmla="*/ 10 h 16"/>
                  <a:gd name="T16" fmla="*/ 5 w 37"/>
                  <a:gd name="T17" fmla="*/ 11 h 16"/>
                  <a:gd name="T18" fmla="*/ 0 w 37"/>
                  <a:gd name="T19" fmla="*/ 9 h 16"/>
                  <a:gd name="T20" fmla="*/ 4 w 37"/>
                  <a:gd name="T21" fmla="*/ 13 h 16"/>
                  <a:gd name="T22" fmla="*/ 6 w 37"/>
                  <a:gd name="T23" fmla="*/ 13 h 16"/>
                  <a:gd name="T24" fmla="*/ 8 w 37"/>
                  <a:gd name="T25" fmla="*/ 14 h 16"/>
                  <a:gd name="T26" fmla="*/ 12 w 37"/>
                  <a:gd name="T27" fmla="*/ 13 h 16"/>
                  <a:gd name="T28" fmla="*/ 15 w 37"/>
                  <a:gd name="T29" fmla="*/ 15 h 16"/>
                  <a:gd name="T30" fmla="*/ 22 w 37"/>
                  <a:gd name="T31" fmla="*/ 16 h 16"/>
                  <a:gd name="T32" fmla="*/ 29 w 37"/>
                  <a:gd name="T33" fmla="*/ 14 h 16"/>
                  <a:gd name="T34" fmla="*/ 33 w 37"/>
                  <a:gd name="T35" fmla="*/ 12 h 16"/>
                  <a:gd name="T36" fmla="*/ 34 w 37"/>
                  <a:gd name="T37" fmla="*/ 9 h 16"/>
                  <a:gd name="T38" fmla="*/ 36 w 37"/>
                  <a:gd name="T39" fmla="*/ 8 h 16"/>
                  <a:gd name="T40" fmla="*/ 36 w 37"/>
                  <a:gd name="T41" fmla="*/ 2 h 16"/>
                  <a:gd name="T42" fmla="*/ 32 w 37"/>
                  <a:gd name="T4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6">
                    <a:moveTo>
                      <a:pt x="32" y="2"/>
                    </a:moveTo>
                    <a:cubicBezTo>
                      <a:pt x="30" y="2"/>
                      <a:pt x="28" y="0"/>
                      <a:pt x="27" y="0"/>
                    </a:cubicBezTo>
                    <a:cubicBezTo>
                      <a:pt x="25" y="0"/>
                      <a:pt x="26" y="3"/>
                      <a:pt x="24" y="3"/>
                    </a:cubicBezTo>
                    <a:cubicBezTo>
                      <a:pt x="22" y="3"/>
                      <a:pt x="22" y="2"/>
                      <a:pt x="20" y="3"/>
                    </a:cubicBezTo>
                    <a:cubicBezTo>
                      <a:pt x="20" y="3"/>
                      <a:pt x="16" y="6"/>
                      <a:pt x="17" y="7"/>
                    </a:cubicBezTo>
                    <a:cubicBezTo>
                      <a:pt x="17" y="8"/>
                      <a:pt x="19" y="10"/>
                      <a:pt x="16" y="9"/>
                    </a:cubicBezTo>
                    <a:cubicBezTo>
                      <a:pt x="15" y="9"/>
                      <a:pt x="14" y="8"/>
                      <a:pt x="13" y="9"/>
                    </a:cubicBezTo>
                    <a:cubicBezTo>
                      <a:pt x="12" y="9"/>
                      <a:pt x="10" y="10"/>
                      <a:pt x="9" y="10"/>
                    </a:cubicBezTo>
                    <a:cubicBezTo>
                      <a:pt x="7" y="10"/>
                      <a:pt x="6" y="8"/>
                      <a:pt x="5" y="11"/>
                    </a:cubicBezTo>
                    <a:cubicBezTo>
                      <a:pt x="5" y="11"/>
                      <a:pt x="1" y="9"/>
                      <a:pt x="0" y="9"/>
                    </a:cubicBezTo>
                    <a:cubicBezTo>
                      <a:pt x="0" y="11"/>
                      <a:pt x="1" y="12"/>
                      <a:pt x="4" y="13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7" y="13"/>
                      <a:pt x="7" y="15"/>
                      <a:pt x="8" y="14"/>
                    </a:cubicBezTo>
                    <a:cubicBezTo>
                      <a:pt x="10" y="13"/>
                      <a:pt x="10" y="13"/>
                      <a:pt x="12" y="13"/>
                    </a:cubicBezTo>
                    <a:cubicBezTo>
                      <a:pt x="14" y="13"/>
                      <a:pt x="13" y="14"/>
                      <a:pt x="15" y="15"/>
                    </a:cubicBezTo>
                    <a:cubicBezTo>
                      <a:pt x="17" y="16"/>
                      <a:pt x="20" y="16"/>
                      <a:pt x="22" y="16"/>
                    </a:cubicBezTo>
                    <a:cubicBezTo>
                      <a:pt x="25" y="16"/>
                      <a:pt x="26" y="14"/>
                      <a:pt x="29" y="14"/>
                    </a:cubicBezTo>
                    <a:cubicBezTo>
                      <a:pt x="31" y="14"/>
                      <a:pt x="33" y="13"/>
                      <a:pt x="33" y="12"/>
                    </a:cubicBezTo>
                    <a:cubicBezTo>
                      <a:pt x="34" y="11"/>
                      <a:pt x="34" y="10"/>
                      <a:pt x="34" y="9"/>
                    </a:cubicBezTo>
                    <a:cubicBezTo>
                      <a:pt x="34" y="7"/>
                      <a:pt x="35" y="9"/>
                      <a:pt x="36" y="8"/>
                    </a:cubicBezTo>
                    <a:cubicBezTo>
                      <a:pt x="37" y="6"/>
                      <a:pt x="36" y="3"/>
                      <a:pt x="36" y="2"/>
                    </a:cubicBezTo>
                    <a:cubicBezTo>
                      <a:pt x="34" y="2"/>
                      <a:pt x="33" y="2"/>
                      <a:pt x="32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47" name="Freeform 647"/>
              <p:cNvSpPr>
                <a:spLocks/>
              </p:cNvSpPr>
              <p:nvPr/>
            </p:nvSpPr>
            <p:spPr bwMode="auto">
              <a:xfrm>
                <a:off x="6037085" y="2285469"/>
                <a:ext cx="268459" cy="260488"/>
              </a:xfrm>
              <a:custGeom>
                <a:avLst/>
                <a:gdLst>
                  <a:gd name="T0" fmla="*/ 37 w 57"/>
                  <a:gd name="T1" fmla="*/ 10 h 55"/>
                  <a:gd name="T2" fmla="*/ 41 w 57"/>
                  <a:gd name="T3" fmla="*/ 9 h 55"/>
                  <a:gd name="T4" fmla="*/ 43 w 57"/>
                  <a:gd name="T5" fmla="*/ 6 h 55"/>
                  <a:gd name="T6" fmla="*/ 45 w 57"/>
                  <a:gd name="T7" fmla="*/ 4 h 55"/>
                  <a:gd name="T8" fmla="*/ 45 w 57"/>
                  <a:gd name="T9" fmla="*/ 1 h 55"/>
                  <a:gd name="T10" fmla="*/ 41 w 57"/>
                  <a:gd name="T11" fmla="*/ 2 h 55"/>
                  <a:gd name="T12" fmla="*/ 36 w 57"/>
                  <a:gd name="T13" fmla="*/ 4 h 55"/>
                  <a:gd name="T14" fmla="*/ 27 w 57"/>
                  <a:gd name="T15" fmla="*/ 1 h 55"/>
                  <a:gd name="T16" fmla="*/ 22 w 57"/>
                  <a:gd name="T17" fmla="*/ 1 h 55"/>
                  <a:gd name="T18" fmla="*/ 19 w 57"/>
                  <a:gd name="T19" fmla="*/ 1 h 55"/>
                  <a:gd name="T20" fmla="*/ 18 w 57"/>
                  <a:gd name="T21" fmla="*/ 3 h 55"/>
                  <a:gd name="T22" fmla="*/ 17 w 57"/>
                  <a:gd name="T23" fmla="*/ 4 h 55"/>
                  <a:gd name="T24" fmla="*/ 15 w 57"/>
                  <a:gd name="T25" fmla="*/ 5 h 55"/>
                  <a:gd name="T26" fmla="*/ 13 w 57"/>
                  <a:gd name="T27" fmla="*/ 5 h 55"/>
                  <a:gd name="T28" fmla="*/ 12 w 57"/>
                  <a:gd name="T29" fmla="*/ 4 h 55"/>
                  <a:gd name="T30" fmla="*/ 11 w 57"/>
                  <a:gd name="T31" fmla="*/ 8 h 55"/>
                  <a:gd name="T32" fmla="*/ 9 w 57"/>
                  <a:gd name="T33" fmla="*/ 5 h 55"/>
                  <a:gd name="T34" fmla="*/ 5 w 57"/>
                  <a:gd name="T35" fmla="*/ 7 h 55"/>
                  <a:gd name="T36" fmla="*/ 0 w 57"/>
                  <a:gd name="T37" fmla="*/ 7 h 55"/>
                  <a:gd name="T38" fmla="*/ 1 w 57"/>
                  <a:gd name="T39" fmla="*/ 10 h 55"/>
                  <a:gd name="T40" fmla="*/ 0 w 57"/>
                  <a:gd name="T41" fmla="*/ 14 h 55"/>
                  <a:gd name="T42" fmla="*/ 2 w 57"/>
                  <a:gd name="T43" fmla="*/ 18 h 55"/>
                  <a:gd name="T44" fmla="*/ 4 w 57"/>
                  <a:gd name="T45" fmla="*/ 21 h 55"/>
                  <a:gd name="T46" fmla="*/ 12 w 57"/>
                  <a:gd name="T47" fmla="*/ 17 h 55"/>
                  <a:gd name="T48" fmla="*/ 15 w 57"/>
                  <a:gd name="T49" fmla="*/ 19 h 55"/>
                  <a:gd name="T50" fmla="*/ 17 w 57"/>
                  <a:gd name="T51" fmla="*/ 22 h 55"/>
                  <a:gd name="T52" fmla="*/ 18 w 57"/>
                  <a:gd name="T53" fmla="*/ 25 h 55"/>
                  <a:gd name="T54" fmla="*/ 21 w 57"/>
                  <a:gd name="T55" fmla="*/ 28 h 55"/>
                  <a:gd name="T56" fmla="*/ 28 w 57"/>
                  <a:gd name="T57" fmla="*/ 33 h 55"/>
                  <a:gd name="T58" fmla="*/ 33 w 57"/>
                  <a:gd name="T59" fmla="*/ 36 h 55"/>
                  <a:gd name="T60" fmla="*/ 42 w 57"/>
                  <a:gd name="T61" fmla="*/ 42 h 55"/>
                  <a:gd name="T62" fmla="*/ 45 w 57"/>
                  <a:gd name="T63" fmla="*/ 48 h 55"/>
                  <a:gd name="T64" fmla="*/ 43 w 57"/>
                  <a:gd name="T65" fmla="*/ 55 h 55"/>
                  <a:gd name="T66" fmla="*/ 49 w 57"/>
                  <a:gd name="T67" fmla="*/ 48 h 55"/>
                  <a:gd name="T68" fmla="*/ 47 w 57"/>
                  <a:gd name="T69" fmla="*/ 45 h 55"/>
                  <a:gd name="T70" fmla="*/ 50 w 57"/>
                  <a:gd name="T71" fmla="*/ 40 h 55"/>
                  <a:gd name="T72" fmla="*/ 53 w 57"/>
                  <a:gd name="T73" fmla="*/ 41 h 55"/>
                  <a:gd name="T74" fmla="*/ 55 w 57"/>
                  <a:gd name="T75" fmla="*/ 44 h 55"/>
                  <a:gd name="T76" fmla="*/ 53 w 57"/>
                  <a:gd name="T77" fmla="*/ 39 h 55"/>
                  <a:gd name="T78" fmla="*/ 44 w 57"/>
                  <a:gd name="T79" fmla="*/ 35 h 55"/>
                  <a:gd name="T80" fmla="*/ 44 w 57"/>
                  <a:gd name="T81" fmla="*/ 32 h 55"/>
                  <a:gd name="T82" fmla="*/ 39 w 57"/>
                  <a:gd name="T83" fmla="*/ 31 h 55"/>
                  <a:gd name="T84" fmla="*/ 35 w 57"/>
                  <a:gd name="T85" fmla="*/ 26 h 55"/>
                  <a:gd name="T86" fmla="*/ 32 w 57"/>
                  <a:gd name="T87" fmla="*/ 21 h 55"/>
                  <a:gd name="T88" fmla="*/ 27 w 57"/>
                  <a:gd name="T89" fmla="*/ 17 h 55"/>
                  <a:gd name="T90" fmla="*/ 27 w 57"/>
                  <a:gd name="T91" fmla="*/ 15 h 55"/>
                  <a:gd name="T92" fmla="*/ 28 w 57"/>
                  <a:gd name="T93" fmla="*/ 12 h 55"/>
                  <a:gd name="T94" fmla="*/ 30 w 57"/>
                  <a:gd name="T95" fmla="*/ 9 h 55"/>
                  <a:gd name="T96" fmla="*/ 32 w 57"/>
                  <a:gd name="T97" fmla="*/ 8 h 55"/>
                  <a:gd name="T98" fmla="*/ 34 w 57"/>
                  <a:gd name="T99" fmla="*/ 10 h 55"/>
                  <a:gd name="T100" fmla="*/ 37 w 57"/>
                  <a:gd name="T101" fmla="*/ 10 h 55"/>
                  <a:gd name="T102" fmla="*/ 37 w 57"/>
                  <a:gd name="T103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" h="55">
                    <a:moveTo>
                      <a:pt x="37" y="10"/>
                    </a:moveTo>
                    <a:cubicBezTo>
                      <a:pt x="38" y="9"/>
                      <a:pt x="40" y="10"/>
                      <a:pt x="41" y="9"/>
                    </a:cubicBezTo>
                    <a:cubicBezTo>
                      <a:pt x="43" y="8"/>
                      <a:pt x="42" y="7"/>
                      <a:pt x="43" y="6"/>
                    </a:cubicBezTo>
                    <a:cubicBezTo>
                      <a:pt x="43" y="5"/>
                      <a:pt x="44" y="4"/>
                      <a:pt x="45" y="4"/>
                    </a:cubicBezTo>
                    <a:cubicBezTo>
                      <a:pt x="46" y="3"/>
                      <a:pt x="45" y="3"/>
                      <a:pt x="45" y="1"/>
                    </a:cubicBezTo>
                    <a:cubicBezTo>
                      <a:pt x="44" y="2"/>
                      <a:pt x="43" y="2"/>
                      <a:pt x="41" y="2"/>
                    </a:cubicBezTo>
                    <a:cubicBezTo>
                      <a:pt x="39" y="2"/>
                      <a:pt x="37" y="5"/>
                      <a:pt x="36" y="4"/>
                    </a:cubicBezTo>
                    <a:cubicBezTo>
                      <a:pt x="33" y="3"/>
                      <a:pt x="28" y="4"/>
                      <a:pt x="27" y="1"/>
                    </a:cubicBezTo>
                    <a:cubicBezTo>
                      <a:pt x="26" y="0"/>
                      <a:pt x="23" y="1"/>
                      <a:pt x="22" y="1"/>
                    </a:cubicBezTo>
                    <a:cubicBezTo>
                      <a:pt x="20" y="3"/>
                      <a:pt x="20" y="1"/>
                      <a:pt x="19" y="1"/>
                    </a:cubicBezTo>
                    <a:cubicBezTo>
                      <a:pt x="18" y="1"/>
                      <a:pt x="18" y="3"/>
                      <a:pt x="18" y="3"/>
                    </a:cubicBezTo>
                    <a:cubicBezTo>
                      <a:pt x="18" y="3"/>
                      <a:pt x="17" y="4"/>
                      <a:pt x="17" y="4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4"/>
                      <a:pt x="11" y="7"/>
                      <a:pt x="11" y="8"/>
                    </a:cubicBezTo>
                    <a:cubicBezTo>
                      <a:pt x="11" y="9"/>
                      <a:pt x="9" y="6"/>
                      <a:pt x="9" y="5"/>
                    </a:cubicBezTo>
                    <a:cubicBezTo>
                      <a:pt x="7" y="4"/>
                      <a:pt x="6" y="7"/>
                      <a:pt x="5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1" y="12"/>
                      <a:pt x="0" y="12"/>
                      <a:pt x="0" y="14"/>
                    </a:cubicBezTo>
                    <a:cubicBezTo>
                      <a:pt x="0" y="15"/>
                      <a:pt x="0" y="18"/>
                      <a:pt x="2" y="18"/>
                    </a:cubicBezTo>
                    <a:cubicBezTo>
                      <a:pt x="3" y="19"/>
                      <a:pt x="4" y="18"/>
                      <a:pt x="4" y="21"/>
                    </a:cubicBezTo>
                    <a:cubicBezTo>
                      <a:pt x="6" y="20"/>
                      <a:pt x="10" y="16"/>
                      <a:pt x="12" y="17"/>
                    </a:cubicBezTo>
                    <a:cubicBezTo>
                      <a:pt x="13" y="18"/>
                      <a:pt x="14" y="19"/>
                      <a:pt x="15" y="19"/>
                    </a:cubicBezTo>
                    <a:cubicBezTo>
                      <a:pt x="16" y="19"/>
                      <a:pt x="17" y="21"/>
                      <a:pt x="17" y="22"/>
                    </a:cubicBezTo>
                    <a:cubicBezTo>
                      <a:pt x="18" y="23"/>
                      <a:pt x="18" y="24"/>
                      <a:pt x="18" y="25"/>
                    </a:cubicBezTo>
                    <a:cubicBezTo>
                      <a:pt x="19" y="26"/>
                      <a:pt x="20" y="27"/>
                      <a:pt x="21" y="28"/>
                    </a:cubicBezTo>
                    <a:cubicBezTo>
                      <a:pt x="23" y="29"/>
                      <a:pt x="25" y="31"/>
                      <a:pt x="28" y="33"/>
                    </a:cubicBezTo>
                    <a:cubicBezTo>
                      <a:pt x="30" y="35"/>
                      <a:pt x="31" y="35"/>
                      <a:pt x="33" y="36"/>
                    </a:cubicBezTo>
                    <a:cubicBezTo>
                      <a:pt x="36" y="38"/>
                      <a:pt x="38" y="41"/>
                      <a:pt x="42" y="42"/>
                    </a:cubicBezTo>
                    <a:cubicBezTo>
                      <a:pt x="44" y="43"/>
                      <a:pt x="44" y="46"/>
                      <a:pt x="45" y="48"/>
                    </a:cubicBezTo>
                    <a:cubicBezTo>
                      <a:pt x="45" y="50"/>
                      <a:pt x="42" y="52"/>
                      <a:pt x="43" y="55"/>
                    </a:cubicBezTo>
                    <a:cubicBezTo>
                      <a:pt x="43" y="54"/>
                      <a:pt x="49" y="49"/>
                      <a:pt x="49" y="48"/>
                    </a:cubicBezTo>
                    <a:cubicBezTo>
                      <a:pt x="50" y="47"/>
                      <a:pt x="47" y="45"/>
                      <a:pt x="47" y="45"/>
                    </a:cubicBezTo>
                    <a:cubicBezTo>
                      <a:pt x="45" y="43"/>
                      <a:pt x="49" y="39"/>
                      <a:pt x="50" y="40"/>
                    </a:cubicBezTo>
                    <a:cubicBezTo>
                      <a:pt x="51" y="41"/>
                      <a:pt x="52" y="41"/>
                      <a:pt x="53" y="41"/>
                    </a:cubicBezTo>
                    <a:cubicBezTo>
                      <a:pt x="54" y="42"/>
                      <a:pt x="54" y="43"/>
                      <a:pt x="55" y="44"/>
                    </a:cubicBezTo>
                    <a:cubicBezTo>
                      <a:pt x="57" y="44"/>
                      <a:pt x="54" y="40"/>
                      <a:pt x="53" y="39"/>
                    </a:cubicBezTo>
                    <a:cubicBezTo>
                      <a:pt x="51" y="37"/>
                      <a:pt x="47" y="37"/>
                      <a:pt x="44" y="35"/>
                    </a:cubicBezTo>
                    <a:cubicBezTo>
                      <a:pt x="43" y="34"/>
                      <a:pt x="46" y="32"/>
                      <a:pt x="44" y="32"/>
                    </a:cubicBezTo>
                    <a:cubicBezTo>
                      <a:pt x="43" y="31"/>
                      <a:pt x="41" y="32"/>
                      <a:pt x="39" y="31"/>
                    </a:cubicBezTo>
                    <a:cubicBezTo>
                      <a:pt x="37" y="30"/>
                      <a:pt x="36" y="28"/>
                      <a:pt x="35" y="26"/>
                    </a:cubicBezTo>
                    <a:cubicBezTo>
                      <a:pt x="34" y="24"/>
                      <a:pt x="34" y="22"/>
                      <a:pt x="32" y="21"/>
                    </a:cubicBezTo>
                    <a:cubicBezTo>
                      <a:pt x="31" y="20"/>
                      <a:pt x="27" y="19"/>
                      <a:pt x="27" y="17"/>
                    </a:cubicBezTo>
                    <a:cubicBezTo>
                      <a:pt x="27" y="16"/>
                      <a:pt x="27" y="15"/>
                      <a:pt x="27" y="15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7" y="9"/>
                      <a:pt x="30" y="10"/>
                      <a:pt x="30" y="9"/>
                    </a:cubicBezTo>
                    <a:cubicBezTo>
                      <a:pt x="31" y="8"/>
                      <a:pt x="32" y="8"/>
                      <a:pt x="32" y="8"/>
                    </a:cubicBezTo>
                    <a:cubicBezTo>
                      <a:pt x="34" y="8"/>
                      <a:pt x="34" y="9"/>
                      <a:pt x="34" y="10"/>
                    </a:cubicBezTo>
                    <a:cubicBezTo>
                      <a:pt x="35" y="10"/>
                      <a:pt x="36" y="10"/>
                      <a:pt x="37" y="10"/>
                    </a:cubicBezTo>
                    <a:cubicBezTo>
                      <a:pt x="37" y="9"/>
                      <a:pt x="36" y="10"/>
                      <a:pt x="37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48" name="Freeform 648"/>
              <p:cNvSpPr>
                <a:spLocks/>
              </p:cNvSpPr>
              <p:nvPr/>
            </p:nvSpPr>
            <p:spPr bwMode="auto">
              <a:xfrm>
                <a:off x="6193016" y="2299941"/>
                <a:ext cx="126995" cy="118989"/>
              </a:xfrm>
              <a:custGeom>
                <a:avLst/>
                <a:gdLst>
                  <a:gd name="T0" fmla="*/ 12 w 27"/>
                  <a:gd name="T1" fmla="*/ 10 h 25"/>
                  <a:gd name="T2" fmla="*/ 21 w 27"/>
                  <a:gd name="T3" fmla="*/ 9 h 25"/>
                  <a:gd name="T4" fmla="*/ 27 w 27"/>
                  <a:gd name="T5" fmla="*/ 11 h 25"/>
                  <a:gd name="T6" fmla="*/ 25 w 27"/>
                  <a:gd name="T7" fmla="*/ 4 h 25"/>
                  <a:gd name="T8" fmla="*/ 17 w 27"/>
                  <a:gd name="T9" fmla="*/ 3 h 25"/>
                  <a:gd name="T10" fmla="*/ 13 w 27"/>
                  <a:gd name="T11" fmla="*/ 0 h 25"/>
                  <a:gd name="T12" fmla="*/ 11 w 27"/>
                  <a:gd name="T13" fmla="*/ 2 h 25"/>
                  <a:gd name="T14" fmla="*/ 6 w 27"/>
                  <a:gd name="T15" fmla="*/ 7 h 25"/>
                  <a:gd name="T16" fmla="*/ 1 w 27"/>
                  <a:gd name="T17" fmla="*/ 7 h 25"/>
                  <a:gd name="T18" fmla="*/ 1 w 27"/>
                  <a:gd name="T19" fmla="*/ 11 h 25"/>
                  <a:gd name="T20" fmla="*/ 3 w 27"/>
                  <a:gd name="T21" fmla="*/ 10 h 25"/>
                  <a:gd name="T22" fmla="*/ 4 w 27"/>
                  <a:gd name="T23" fmla="*/ 13 h 25"/>
                  <a:gd name="T24" fmla="*/ 6 w 27"/>
                  <a:gd name="T25" fmla="*/ 10 h 25"/>
                  <a:gd name="T26" fmla="*/ 11 w 27"/>
                  <a:gd name="T27" fmla="*/ 17 h 25"/>
                  <a:gd name="T28" fmla="*/ 23 w 27"/>
                  <a:gd name="T29" fmla="*/ 25 h 25"/>
                  <a:gd name="T30" fmla="*/ 21 w 27"/>
                  <a:gd name="T31" fmla="*/ 22 h 25"/>
                  <a:gd name="T32" fmla="*/ 16 w 27"/>
                  <a:gd name="T33" fmla="*/ 19 h 25"/>
                  <a:gd name="T34" fmla="*/ 12 w 27"/>
                  <a:gd name="T3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25">
                    <a:moveTo>
                      <a:pt x="12" y="10"/>
                    </a:moveTo>
                    <a:cubicBezTo>
                      <a:pt x="15" y="10"/>
                      <a:pt x="18" y="8"/>
                      <a:pt x="21" y="9"/>
                    </a:cubicBezTo>
                    <a:cubicBezTo>
                      <a:pt x="23" y="9"/>
                      <a:pt x="25" y="10"/>
                      <a:pt x="27" y="11"/>
                    </a:cubicBezTo>
                    <a:cubicBezTo>
                      <a:pt x="26" y="9"/>
                      <a:pt x="26" y="7"/>
                      <a:pt x="25" y="4"/>
                    </a:cubicBezTo>
                    <a:cubicBezTo>
                      <a:pt x="22" y="6"/>
                      <a:pt x="19" y="4"/>
                      <a:pt x="17" y="3"/>
                    </a:cubicBezTo>
                    <a:cubicBezTo>
                      <a:pt x="15" y="2"/>
                      <a:pt x="14" y="2"/>
                      <a:pt x="13" y="0"/>
                    </a:cubicBezTo>
                    <a:cubicBezTo>
                      <a:pt x="13" y="0"/>
                      <a:pt x="11" y="1"/>
                      <a:pt x="11" y="2"/>
                    </a:cubicBezTo>
                    <a:cubicBezTo>
                      <a:pt x="9" y="3"/>
                      <a:pt x="10" y="8"/>
                      <a:pt x="6" y="7"/>
                    </a:cubicBezTo>
                    <a:cubicBezTo>
                      <a:pt x="4" y="6"/>
                      <a:pt x="2" y="7"/>
                      <a:pt x="1" y="7"/>
                    </a:cubicBezTo>
                    <a:cubicBezTo>
                      <a:pt x="0" y="8"/>
                      <a:pt x="1" y="11"/>
                      <a:pt x="1" y="11"/>
                    </a:cubicBezTo>
                    <a:cubicBezTo>
                      <a:pt x="1" y="11"/>
                      <a:pt x="3" y="10"/>
                      <a:pt x="3" y="10"/>
                    </a:cubicBezTo>
                    <a:cubicBezTo>
                      <a:pt x="4" y="10"/>
                      <a:pt x="4" y="12"/>
                      <a:pt x="4" y="13"/>
                    </a:cubicBezTo>
                    <a:cubicBezTo>
                      <a:pt x="4" y="11"/>
                      <a:pt x="5" y="8"/>
                      <a:pt x="6" y="10"/>
                    </a:cubicBezTo>
                    <a:cubicBezTo>
                      <a:pt x="7" y="13"/>
                      <a:pt x="9" y="15"/>
                      <a:pt x="11" y="17"/>
                    </a:cubicBezTo>
                    <a:cubicBezTo>
                      <a:pt x="14" y="20"/>
                      <a:pt x="19" y="22"/>
                      <a:pt x="23" y="25"/>
                    </a:cubicBezTo>
                    <a:cubicBezTo>
                      <a:pt x="23" y="23"/>
                      <a:pt x="23" y="23"/>
                      <a:pt x="21" y="22"/>
                    </a:cubicBezTo>
                    <a:cubicBezTo>
                      <a:pt x="19" y="21"/>
                      <a:pt x="17" y="20"/>
                      <a:pt x="16" y="19"/>
                    </a:cubicBezTo>
                    <a:cubicBezTo>
                      <a:pt x="14" y="17"/>
                      <a:pt x="9" y="10"/>
                      <a:pt x="12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49" name="Freeform 649"/>
              <p:cNvSpPr>
                <a:spLocks/>
              </p:cNvSpPr>
              <p:nvPr/>
            </p:nvSpPr>
            <p:spPr bwMode="auto">
              <a:xfrm>
                <a:off x="5758981" y="2163265"/>
                <a:ext cx="311862" cy="268528"/>
              </a:xfrm>
              <a:custGeom>
                <a:avLst/>
                <a:gdLst>
                  <a:gd name="T0" fmla="*/ 59 w 66"/>
                  <a:gd name="T1" fmla="*/ 31 h 57"/>
                  <a:gd name="T2" fmla="*/ 56 w 66"/>
                  <a:gd name="T3" fmla="*/ 30 h 57"/>
                  <a:gd name="T4" fmla="*/ 60 w 66"/>
                  <a:gd name="T5" fmla="*/ 24 h 57"/>
                  <a:gd name="T6" fmla="*/ 63 w 66"/>
                  <a:gd name="T7" fmla="*/ 23 h 57"/>
                  <a:gd name="T8" fmla="*/ 65 w 66"/>
                  <a:gd name="T9" fmla="*/ 15 h 57"/>
                  <a:gd name="T10" fmla="*/ 60 w 66"/>
                  <a:gd name="T11" fmla="*/ 13 h 57"/>
                  <a:gd name="T12" fmla="*/ 57 w 66"/>
                  <a:gd name="T13" fmla="*/ 11 h 57"/>
                  <a:gd name="T14" fmla="*/ 55 w 66"/>
                  <a:gd name="T15" fmla="*/ 11 h 57"/>
                  <a:gd name="T16" fmla="*/ 48 w 66"/>
                  <a:gd name="T17" fmla="*/ 7 h 57"/>
                  <a:gd name="T18" fmla="*/ 43 w 66"/>
                  <a:gd name="T19" fmla="*/ 5 h 57"/>
                  <a:gd name="T20" fmla="*/ 38 w 66"/>
                  <a:gd name="T21" fmla="*/ 1 h 57"/>
                  <a:gd name="T22" fmla="*/ 34 w 66"/>
                  <a:gd name="T23" fmla="*/ 1 h 57"/>
                  <a:gd name="T24" fmla="*/ 33 w 66"/>
                  <a:gd name="T25" fmla="*/ 5 h 57"/>
                  <a:gd name="T26" fmla="*/ 30 w 66"/>
                  <a:gd name="T27" fmla="*/ 8 h 57"/>
                  <a:gd name="T28" fmla="*/ 26 w 66"/>
                  <a:gd name="T29" fmla="*/ 10 h 57"/>
                  <a:gd name="T30" fmla="*/ 24 w 66"/>
                  <a:gd name="T31" fmla="*/ 12 h 57"/>
                  <a:gd name="T32" fmla="*/ 20 w 66"/>
                  <a:gd name="T33" fmla="*/ 11 h 57"/>
                  <a:gd name="T34" fmla="*/ 16 w 66"/>
                  <a:gd name="T35" fmla="*/ 10 h 57"/>
                  <a:gd name="T36" fmla="*/ 16 w 66"/>
                  <a:gd name="T37" fmla="*/ 16 h 57"/>
                  <a:gd name="T38" fmla="*/ 9 w 66"/>
                  <a:gd name="T39" fmla="*/ 15 h 57"/>
                  <a:gd name="T40" fmla="*/ 1 w 66"/>
                  <a:gd name="T41" fmla="*/ 17 h 57"/>
                  <a:gd name="T42" fmla="*/ 2 w 66"/>
                  <a:gd name="T43" fmla="*/ 19 h 57"/>
                  <a:gd name="T44" fmla="*/ 4 w 66"/>
                  <a:gd name="T45" fmla="*/ 21 h 57"/>
                  <a:gd name="T46" fmla="*/ 15 w 66"/>
                  <a:gd name="T47" fmla="*/ 25 h 57"/>
                  <a:gd name="T48" fmla="*/ 14 w 66"/>
                  <a:gd name="T49" fmla="*/ 28 h 57"/>
                  <a:gd name="T50" fmla="*/ 19 w 66"/>
                  <a:gd name="T51" fmla="*/ 31 h 57"/>
                  <a:gd name="T52" fmla="*/ 20 w 66"/>
                  <a:gd name="T53" fmla="*/ 35 h 57"/>
                  <a:gd name="T54" fmla="*/ 22 w 66"/>
                  <a:gd name="T55" fmla="*/ 38 h 57"/>
                  <a:gd name="T56" fmla="*/ 19 w 66"/>
                  <a:gd name="T57" fmla="*/ 36 h 57"/>
                  <a:gd name="T58" fmla="*/ 16 w 66"/>
                  <a:gd name="T59" fmla="*/ 49 h 57"/>
                  <a:gd name="T60" fmla="*/ 27 w 66"/>
                  <a:gd name="T61" fmla="*/ 53 h 57"/>
                  <a:gd name="T62" fmla="*/ 30 w 66"/>
                  <a:gd name="T63" fmla="*/ 53 h 57"/>
                  <a:gd name="T64" fmla="*/ 33 w 66"/>
                  <a:gd name="T65" fmla="*/ 55 h 57"/>
                  <a:gd name="T66" fmla="*/ 40 w 66"/>
                  <a:gd name="T67" fmla="*/ 54 h 57"/>
                  <a:gd name="T68" fmla="*/ 47 w 66"/>
                  <a:gd name="T69" fmla="*/ 48 h 57"/>
                  <a:gd name="T70" fmla="*/ 57 w 66"/>
                  <a:gd name="T71" fmla="*/ 50 h 57"/>
                  <a:gd name="T72" fmla="*/ 62 w 66"/>
                  <a:gd name="T73" fmla="*/ 47 h 57"/>
                  <a:gd name="T74" fmla="*/ 62 w 66"/>
                  <a:gd name="T75" fmla="*/ 45 h 57"/>
                  <a:gd name="T76" fmla="*/ 59 w 66"/>
                  <a:gd name="T77" fmla="*/ 38 h 57"/>
                  <a:gd name="T78" fmla="*/ 59 w 66"/>
                  <a:gd name="T79" fmla="*/ 34 h 57"/>
                  <a:gd name="T80" fmla="*/ 59 w 66"/>
                  <a:gd name="T81" fmla="*/ 31 h 57"/>
                  <a:gd name="T82" fmla="*/ 59 w 66"/>
                  <a:gd name="T83" fmla="*/ 3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" h="57">
                    <a:moveTo>
                      <a:pt x="59" y="31"/>
                    </a:moveTo>
                    <a:cubicBezTo>
                      <a:pt x="58" y="29"/>
                      <a:pt x="55" y="33"/>
                      <a:pt x="56" y="30"/>
                    </a:cubicBezTo>
                    <a:cubicBezTo>
                      <a:pt x="56" y="29"/>
                      <a:pt x="59" y="24"/>
                      <a:pt x="60" y="24"/>
                    </a:cubicBezTo>
                    <a:cubicBezTo>
                      <a:pt x="61" y="23"/>
                      <a:pt x="62" y="25"/>
                      <a:pt x="63" y="23"/>
                    </a:cubicBezTo>
                    <a:cubicBezTo>
                      <a:pt x="64" y="20"/>
                      <a:pt x="63" y="18"/>
                      <a:pt x="65" y="15"/>
                    </a:cubicBezTo>
                    <a:cubicBezTo>
                      <a:pt x="66" y="13"/>
                      <a:pt x="61" y="13"/>
                      <a:pt x="60" y="13"/>
                    </a:cubicBezTo>
                    <a:cubicBezTo>
                      <a:pt x="58" y="13"/>
                      <a:pt x="57" y="12"/>
                      <a:pt x="57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3" y="11"/>
                      <a:pt x="48" y="9"/>
                      <a:pt x="48" y="7"/>
                    </a:cubicBezTo>
                    <a:cubicBezTo>
                      <a:pt x="47" y="10"/>
                      <a:pt x="44" y="5"/>
                      <a:pt x="43" y="5"/>
                    </a:cubicBezTo>
                    <a:cubicBezTo>
                      <a:pt x="41" y="4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1"/>
                    </a:cubicBezTo>
                    <a:cubicBezTo>
                      <a:pt x="33" y="2"/>
                      <a:pt x="32" y="4"/>
                      <a:pt x="33" y="5"/>
                    </a:cubicBezTo>
                    <a:cubicBezTo>
                      <a:pt x="33" y="6"/>
                      <a:pt x="31" y="7"/>
                      <a:pt x="30" y="8"/>
                    </a:cubicBezTo>
                    <a:cubicBezTo>
                      <a:pt x="29" y="8"/>
                      <a:pt x="27" y="8"/>
                      <a:pt x="26" y="10"/>
                    </a:cubicBezTo>
                    <a:cubicBezTo>
                      <a:pt x="26" y="11"/>
                      <a:pt x="25" y="12"/>
                      <a:pt x="24" y="12"/>
                    </a:cubicBezTo>
                    <a:cubicBezTo>
                      <a:pt x="22" y="12"/>
                      <a:pt x="21" y="12"/>
                      <a:pt x="20" y="11"/>
                    </a:cubicBezTo>
                    <a:cubicBezTo>
                      <a:pt x="18" y="11"/>
                      <a:pt x="18" y="10"/>
                      <a:pt x="16" y="10"/>
                    </a:cubicBezTo>
                    <a:cubicBezTo>
                      <a:pt x="14" y="9"/>
                      <a:pt x="20" y="16"/>
                      <a:pt x="16" y="16"/>
                    </a:cubicBezTo>
                    <a:cubicBezTo>
                      <a:pt x="13" y="16"/>
                      <a:pt x="11" y="17"/>
                      <a:pt x="9" y="15"/>
                    </a:cubicBezTo>
                    <a:cubicBezTo>
                      <a:pt x="8" y="14"/>
                      <a:pt x="1" y="16"/>
                      <a:pt x="1" y="17"/>
                    </a:cubicBezTo>
                    <a:cubicBezTo>
                      <a:pt x="1" y="18"/>
                      <a:pt x="4" y="18"/>
                      <a:pt x="2" y="19"/>
                    </a:cubicBezTo>
                    <a:cubicBezTo>
                      <a:pt x="0" y="20"/>
                      <a:pt x="3" y="21"/>
                      <a:pt x="4" y="21"/>
                    </a:cubicBezTo>
                    <a:cubicBezTo>
                      <a:pt x="6" y="22"/>
                      <a:pt x="15" y="23"/>
                      <a:pt x="15" y="25"/>
                    </a:cubicBezTo>
                    <a:cubicBezTo>
                      <a:pt x="15" y="26"/>
                      <a:pt x="13" y="26"/>
                      <a:pt x="14" y="28"/>
                    </a:cubicBezTo>
                    <a:cubicBezTo>
                      <a:pt x="16" y="30"/>
                      <a:pt x="17" y="30"/>
                      <a:pt x="19" y="31"/>
                    </a:cubicBezTo>
                    <a:cubicBezTo>
                      <a:pt x="21" y="32"/>
                      <a:pt x="18" y="34"/>
                      <a:pt x="20" y="35"/>
                    </a:cubicBezTo>
                    <a:cubicBezTo>
                      <a:pt x="20" y="35"/>
                      <a:pt x="22" y="38"/>
                      <a:pt x="22" y="38"/>
                    </a:cubicBezTo>
                    <a:cubicBezTo>
                      <a:pt x="21" y="39"/>
                      <a:pt x="20" y="36"/>
                      <a:pt x="19" y="36"/>
                    </a:cubicBezTo>
                    <a:cubicBezTo>
                      <a:pt x="18" y="36"/>
                      <a:pt x="19" y="48"/>
                      <a:pt x="16" y="49"/>
                    </a:cubicBezTo>
                    <a:cubicBezTo>
                      <a:pt x="19" y="51"/>
                      <a:pt x="23" y="54"/>
                      <a:pt x="27" y="53"/>
                    </a:cubicBezTo>
                    <a:cubicBezTo>
                      <a:pt x="28" y="53"/>
                      <a:pt x="29" y="52"/>
                      <a:pt x="30" y="53"/>
                    </a:cubicBezTo>
                    <a:cubicBezTo>
                      <a:pt x="31" y="53"/>
                      <a:pt x="32" y="54"/>
                      <a:pt x="33" y="55"/>
                    </a:cubicBezTo>
                    <a:cubicBezTo>
                      <a:pt x="35" y="56"/>
                      <a:pt x="41" y="57"/>
                      <a:pt x="40" y="54"/>
                    </a:cubicBezTo>
                    <a:cubicBezTo>
                      <a:pt x="39" y="49"/>
                      <a:pt x="44" y="47"/>
                      <a:pt x="47" y="48"/>
                    </a:cubicBezTo>
                    <a:cubicBezTo>
                      <a:pt x="51" y="49"/>
                      <a:pt x="53" y="52"/>
                      <a:pt x="57" y="50"/>
                    </a:cubicBezTo>
                    <a:cubicBezTo>
                      <a:pt x="59" y="49"/>
                      <a:pt x="60" y="48"/>
                      <a:pt x="62" y="47"/>
                    </a:cubicBezTo>
                    <a:cubicBezTo>
                      <a:pt x="62" y="47"/>
                      <a:pt x="64" y="45"/>
                      <a:pt x="62" y="45"/>
                    </a:cubicBezTo>
                    <a:cubicBezTo>
                      <a:pt x="60" y="44"/>
                      <a:pt x="58" y="40"/>
                      <a:pt x="59" y="38"/>
                    </a:cubicBezTo>
                    <a:cubicBezTo>
                      <a:pt x="61" y="36"/>
                      <a:pt x="60" y="36"/>
                      <a:pt x="59" y="34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8" y="30"/>
                      <a:pt x="59" y="32"/>
                      <a:pt x="59" y="3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50" name="Freeform 650"/>
              <p:cNvSpPr>
                <a:spLocks/>
              </p:cNvSpPr>
              <p:nvPr/>
            </p:nvSpPr>
            <p:spPr bwMode="auto">
              <a:xfrm>
                <a:off x="6017794" y="2267783"/>
                <a:ext cx="104490" cy="70750"/>
              </a:xfrm>
              <a:custGeom>
                <a:avLst/>
                <a:gdLst>
                  <a:gd name="T0" fmla="*/ 17 w 22"/>
                  <a:gd name="T1" fmla="*/ 1 h 15"/>
                  <a:gd name="T2" fmla="*/ 9 w 22"/>
                  <a:gd name="T3" fmla="*/ 1 h 15"/>
                  <a:gd name="T4" fmla="*/ 8 w 22"/>
                  <a:gd name="T5" fmla="*/ 2 h 15"/>
                  <a:gd name="T6" fmla="*/ 5 w 22"/>
                  <a:gd name="T7" fmla="*/ 2 h 15"/>
                  <a:gd name="T8" fmla="*/ 3 w 22"/>
                  <a:gd name="T9" fmla="*/ 5 h 15"/>
                  <a:gd name="T10" fmla="*/ 1 w 22"/>
                  <a:gd name="T11" fmla="*/ 9 h 15"/>
                  <a:gd name="T12" fmla="*/ 4 w 22"/>
                  <a:gd name="T13" fmla="*/ 10 h 15"/>
                  <a:gd name="T14" fmla="*/ 7 w 22"/>
                  <a:gd name="T15" fmla="*/ 11 h 15"/>
                  <a:gd name="T16" fmla="*/ 11 w 22"/>
                  <a:gd name="T17" fmla="*/ 10 h 15"/>
                  <a:gd name="T18" fmla="*/ 13 w 22"/>
                  <a:gd name="T19" fmla="*/ 10 h 15"/>
                  <a:gd name="T20" fmla="*/ 16 w 22"/>
                  <a:gd name="T21" fmla="*/ 8 h 15"/>
                  <a:gd name="T22" fmla="*/ 18 w 22"/>
                  <a:gd name="T23" fmla="*/ 9 h 15"/>
                  <a:gd name="T24" fmla="*/ 21 w 22"/>
                  <a:gd name="T25" fmla="*/ 8 h 15"/>
                  <a:gd name="T26" fmla="*/ 22 w 22"/>
                  <a:gd name="T27" fmla="*/ 5 h 15"/>
                  <a:gd name="T28" fmla="*/ 18 w 22"/>
                  <a:gd name="T29" fmla="*/ 4 h 15"/>
                  <a:gd name="T30" fmla="*/ 17 w 22"/>
                  <a:gd name="T3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5">
                    <a:moveTo>
                      <a:pt x="17" y="1"/>
                    </a:moveTo>
                    <a:cubicBezTo>
                      <a:pt x="14" y="0"/>
                      <a:pt x="12" y="1"/>
                      <a:pt x="9" y="1"/>
                    </a:cubicBezTo>
                    <a:cubicBezTo>
                      <a:pt x="7" y="1"/>
                      <a:pt x="9" y="1"/>
                      <a:pt x="8" y="2"/>
                    </a:cubicBezTo>
                    <a:cubicBezTo>
                      <a:pt x="7" y="2"/>
                      <a:pt x="5" y="2"/>
                      <a:pt x="5" y="2"/>
                    </a:cubicBezTo>
                    <a:cubicBezTo>
                      <a:pt x="4" y="2"/>
                      <a:pt x="3" y="5"/>
                      <a:pt x="3" y="5"/>
                    </a:cubicBezTo>
                    <a:cubicBezTo>
                      <a:pt x="2" y="6"/>
                      <a:pt x="0" y="10"/>
                      <a:pt x="1" y="9"/>
                    </a:cubicBezTo>
                    <a:cubicBezTo>
                      <a:pt x="3" y="9"/>
                      <a:pt x="3" y="8"/>
                      <a:pt x="4" y="10"/>
                    </a:cubicBezTo>
                    <a:cubicBezTo>
                      <a:pt x="4" y="12"/>
                      <a:pt x="5" y="11"/>
                      <a:pt x="7" y="11"/>
                    </a:cubicBezTo>
                    <a:cubicBezTo>
                      <a:pt x="8" y="11"/>
                      <a:pt x="10" y="11"/>
                      <a:pt x="11" y="10"/>
                    </a:cubicBezTo>
                    <a:cubicBezTo>
                      <a:pt x="12" y="8"/>
                      <a:pt x="13" y="9"/>
                      <a:pt x="13" y="10"/>
                    </a:cubicBezTo>
                    <a:cubicBezTo>
                      <a:pt x="16" y="15"/>
                      <a:pt x="15" y="8"/>
                      <a:pt x="16" y="8"/>
                    </a:cubicBezTo>
                    <a:cubicBezTo>
                      <a:pt x="17" y="8"/>
                      <a:pt x="17" y="9"/>
                      <a:pt x="18" y="9"/>
                    </a:cubicBezTo>
                    <a:cubicBezTo>
                      <a:pt x="19" y="9"/>
                      <a:pt x="20" y="9"/>
                      <a:pt x="21" y="8"/>
                    </a:cubicBezTo>
                    <a:cubicBezTo>
                      <a:pt x="22" y="7"/>
                      <a:pt x="22" y="7"/>
                      <a:pt x="22" y="5"/>
                    </a:cubicBezTo>
                    <a:cubicBezTo>
                      <a:pt x="22" y="5"/>
                      <a:pt x="19" y="4"/>
                      <a:pt x="18" y="4"/>
                    </a:cubicBezTo>
                    <a:cubicBezTo>
                      <a:pt x="17" y="3"/>
                      <a:pt x="17" y="2"/>
                      <a:pt x="17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51" name="Freeform 651"/>
              <p:cNvSpPr>
                <a:spLocks/>
              </p:cNvSpPr>
              <p:nvPr/>
            </p:nvSpPr>
            <p:spPr bwMode="auto">
              <a:xfrm>
                <a:off x="5929381" y="2153617"/>
                <a:ext cx="98060" cy="61102"/>
              </a:xfrm>
              <a:custGeom>
                <a:avLst/>
                <a:gdLst>
                  <a:gd name="T0" fmla="*/ 19 w 21"/>
                  <a:gd name="T1" fmla="*/ 9 h 13"/>
                  <a:gd name="T2" fmla="*/ 20 w 21"/>
                  <a:gd name="T3" fmla="*/ 6 h 13"/>
                  <a:gd name="T4" fmla="*/ 18 w 21"/>
                  <a:gd name="T5" fmla="*/ 3 h 13"/>
                  <a:gd name="T6" fmla="*/ 13 w 21"/>
                  <a:gd name="T7" fmla="*/ 0 h 13"/>
                  <a:gd name="T8" fmla="*/ 8 w 21"/>
                  <a:gd name="T9" fmla="*/ 1 h 13"/>
                  <a:gd name="T10" fmla="*/ 3 w 21"/>
                  <a:gd name="T11" fmla="*/ 1 h 13"/>
                  <a:gd name="T12" fmla="*/ 5 w 21"/>
                  <a:gd name="T13" fmla="*/ 6 h 13"/>
                  <a:gd name="T14" fmla="*/ 10 w 21"/>
                  <a:gd name="T15" fmla="*/ 9 h 13"/>
                  <a:gd name="T16" fmla="*/ 12 w 21"/>
                  <a:gd name="T17" fmla="*/ 9 h 13"/>
                  <a:gd name="T18" fmla="*/ 18 w 21"/>
                  <a:gd name="T19" fmla="*/ 13 h 13"/>
                  <a:gd name="T20" fmla="*/ 19 w 21"/>
                  <a:gd name="T21" fmla="*/ 9 h 13"/>
                  <a:gd name="T22" fmla="*/ 19 w 21"/>
                  <a:gd name="T2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3">
                    <a:moveTo>
                      <a:pt x="19" y="9"/>
                    </a:moveTo>
                    <a:cubicBezTo>
                      <a:pt x="18" y="9"/>
                      <a:pt x="21" y="7"/>
                      <a:pt x="20" y="6"/>
                    </a:cubicBezTo>
                    <a:cubicBezTo>
                      <a:pt x="20" y="5"/>
                      <a:pt x="19" y="3"/>
                      <a:pt x="18" y="3"/>
                    </a:cubicBezTo>
                    <a:cubicBezTo>
                      <a:pt x="17" y="2"/>
                      <a:pt x="15" y="0"/>
                      <a:pt x="13" y="0"/>
                    </a:cubicBezTo>
                    <a:cubicBezTo>
                      <a:pt x="11" y="0"/>
                      <a:pt x="10" y="1"/>
                      <a:pt x="8" y="1"/>
                    </a:cubicBezTo>
                    <a:cubicBezTo>
                      <a:pt x="6" y="1"/>
                      <a:pt x="5" y="0"/>
                      <a:pt x="3" y="1"/>
                    </a:cubicBezTo>
                    <a:cubicBezTo>
                      <a:pt x="0" y="3"/>
                      <a:pt x="3" y="5"/>
                      <a:pt x="5" y="6"/>
                    </a:cubicBezTo>
                    <a:cubicBezTo>
                      <a:pt x="7" y="7"/>
                      <a:pt x="8" y="7"/>
                      <a:pt x="10" y="9"/>
                    </a:cubicBezTo>
                    <a:cubicBezTo>
                      <a:pt x="10" y="10"/>
                      <a:pt x="12" y="10"/>
                      <a:pt x="12" y="9"/>
                    </a:cubicBezTo>
                    <a:cubicBezTo>
                      <a:pt x="12" y="10"/>
                      <a:pt x="17" y="13"/>
                      <a:pt x="18" y="13"/>
                    </a:cubicBezTo>
                    <a:cubicBezTo>
                      <a:pt x="18" y="11"/>
                      <a:pt x="18" y="10"/>
                      <a:pt x="19" y="9"/>
                    </a:cubicBezTo>
                    <a:cubicBezTo>
                      <a:pt x="19" y="9"/>
                      <a:pt x="17" y="10"/>
                      <a:pt x="19" y="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52" name="Freeform 652"/>
              <p:cNvSpPr>
                <a:spLocks/>
              </p:cNvSpPr>
              <p:nvPr/>
            </p:nvSpPr>
            <p:spPr bwMode="auto">
              <a:xfrm>
                <a:off x="6009758" y="2197032"/>
                <a:ext cx="17683" cy="17688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3 h 4"/>
                  <a:gd name="T4" fmla="*/ 4 w 4"/>
                  <a:gd name="T5" fmla="*/ 4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0"/>
                      <a:pt x="1" y="2"/>
                      <a:pt x="1" y="3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4" y="2"/>
                      <a:pt x="4" y="1"/>
                      <a:pt x="2" y="0"/>
                    </a:cubicBezTo>
                    <a:cubicBezTo>
                      <a:pt x="0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53" name="Freeform 653"/>
              <p:cNvSpPr>
                <a:spLocks/>
              </p:cNvSpPr>
              <p:nvPr/>
            </p:nvSpPr>
            <p:spPr bwMode="auto">
              <a:xfrm>
                <a:off x="5951886" y="2087691"/>
                <a:ext cx="94847" cy="85223"/>
              </a:xfrm>
              <a:custGeom>
                <a:avLst/>
                <a:gdLst>
                  <a:gd name="T0" fmla="*/ 5 w 20"/>
                  <a:gd name="T1" fmla="*/ 14 h 18"/>
                  <a:gd name="T2" fmla="*/ 14 w 20"/>
                  <a:gd name="T3" fmla="*/ 18 h 18"/>
                  <a:gd name="T4" fmla="*/ 14 w 20"/>
                  <a:gd name="T5" fmla="*/ 13 h 18"/>
                  <a:gd name="T6" fmla="*/ 17 w 20"/>
                  <a:gd name="T7" fmla="*/ 11 h 18"/>
                  <a:gd name="T8" fmla="*/ 18 w 20"/>
                  <a:gd name="T9" fmla="*/ 6 h 18"/>
                  <a:gd name="T10" fmla="*/ 20 w 20"/>
                  <a:gd name="T11" fmla="*/ 5 h 18"/>
                  <a:gd name="T12" fmla="*/ 19 w 20"/>
                  <a:gd name="T13" fmla="*/ 0 h 18"/>
                  <a:gd name="T14" fmla="*/ 15 w 20"/>
                  <a:gd name="T15" fmla="*/ 1 h 18"/>
                  <a:gd name="T16" fmla="*/ 10 w 20"/>
                  <a:gd name="T17" fmla="*/ 3 h 18"/>
                  <a:gd name="T18" fmla="*/ 12 w 20"/>
                  <a:gd name="T19" fmla="*/ 6 h 18"/>
                  <a:gd name="T20" fmla="*/ 10 w 20"/>
                  <a:gd name="T21" fmla="*/ 4 h 18"/>
                  <a:gd name="T22" fmla="*/ 7 w 20"/>
                  <a:gd name="T23" fmla="*/ 6 h 18"/>
                  <a:gd name="T24" fmla="*/ 5 w 20"/>
                  <a:gd name="T25" fmla="*/ 8 h 18"/>
                  <a:gd name="T26" fmla="*/ 5 w 20"/>
                  <a:gd name="T27" fmla="*/ 12 h 18"/>
                  <a:gd name="T28" fmla="*/ 3 w 20"/>
                  <a:gd name="T29" fmla="*/ 12 h 18"/>
                  <a:gd name="T30" fmla="*/ 4 w 20"/>
                  <a:gd name="T31" fmla="*/ 12 h 18"/>
                  <a:gd name="T32" fmla="*/ 3 w 20"/>
                  <a:gd name="T33" fmla="*/ 12 h 18"/>
                  <a:gd name="T34" fmla="*/ 4 w 20"/>
                  <a:gd name="T35" fmla="*/ 14 h 18"/>
                  <a:gd name="T36" fmla="*/ 2 w 20"/>
                  <a:gd name="T37" fmla="*/ 13 h 18"/>
                  <a:gd name="T38" fmla="*/ 3 w 20"/>
                  <a:gd name="T39" fmla="*/ 14 h 18"/>
                  <a:gd name="T40" fmla="*/ 1 w 20"/>
                  <a:gd name="T41" fmla="*/ 14 h 18"/>
                  <a:gd name="T42" fmla="*/ 2 w 20"/>
                  <a:gd name="T43" fmla="*/ 15 h 18"/>
                  <a:gd name="T44" fmla="*/ 0 w 20"/>
                  <a:gd name="T45" fmla="*/ 15 h 18"/>
                  <a:gd name="T46" fmla="*/ 5 w 20"/>
                  <a:gd name="T47" fmla="*/ 14 h 18"/>
                  <a:gd name="T48" fmla="*/ 5 w 20"/>
                  <a:gd name="T4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8">
                    <a:moveTo>
                      <a:pt x="5" y="14"/>
                    </a:moveTo>
                    <a:cubicBezTo>
                      <a:pt x="7" y="12"/>
                      <a:pt x="13" y="16"/>
                      <a:pt x="14" y="18"/>
                    </a:cubicBezTo>
                    <a:cubicBezTo>
                      <a:pt x="15" y="16"/>
                      <a:pt x="15" y="14"/>
                      <a:pt x="14" y="13"/>
                    </a:cubicBezTo>
                    <a:cubicBezTo>
                      <a:pt x="13" y="9"/>
                      <a:pt x="15" y="11"/>
                      <a:pt x="17" y="11"/>
                    </a:cubicBezTo>
                    <a:cubicBezTo>
                      <a:pt x="19" y="10"/>
                      <a:pt x="19" y="8"/>
                      <a:pt x="18" y="6"/>
                    </a:cubicBezTo>
                    <a:cubicBezTo>
                      <a:pt x="18" y="6"/>
                      <a:pt x="20" y="5"/>
                      <a:pt x="20" y="5"/>
                    </a:cubicBezTo>
                    <a:cubicBezTo>
                      <a:pt x="20" y="3"/>
                      <a:pt x="20" y="2"/>
                      <a:pt x="19" y="0"/>
                    </a:cubicBezTo>
                    <a:cubicBezTo>
                      <a:pt x="19" y="0"/>
                      <a:pt x="15" y="1"/>
                      <a:pt x="15" y="1"/>
                    </a:cubicBezTo>
                    <a:cubicBezTo>
                      <a:pt x="13" y="1"/>
                      <a:pt x="12" y="1"/>
                      <a:pt x="10" y="3"/>
                    </a:cubicBezTo>
                    <a:cubicBezTo>
                      <a:pt x="10" y="3"/>
                      <a:pt x="13" y="5"/>
                      <a:pt x="12" y="6"/>
                    </a:cubicBezTo>
                    <a:cubicBezTo>
                      <a:pt x="10" y="8"/>
                      <a:pt x="9" y="4"/>
                      <a:pt x="10" y="4"/>
                    </a:cubicBezTo>
                    <a:cubicBezTo>
                      <a:pt x="10" y="4"/>
                      <a:pt x="7" y="5"/>
                      <a:pt x="7" y="6"/>
                    </a:cubicBezTo>
                    <a:cubicBezTo>
                      <a:pt x="7" y="7"/>
                      <a:pt x="6" y="7"/>
                      <a:pt x="5" y="8"/>
                    </a:cubicBezTo>
                    <a:cubicBezTo>
                      <a:pt x="5" y="9"/>
                      <a:pt x="3" y="12"/>
                      <a:pt x="5" y="12"/>
                    </a:cubicBezTo>
                    <a:cubicBezTo>
                      <a:pt x="5" y="12"/>
                      <a:pt x="4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3"/>
                      <a:pt x="4" y="14"/>
                      <a:pt x="4" y="14"/>
                    </a:cubicBezTo>
                    <a:cubicBezTo>
                      <a:pt x="4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4"/>
                      <a:pt x="2" y="13"/>
                      <a:pt x="1" y="14"/>
                    </a:cubicBezTo>
                    <a:cubicBezTo>
                      <a:pt x="1" y="14"/>
                      <a:pt x="2" y="15"/>
                      <a:pt x="2" y="15"/>
                    </a:cubicBezTo>
                    <a:cubicBezTo>
                      <a:pt x="2" y="14"/>
                      <a:pt x="1" y="14"/>
                      <a:pt x="0" y="15"/>
                    </a:cubicBezTo>
                    <a:cubicBezTo>
                      <a:pt x="1" y="15"/>
                      <a:pt x="4" y="16"/>
                      <a:pt x="5" y="14"/>
                    </a:cubicBezTo>
                    <a:cubicBezTo>
                      <a:pt x="5" y="14"/>
                      <a:pt x="5" y="15"/>
                      <a:pt x="5" y="1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54" name="Freeform 654"/>
              <p:cNvSpPr>
                <a:spLocks/>
              </p:cNvSpPr>
              <p:nvPr/>
            </p:nvSpPr>
            <p:spPr bwMode="auto">
              <a:xfrm>
                <a:off x="6066020" y="1946190"/>
                <a:ext cx="70731" cy="104517"/>
              </a:xfrm>
              <a:custGeom>
                <a:avLst/>
                <a:gdLst>
                  <a:gd name="T0" fmla="*/ 10 w 15"/>
                  <a:gd name="T1" fmla="*/ 21 h 22"/>
                  <a:gd name="T2" fmla="*/ 8 w 15"/>
                  <a:gd name="T3" fmla="*/ 17 h 22"/>
                  <a:gd name="T4" fmla="*/ 11 w 15"/>
                  <a:gd name="T5" fmla="*/ 12 h 22"/>
                  <a:gd name="T6" fmla="*/ 11 w 15"/>
                  <a:gd name="T7" fmla="*/ 13 h 22"/>
                  <a:gd name="T8" fmla="*/ 15 w 15"/>
                  <a:gd name="T9" fmla="*/ 10 h 22"/>
                  <a:gd name="T10" fmla="*/ 11 w 15"/>
                  <a:gd name="T11" fmla="*/ 7 h 22"/>
                  <a:gd name="T12" fmla="*/ 10 w 15"/>
                  <a:gd name="T13" fmla="*/ 5 h 22"/>
                  <a:gd name="T14" fmla="*/ 12 w 15"/>
                  <a:gd name="T15" fmla="*/ 4 h 22"/>
                  <a:gd name="T16" fmla="*/ 12 w 15"/>
                  <a:gd name="T17" fmla="*/ 1 h 22"/>
                  <a:gd name="T18" fmla="*/ 11 w 15"/>
                  <a:gd name="T19" fmla="*/ 1 h 22"/>
                  <a:gd name="T20" fmla="*/ 7 w 15"/>
                  <a:gd name="T21" fmla="*/ 4 h 22"/>
                  <a:gd name="T22" fmla="*/ 2 w 15"/>
                  <a:gd name="T23" fmla="*/ 5 h 22"/>
                  <a:gd name="T24" fmla="*/ 4 w 15"/>
                  <a:gd name="T25" fmla="*/ 6 h 22"/>
                  <a:gd name="T26" fmla="*/ 6 w 15"/>
                  <a:gd name="T27" fmla="*/ 8 h 22"/>
                  <a:gd name="T28" fmla="*/ 4 w 15"/>
                  <a:gd name="T29" fmla="*/ 8 h 22"/>
                  <a:gd name="T30" fmla="*/ 2 w 15"/>
                  <a:gd name="T31" fmla="*/ 8 h 22"/>
                  <a:gd name="T32" fmla="*/ 0 w 15"/>
                  <a:gd name="T33" fmla="*/ 9 h 22"/>
                  <a:gd name="T34" fmla="*/ 0 w 15"/>
                  <a:gd name="T35" fmla="*/ 14 h 22"/>
                  <a:gd name="T36" fmla="*/ 2 w 15"/>
                  <a:gd name="T37" fmla="*/ 16 h 22"/>
                  <a:gd name="T38" fmla="*/ 2 w 15"/>
                  <a:gd name="T39" fmla="*/ 20 h 22"/>
                  <a:gd name="T40" fmla="*/ 10 w 15"/>
                  <a:gd name="T4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22">
                    <a:moveTo>
                      <a:pt x="10" y="21"/>
                    </a:moveTo>
                    <a:cubicBezTo>
                      <a:pt x="10" y="20"/>
                      <a:pt x="6" y="18"/>
                      <a:pt x="8" y="17"/>
                    </a:cubicBezTo>
                    <a:cubicBezTo>
                      <a:pt x="9" y="16"/>
                      <a:pt x="9" y="13"/>
                      <a:pt x="11" y="12"/>
                    </a:cubicBezTo>
                    <a:cubicBezTo>
                      <a:pt x="11" y="12"/>
                      <a:pt x="11" y="13"/>
                      <a:pt x="11" y="13"/>
                    </a:cubicBezTo>
                    <a:cubicBezTo>
                      <a:pt x="12" y="13"/>
                      <a:pt x="15" y="11"/>
                      <a:pt x="15" y="10"/>
                    </a:cubicBezTo>
                    <a:cubicBezTo>
                      <a:pt x="15" y="9"/>
                      <a:pt x="11" y="9"/>
                      <a:pt x="11" y="7"/>
                    </a:cubicBezTo>
                    <a:cubicBezTo>
                      <a:pt x="11" y="6"/>
                      <a:pt x="10" y="6"/>
                      <a:pt x="10" y="5"/>
                    </a:cubicBezTo>
                    <a:cubicBezTo>
                      <a:pt x="10" y="4"/>
                      <a:pt x="12" y="5"/>
                      <a:pt x="12" y="4"/>
                    </a:cubicBezTo>
                    <a:cubicBezTo>
                      <a:pt x="12" y="3"/>
                      <a:pt x="12" y="2"/>
                      <a:pt x="12" y="1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8" y="1"/>
                      <a:pt x="9" y="2"/>
                      <a:pt x="7" y="4"/>
                    </a:cubicBezTo>
                    <a:cubicBezTo>
                      <a:pt x="6" y="5"/>
                      <a:pt x="3" y="3"/>
                      <a:pt x="2" y="5"/>
                    </a:cubicBezTo>
                    <a:cubicBezTo>
                      <a:pt x="0" y="7"/>
                      <a:pt x="3" y="7"/>
                      <a:pt x="4" y="6"/>
                    </a:cubicBezTo>
                    <a:cubicBezTo>
                      <a:pt x="5" y="5"/>
                      <a:pt x="7" y="6"/>
                      <a:pt x="6" y="8"/>
                    </a:cubicBezTo>
                    <a:cubicBezTo>
                      <a:pt x="6" y="7"/>
                      <a:pt x="4" y="6"/>
                      <a:pt x="4" y="8"/>
                    </a:cubicBezTo>
                    <a:cubicBezTo>
                      <a:pt x="3" y="8"/>
                      <a:pt x="2" y="9"/>
                      <a:pt x="2" y="8"/>
                    </a:cubicBezTo>
                    <a:cubicBezTo>
                      <a:pt x="2" y="9"/>
                      <a:pt x="0" y="7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5"/>
                      <a:pt x="2" y="15"/>
                      <a:pt x="2" y="16"/>
                    </a:cubicBezTo>
                    <a:cubicBezTo>
                      <a:pt x="3" y="18"/>
                      <a:pt x="1" y="19"/>
                      <a:pt x="2" y="20"/>
                    </a:cubicBezTo>
                    <a:cubicBezTo>
                      <a:pt x="4" y="22"/>
                      <a:pt x="8" y="21"/>
                      <a:pt x="10" y="2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55" name="Freeform 655"/>
              <p:cNvSpPr>
                <a:spLocks/>
              </p:cNvSpPr>
              <p:nvPr/>
            </p:nvSpPr>
            <p:spPr bwMode="auto">
              <a:xfrm>
                <a:off x="6014580" y="2041061"/>
                <a:ext cx="210587" cy="244409"/>
              </a:xfrm>
              <a:custGeom>
                <a:avLst/>
                <a:gdLst>
                  <a:gd name="T0" fmla="*/ 44 w 45"/>
                  <a:gd name="T1" fmla="*/ 24 h 52"/>
                  <a:gd name="T2" fmla="*/ 43 w 45"/>
                  <a:gd name="T3" fmla="*/ 18 h 52"/>
                  <a:gd name="T4" fmla="*/ 42 w 45"/>
                  <a:gd name="T5" fmla="*/ 12 h 52"/>
                  <a:gd name="T6" fmla="*/ 41 w 45"/>
                  <a:gd name="T7" fmla="*/ 7 h 52"/>
                  <a:gd name="T8" fmla="*/ 38 w 45"/>
                  <a:gd name="T9" fmla="*/ 4 h 52"/>
                  <a:gd name="T10" fmla="*/ 38 w 45"/>
                  <a:gd name="T11" fmla="*/ 2 h 52"/>
                  <a:gd name="T12" fmla="*/ 37 w 45"/>
                  <a:gd name="T13" fmla="*/ 5 h 52"/>
                  <a:gd name="T14" fmla="*/ 33 w 45"/>
                  <a:gd name="T15" fmla="*/ 4 h 52"/>
                  <a:gd name="T16" fmla="*/ 25 w 45"/>
                  <a:gd name="T17" fmla="*/ 7 h 52"/>
                  <a:gd name="T18" fmla="*/ 26 w 45"/>
                  <a:gd name="T19" fmla="*/ 4 h 52"/>
                  <a:gd name="T20" fmla="*/ 21 w 45"/>
                  <a:gd name="T21" fmla="*/ 4 h 52"/>
                  <a:gd name="T22" fmla="*/ 20 w 45"/>
                  <a:gd name="T23" fmla="*/ 1 h 52"/>
                  <a:gd name="T24" fmla="*/ 13 w 45"/>
                  <a:gd name="T25" fmla="*/ 0 h 52"/>
                  <a:gd name="T26" fmla="*/ 15 w 45"/>
                  <a:gd name="T27" fmla="*/ 3 h 52"/>
                  <a:gd name="T28" fmla="*/ 15 w 45"/>
                  <a:gd name="T29" fmla="*/ 6 h 52"/>
                  <a:gd name="T30" fmla="*/ 17 w 45"/>
                  <a:gd name="T31" fmla="*/ 7 h 52"/>
                  <a:gd name="T32" fmla="*/ 20 w 45"/>
                  <a:gd name="T33" fmla="*/ 9 h 52"/>
                  <a:gd name="T34" fmla="*/ 15 w 45"/>
                  <a:gd name="T35" fmla="*/ 8 h 52"/>
                  <a:gd name="T36" fmla="*/ 14 w 45"/>
                  <a:gd name="T37" fmla="*/ 8 h 52"/>
                  <a:gd name="T38" fmla="*/ 13 w 45"/>
                  <a:gd name="T39" fmla="*/ 10 h 52"/>
                  <a:gd name="T40" fmla="*/ 6 w 45"/>
                  <a:gd name="T41" fmla="*/ 10 h 52"/>
                  <a:gd name="T42" fmla="*/ 6 w 45"/>
                  <a:gd name="T43" fmla="*/ 15 h 52"/>
                  <a:gd name="T44" fmla="*/ 6 w 45"/>
                  <a:gd name="T45" fmla="*/ 17 h 52"/>
                  <a:gd name="T46" fmla="*/ 1 w 45"/>
                  <a:gd name="T47" fmla="*/ 22 h 52"/>
                  <a:gd name="T48" fmla="*/ 2 w 45"/>
                  <a:gd name="T49" fmla="*/ 26 h 52"/>
                  <a:gd name="T50" fmla="*/ 2 w 45"/>
                  <a:gd name="T51" fmla="*/ 30 h 52"/>
                  <a:gd name="T52" fmla="*/ 1 w 45"/>
                  <a:gd name="T53" fmla="*/ 33 h 52"/>
                  <a:gd name="T54" fmla="*/ 3 w 45"/>
                  <a:gd name="T55" fmla="*/ 37 h 52"/>
                  <a:gd name="T56" fmla="*/ 11 w 45"/>
                  <a:gd name="T57" fmla="*/ 40 h 52"/>
                  <a:gd name="T58" fmla="*/ 9 w 45"/>
                  <a:gd name="T59" fmla="*/ 49 h 52"/>
                  <a:gd name="T60" fmla="*/ 19 w 45"/>
                  <a:gd name="T61" fmla="*/ 49 h 52"/>
                  <a:gd name="T62" fmla="*/ 23 w 45"/>
                  <a:gd name="T63" fmla="*/ 51 h 52"/>
                  <a:gd name="T64" fmla="*/ 26 w 45"/>
                  <a:gd name="T65" fmla="*/ 50 h 52"/>
                  <a:gd name="T66" fmla="*/ 33 w 45"/>
                  <a:gd name="T67" fmla="*/ 49 h 52"/>
                  <a:gd name="T68" fmla="*/ 36 w 45"/>
                  <a:gd name="T69" fmla="*/ 49 h 52"/>
                  <a:gd name="T70" fmla="*/ 36 w 45"/>
                  <a:gd name="T71" fmla="*/ 45 h 52"/>
                  <a:gd name="T72" fmla="*/ 40 w 45"/>
                  <a:gd name="T73" fmla="*/ 43 h 52"/>
                  <a:gd name="T74" fmla="*/ 35 w 45"/>
                  <a:gd name="T75" fmla="*/ 37 h 52"/>
                  <a:gd name="T76" fmla="*/ 32 w 45"/>
                  <a:gd name="T77" fmla="*/ 31 h 52"/>
                  <a:gd name="T78" fmla="*/ 41 w 45"/>
                  <a:gd name="T79" fmla="*/ 26 h 52"/>
                  <a:gd name="T80" fmla="*/ 44 w 45"/>
                  <a:gd name="T81" fmla="*/ 28 h 52"/>
                  <a:gd name="T82" fmla="*/ 44 w 45"/>
                  <a:gd name="T83" fmla="*/ 24 h 52"/>
                  <a:gd name="T84" fmla="*/ 44 w 45"/>
                  <a:gd name="T85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" h="52">
                    <a:moveTo>
                      <a:pt x="44" y="24"/>
                    </a:moveTo>
                    <a:cubicBezTo>
                      <a:pt x="43" y="22"/>
                      <a:pt x="43" y="20"/>
                      <a:pt x="43" y="18"/>
                    </a:cubicBezTo>
                    <a:cubicBezTo>
                      <a:pt x="42" y="16"/>
                      <a:pt x="41" y="15"/>
                      <a:pt x="42" y="12"/>
                    </a:cubicBezTo>
                    <a:cubicBezTo>
                      <a:pt x="43" y="10"/>
                      <a:pt x="42" y="8"/>
                      <a:pt x="41" y="7"/>
                    </a:cubicBezTo>
                    <a:cubicBezTo>
                      <a:pt x="40" y="6"/>
                      <a:pt x="38" y="5"/>
                      <a:pt x="38" y="4"/>
                    </a:cubicBezTo>
                    <a:cubicBezTo>
                      <a:pt x="38" y="4"/>
                      <a:pt x="39" y="3"/>
                      <a:pt x="38" y="2"/>
                    </a:cubicBezTo>
                    <a:cubicBezTo>
                      <a:pt x="37" y="2"/>
                      <a:pt x="37" y="5"/>
                      <a:pt x="37" y="5"/>
                    </a:cubicBezTo>
                    <a:cubicBezTo>
                      <a:pt x="35" y="5"/>
                      <a:pt x="35" y="4"/>
                      <a:pt x="33" y="4"/>
                    </a:cubicBezTo>
                    <a:cubicBezTo>
                      <a:pt x="31" y="5"/>
                      <a:pt x="28" y="7"/>
                      <a:pt x="25" y="7"/>
                    </a:cubicBezTo>
                    <a:cubicBezTo>
                      <a:pt x="24" y="6"/>
                      <a:pt x="26" y="5"/>
                      <a:pt x="26" y="4"/>
                    </a:cubicBezTo>
                    <a:cubicBezTo>
                      <a:pt x="24" y="4"/>
                      <a:pt x="23" y="5"/>
                      <a:pt x="21" y="4"/>
                    </a:cubicBezTo>
                    <a:cubicBezTo>
                      <a:pt x="20" y="3"/>
                      <a:pt x="23" y="1"/>
                      <a:pt x="20" y="1"/>
                    </a:cubicBezTo>
                    <a:cubicBezTo>
                      <a:pt x="18" y="1"/>
                      <a:pt x="16" y="1"/>
                      <a:pt x="13" y="0"/>
                    </a:cubicBezTo>
                    <a:cubicBezTo>
                      <a:pt x="14" y="1"/>
                      <a:pt x="15" y="1"/>
                      <a:pt x="15" y="3"/>
                    </a:cubicBezTo>
                    <a:cubicBezTo>
                      <a:pt x="14" y="4"/>
                      <a:pt x="14" y="4"/>
                      <a:pt x="15" y="6"/>
                    </a:cubicBezTo>
                    <a:cubicBezTo>
                      <a:pt x="15" y="8"/>
                      <a:pt x="15" y="7"/>
                      <a:pt x="17" y="7"/>
                    </a:cubicBezTo>
                    <a:cubicBezTo>
                      <a:pt x="18" y="7"/>
                      <a:pt x="19" y="8"/>
                      <a:pt x="20" y="9"/>
                    </a:cubicBezTo>
                    <a:cubicBezTo>
                      <a:pt x="19" y="8"/>
                      <a:pt x="16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3" y="9"/>
                      <a:pt x="14" y="10"/>
                      <a:pt x="13" y="10"/>
                    </a:cubicBezTo>
                    <a:cubicBezTo>
                      <a:pt x="11" y="11"/>
                      <a:pt x="7" y="6"/>
                      <a:pt x="6" y="10"/>
                    </a:cubicBezTo>
                    <a:cubicBezTo>
                      <a:pt x="7" y="12"/>
                      <a:pt x="8" y="14"/>
                      <a:pt x="6" y="15"/>
                    </a:cubicBezTo>
                    <a:cubicBezTo>
                      <a:pt x="5" y="17"/>
                      <a:pt x="5" y="15"/>
                      <a:pt x="6" y="17"/>
                    </a:cubicBezTo>
                    <a:cubicBezTo>
                      <a:pt x="6" y="22"/>
                      <a:pt x="0" y="20"/>
                      <a:pt x="1" y="22"/>
                    </a:cubicBezTo>
                    <a:cubicBezTo>
                      <a:pt x="1" y="23"/>
                      <a:pt x="2" y="24"/>
                      <a:pt x="2" y="26"/>
                    </a:cubicBezTo>
                    <a:cubicBezTo>
                      <a:pt x="2" y="28"/>
                      <a:pt x="1" y="28"/>
                      <a:pt x="2" y="30"/>
                    </a:cubicBezTo>
                    <a:cubicBezTo>
                      <a:pt x="3" y="31"/>
                      <a:pt x="0" y="33"/>
                      <a:pt x="1" y="33"/>
                    </a:cubicBezTo>
                    <a:cubicBezTo>
                      <a:pt x="3" y="34"/>
                      <a:pt x="2" y="36"/>
                      <a:pt x="3" y="37"/>
                    </a:cubicBezTo>
                    <a:cubicBezTo>
                      <a:pt x="4" y="40"/>
                      <a:pt x="8" y="39"/>
                      <a:pt x="11" y="40"/>
                    </a:cubicBezTo>
                    <a:cubicBezTo>
                      <a:pt x="11" y="40"/>
                      <a:pt x="9" y="48"/>
                      <a:pt x="9" y="49"/>
                    </a:cubicBezTo>
                    <a:cubicBezTo>
                      <a:pt x="13" y="49"/>
                      <a:pt x="15" y="48"/>
                      <a:pt x="19" y="49"/>
                    </a:cubicBezTo>
                    <a:cubicBezTo>
                      <a:pt x="19" y="49"/>
                      <a:pt x="23" y="52"/>
                      <a:pt x="23" y="51"/>
                    </a:cubicBezTo>
                    <a:cubicBezTo>
                      <a:pt x="24" y="49"/>
                      <a:pt x="25" y="49"/>
                      <a:pt x="26" y="50"/>
                    </a:cubicBezTo>
                    <a:cubicBezTo>
                      <a:pt x="27" y="51"/>
                      <a:pt x="32" y="48"/>
                      <a:pt x="33" y="49"/>
                    </a:cubicBezTo>
                    <a:cubicBezTo>
                      <a:pt x="33" y="49"/>
                      <a:pt x="37" y="50"/>
                      <a:pt x="36" y="49"/>
                    </a:cubicBezTo>
                    <a:cubicBezTo>
                      <a:pt x="35" y="46"/>
                      <a:pt x="34" y="46"/>
                      <a:pt x="36" y="45"/>
                    </a:cubicBezTo>
                    <a:cubicBezTo>
                      <a:pt x="38" y="43"/>
                      <a:pt x="38" y="43"/>
                      <a:pt x="40" y="43"/>
                    </a:cubicBezTo>
                    <a:cubicBezTo>
                      <a:pt x="41" y="42"/>
                      <a:pt x="36" y="38"/>
                      <a:pt x="35" y="37"/>
                    </a:cubicBezTo>
                    <a:cubicBezTo>
                      <a:pt x="34" y="37"/>
                      <a:pt x="31" y="32"/>
                      <a:pt x="32" y="31"/>
                    </a:cubicBezTo>
                    <a:cubicBezTo>
                      <a:pt x="36" y="30"/>
                      <a:pt x="38" y="29"/>
                      <a:pt x="41" y="26"/>
                    </a:cubicBezTo>
                    <a:cubicBezTo>
                      <a:pt x="42" y="25"/>
                      <a:pt x="43" y="29"/>
                      <a:pt x="44" y="28"/>
                    </a:cubicBezTo>
                    <a:cubicBezTo>
                      <a:pt x="45" y="27"/>
                      <a:pt x="45" y="25"/>
                      <a:pt x="44" y="24"/>
                    </a:cubicBezTo>
                    <a:cubicBezTo>
                      <a:pt x="44" y="23"/>
                      <a:pt x="44" y="24"/>
                      <a:pt x="44" y="2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56" name="Freeform 656"/>
              <p:cNvSpPr>
                <a:spLocks/>
              </p:cNvSpPr>
              <p:nvPr/>
            </p:nvSpPr>
            <p:spPr bwMode="auto">
              <a:xfrm>
                <a:off x="6385921" y="2116635"/>
                <a:ext cx="419568" cy="249234"/>
              </a:xfrm>
              <a:custGeom>
                <a:avLst/>
                <a:gdLst>
                  <a:gd name="T0" fmla="*/ 0 w 89"/>
                  <a:gd name="T1" fmla="*/ 27 h 53"/>
                  <a:gd name="T2" fmla="*/ 9 w 89"/>
                  <a:gd name="T3" fmla="*/ 30 h 53"/>
                  <a:gd name="T4" fmla="*/ 16 w 89"/>
                  <a:gd name="T5" fmla="*/ 31 h 53"/>
                  <a:gd name="T6" fmla="*/ 22 w 89"/>
                  <a:gd name="T7" fmla="*/ 28 h 53"/>
                  <a:gd name="T8" fmla="*/ 33 w 89"/>
                  <a:gd name="T9" fmla="*/ 30 h 53"/>
                  <a:gd name="T10" fmla="*/ 40 w 89"/>
                  <a:gd name="T11" fmla="*/ 41 h 53"/>
                  <a:gd name="T12" fmla="*/ 44 w 89"/>
                  <a:gd name="T13" fmla="*/ 38 h 53"/>
                  <a:gd name="T14" fmla="*/ 47 w 89"/>
                  <a:gd name="T15" fmla="*/ 41 h 53"/>
                  <a:gd name="T16" fmla="*/ 57 w 89"/>
                  <a:gd name="T17" fmla="*/ 42 h 53"/>
                  <a:gd name="T18" fmla="*/ 51 w 89"/>
                  <a:gd name="T19" fmla="*/ 46 h 53"/>
                  <a:gd name="T20" fmla="*/ 55 w 89"/>
                  <a:gd name="T21" fmla="*/ 49 h 53"/>
                  <a:gd name="T22" fmla="*/ 59 w 89"/>
                  <a:gd name="T23" fmla="*/ 51 h 53"/>
                  <a:gd name="T24" fmla="*/ 67 w 89"/>
                  <a:gd name="T25" fmla="*/ 48 h 53"/>
                  <a:gd name="T26" fmla="*/ 72 w 89"/>
                  <a:gd name="T27" fmla="*/ 46 h 53"/>
                  <a:gd name="T28" fmla="*/ 68 w 89"/>
                  <a:gd name="T29" fmla="*/ 46 h 53"/>
                  <a:gd name="T30" fmla="*/ 63 w 89"/>
                  <a:gd name="T31" fmla="*/ 44 h 53"/>
                  <a:gd name="T32" fmla="*/ 72 w 89"/>
                  <a:gd name="T33" fmla="*/ 38 h 53"/>
                  <a:gd name="T34" fmla="*/ 78 w 89"/>
                  <a:gd name="T35" fmla="*/ 35 h 53"/>
                  <a:gd name="T36" fmla="*/ 84 w 89"/>
                  <a:gd name="T37" fmla="*/ 31 h 53"/>
                  <a:gd name="T38" fmla="*/ 87 w 89"/>
                  <a:gd name="T39" fmla="*/ 28 h 53"/>
                  <a:gd name="T40" fmla="*/ 86 w 89"/>
                  <a:gd name="T41" fmla="*/ 26 h 53"/>
                  <a:gd name="T42" fmla="*/ 88 w 89"/>
                  <a:gd name="T43" fmla="*/ 25 h 53"/>
                  <a:gd name="T44" fmla="*/ 86 w 89"/>
                  <a:gd name="T45" fmla="*/ 24 h 53"/>
                  <a:gd name="T46" fmla="*/ 88 w 89"/>
                  <a:gd name="T47" fmla="*/ 21 h 53"/>
                  <a:gd name="T48" fmla="*/ 85 w 89"/>
                  <a:gd name="T49" fmla="*/ 19 h 53"/>
                  <a:gd name="T50" fmla="*/ 82 w 89"/>
                  <a:gd name="T51" fmla="*/ 18 h 53"/>
                  <a:gd name="T52" fmla="*/ 78 w 89"/>
                  <a:gd name="T53" fmla="*/ 18 h 53"/>
                  <a:gd name="T54" fmla="*/ 75 w 89"/>
                  <a:gd name="T55" fmla="*/ 15 h 53"/>
                  <a:gd name="T56" fmla="*/ 72 w 89"/>
                  <a:gd name="T57" fmla="*/ 17 h 53"/>
                  <a:gd name="T58" fmla="*/ 69 w 89"/>
                  <a:gd name="T59" fmla="*/ 14 h 53"/>
                  <a:gd name="T60" fmla="*/ 65 w 89"/>
                  <a:gd name="T61" fmla="*/ 14 h 53"/>
                  <a:gd name="T62" fmla="*/ 64 w 89"/>
                  <a:gd name="T63" fmla="*/ 10 h 53"/>
                  <a:gd name="T64" fmla="*/ 60 w 89"/>
                  <a:gd name="T65" fmla="*/ 9 h 53"/>
                  <a:gd name="T66" fmla="*/ 60 w 89"/>
                  <a:gd name="T67" fmla="*/ 5 h 53"/>
                  <a:gd name="T68" fmla="*/ 58 w 89"/>
                  <a:gd name="T69" fmla="*/ 2 h 53"/>
                  <a:gd name="T70" fmla="*/ 53 w 89"/>
                  <a:gd name="T71" fmla="*/ 1 h 53"/>
                  <a:gd name="T72" fmla="*/ 47 w 89"/>
                  <a:gd name="T73" fmla="*/ 2 h 53"/>
                  <a:gd name="T74" fmla="*/ 43 w 89"/>
                  <a:gd name="T75" fmla="*/ 3 h 53"/>
                  <a:gd name="T76" fmla="*/ 41 w 89"/>
                  <a:gd name="T77" fmla="*/ 9 h 53"/>
                  <a:gd name="T78" fmla="*/ 38 w 89"/>
                  <a:gd name="T79" fmla="*/ 7 h 53"/>
                  <a:gd name="T80" fmla="*/ 36 w 89"/>
                  <a:gd name="T81" fmla="*/ 8 h 53"/>
                  <a:gd name="T82" fmla="*/ 34 w 89"/>
                  <a:gd name="T83" fmla="*/ 6 h 53"/>
                  <a:gd name="T84" fmla="*/ 31 w 89"/>
                  <a:gd name="T85" fmla="*/ 7 h 53"/>
                  <a:gd name="T86" fmla="*/ 29 w 89"/>
                  <a:gd name="T87" fmla="*/ 6 h 53"/>
                  <a:gd name="T88" fmla="*/ 28 w 89"/>
                  <a:gd name="T89" fmla="*/ 8 h 53"/>
                  <a:gd name="T90" fmla="*/ 21 w 89"/>
                  <a:gd name="T91" fmla="*/ 5 h 53"/>
                  <a:gd name="T92" fmla="*/ 12 w 89"/>
                  <a:gd name="T93" fmla="*/ 4 h 53"/>
                  <a:gd name="T94" fmla="*/ 6 w 89"/>
                  <a:gd name="T95" fmla="*/ 6 h 53"/>
                  <a:gd name="T96" fmla="*/ 9 w 89"/>
                  <a:gd name="T97" fmla="*/ 11 h 53"/>
                  <a:gd name="T98" fmla="*/ 10 w 89"/>
                  <a:gd name="T99" fmla="*/ 14 h 53"/>
                  <a:gd name="T100" fmla="*/ 5 w 89"/>
                  <a:gd name="T101" fmla="*/ 16 h 53"/>
                  <a:gd name="T102" fmla="*/ 2 w 89"/>
                  <a:gd name="T103" fmla="*/ 23 h 53"/>
                  <a:gd name="T104" fmla="*/ 0 w 89"/>
                  <a:gd name="T105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9" h="53">
                    <a:moveTo>
                      <a:pt x="0" y="27"/>
                    </a:moveTo>
                    <a:cubicBezTo>
                      <a:pt x="0" y="30"/>
                      <a:pt x="7" y="30"/>
                      <a:pt x="9" y="30"/>
                    </a:cubicBezTo>
                    <a:cubicBezTo>
                      <a:pt x="11" y="30"/>
                      <a:pt x="13" y="32"/>
                      <a:pt x="16" y="31"/>
                    </a:cubicBezTo>
                    <a:cubicBezTo>
                      <a:pt x="17" y="29"/>
                      <a:pt x="20" y="28"/>
                      <a:pt x="22" y="28"/>
                    </a:cubicBezTo>
                    <a:cubicBezTo>
                      <a:pt x="25" y="26"/>
                      <a:pt x="31" y="28"/>
                      <a:pt x="33" y="30"/>
                    </a:cubicBezTo>
                    <a:cubicBezTo>
                      <a:pt x="36" y="34"/>
                      <a:pt x="37" y="38"/>
                      <a:pt x="40" y="41"/>
                    </a:cubicBezTo>
                    <a:cubicBezTo>
                      <a:pt x="42" y="40"/>
                      <a:pt x="42" y="39"/>
                      <a:pt x="44" y="38"/>
                    </a:cubicBezTo>
                    <a:cubicBezTo>
                      <a:pt x="46" y="38"/>
                      <a:pt x="46" y="40"/>
                      <a:pt x="47" y="41"/>
                    </a:cubicBezTo>
                    <a:cubicBezTo>
                      <a:pt x="48" y="42"/>
                      <a:pt x="57" y="43"/>
                      <a:pt x="57" y="42"/>
                    </a:cubicBezTo>
                    <a:cubicBezTo>
                      <a:pt x="57" y="43"/>
                      <a:pt x="51" y="45"/>
                      <a:pt x="51" y="46"/>
                    </a:cubicBezTo>
                    <a:cubicBezTo>
                      <a:pt x="52" y="47"/>
                      <a:pt x="56" y="46"/>
                      <a:pt x="55" y="49"/>
                    </a:cubicBezTo>
                    <a:cubicBezTo>
                      <a:pt x="54" y="51"/>
                      <a:pt x="57" y="53"/>
                      <a:pt x="59" y="51"/>
                    </a:cubicBezTo>
                    <a:cubicBezTo>
                      <a:pt x="61" y="50"/>
                      <a:pt x="64" y="48"/>
                      <a:pt x="67" y="48"/>
                    </a:cubicBezTo>
                    <a:cubicBezTo>
                      <a:pt x="70" y="48"/>
                      <a:pt x="71" y="48"/>
                      <a:pt x="72" y="46"/>
                    </a:cubicBezTo>
                    <a:cubicBezTo>
                      <a:pt x="72" y="46"/>
                      <a:pt x="69" y="46"/>
                      <a:pt x="68" y="46"/>
                    </a:cubicBezTo>
                    <a:cubicBezTo>
                      <a:pt x="66" y="46"/>
                      <a:pt x="64" y="47"/>
                      <a:pt x="63" y="44"/>
                    </a:cubicBezTo>
                    <a:cubicBezTo>
                      <a:pt x="60" y="40"/>
                      <a:pt x="70" y="38"/>
                      <a:pt x="72" y="38"/>
                    </a:cubicBezTo>
                    <a:cubicBezTo>
                      <a:pt x="74" y="37"/>
                      <a:pt x="76" y="36"/>
                      <a:pt x="78" y="35"/>
                    </a:cubicBezTo>
                    <a:cubicBezTo>
                      <a:pt x="79" y="33"/>
                      <a:pt x="81" y="31"/>
                      <a:pt x="84" y="31"/>
                    </a:cubicBezTo>
                    <a:cubicBezTo>
                      <a:pt x="85" y="31"/>
                      <a:pt x="87" y="31"/>
                      <a:pt x="87" y="28"/>
                    </a:cubicBezTo>
                    <a:cubicBezTo>
                      <a:pt x="87" y="27"/>
                      <a:pt x="86" y="27"/>
                      <a:pt x="86" y="26"/>
                    </a:cubicBezTo>
                    <a:cubicBezTo>
                      <a:pt x="86" y="25"/>
                      <a:pt x="88" y="25"/>
                      <a:pt x="88" y="25"/>
                    </a:cubicBezTo>
                    <a:cubicBezTo>
                      <a:pt x="88" y="25"/>
                      <a:pt x="86" y="24"/>
                      <a:pt x="86" y="24"/>
                    </a:cubicBezTo>
                    <a:cubicBezTo>
                      <a:pt x="86" y="23"/>
                      <a:pt x="89" y="23"/>
                      <a:pt x="88" y="21"/>
                    </a:cubicBezTo>
                    <a:cubicBezTo>
                      <a:pt x="88" y="21"/>
                      <a:pt x="86" y="20"/>
                      <a:pt x="85" y="19"/>
                    </a:cubicBezTo>
                    <a:cubicBezTo>
                      <a:pt x="84" y="18"/>
                      <a:pt x="83" y="20"/>
                      <a:pt x="82" y="18"/>
                    </a:cubicBezTo>
                    <a:cubicBezTo>
                      <a:pt x="81" y="17"/>
                      <a:pt x="80" y="17"/>
                      <a:pt x="78" y="18"/>
                    </a:cubicBezTo>
                    <a:cubicBezTo>
                      <a:pt x="77" y="18"/>
                      <a:pt x="76" y="15"/>
                      <a:pt x="75" y="15"/>
                    </a:cubicBezTo>
                    <a:cubicBezTo>
                      <a:pt x="74" y="14"/>
                      <a:pt x="73" y="16"/>
                      <a:pt x="72" y="17"/>
                    </a:cubicBezTo>
                    <a:cubicBezTo>
                      <a:pt x="71" y="17"/>
                      <a:pt x="70" y="14"/>
                      <a:pt x="69" y="14"/>
                    </a:cubicBezTo>
                    <a:cubicBezTo>
                      <a:pt x="68" y="14"/>
                      <a:pt x="65" y="15"/>
                      <a:pt x="65" y="14"/>
                    </a:cubicBezTo>
                    <a:cubicBezTo>
                      <a:pt x="65" y="13"/>
                      <a:pt x="65" y="11"/>
                      <a:pt x="64" y="10"/>
                    </a:cubicBezTo>
                    <a:cubicBezTo>
                      <a:pt x="63" y="9"/>
                      <a:pt x="61" y="10"/>
                      <a:pt x="60" y="9"/>
                    </a:cubicBezTo>
                    <a:cubicBezTo>
                      <a:pt x="59" y="8"/>
                      <a:pt x="58" y="6"/>
                      <a:pt x="60" y="5"/>
                    </a:cubicBezTo>
                    <a:cubicBezTo>
                      <a:pt x="61" y="5"/>
                      <a:pt x="59" y="2"/>
                      <a:pt x="58" y="2"/>
                    </a:cubicBezTo>
                    <a:cubicBezTo>
                      <a:pt x="57" y="1"/>
                      <a:pt x="54" y="2"/>
                      <a:pt x="53" y="1"/>
                    </a:cubicBezTo>
                    <a:cubicBezTo>
                      <a:pt x="50" y="0"/>
                      <a:pt x="50" y="6"/>
                      <a:pt x="47" y="2"/>
                    </a:cubicBezTo>
                    <a:cubicBezTo>
                      <a:pt x="46" y="2"/>
                      <a:pt x="44" y="3"/>
                      <a:pt x="43" y="3"/>
                    </a:cubicBezTo>
                    <a:cubicBezTo>
                      <a:pt x="41" y="4"/>
                      <a:pt x="42" y="9"/>
                      <a:pt x="41" y="9"/>
                    </a:cubicBezTo>
                    <a:cubicBezTo>
                      <a:pt x="40" y="9"/>
                      <a:pt x="39" y="7"/>
                      <a:pt x="38" y="7"/>
                    </a:cubicBezTo>
                    <a:cubicBezTo>
                      <a:pt x="38" y="7"/>
                      <a:pt x="37" y="8"/>
                      <a:pt x="36" y="8"/>
                    </a:cubicBezTo>
                    <a:cubicBezTo>
                      <a:pt x="35" y="8"/>
                      <a:pt x="34" y="7"/>
                      <a:pt x="34" y="6"/>
                    </a:cubicBezTo>
                    <a:cubicBezTo>
                      <a:pt x="34" y="5"/>
                      <a:pt x="32" y="7"/>
                      <a:pt x="31" y="7"/>
                    </a:cubicBezTo>
                    <a:cubicBezTo>
                      <a:pt x="30" y="7"/>
                      <a:pt x="30" y="6"/>
                      <a:pt x="29" y="6"/>
                    </a:cubicBezTo>
                    <a:cubicBezTo>
                      <a:pt x="28" y="6"/>
                      <a:pt x="28" y="7"/>
                      <a:pt x="28" y="8"/>
                    </a:cubicBezTo>
                    <a:cubicBezTo>
                      <a:pt x="28" y="8"/>
                      <a:pt x="21" y="5"/>
                      <a:pt x="21" y="5"/>
                    </a:cubicBezTo>
                    <a:cubicBezTo>
                      <a:pt x="18" y="4"/>
                      <a:pt x="15" y="4"/>
                      <a:pt x="12" y="4"/>
                    </a:cubicBezTo>
                    <a:cubicBezTo>
                      <a:pt x="10" y="4"/>
                      <a:pt x="9" y="6"/>
                      <a:pt x="6" y="6"/>
                    </a:cubicBezTo>
                    <a:cubicBezTo>
                      <a:pt x="6" y="9"/>
                      <a:pt x="9" y="9"/>
                      <a:pt x="9" y="11"/>
                    </a:cubicBezTo>
                    <a:cubicBezTo>
                      <a:pt x="9" y="12"/>
                      <a:pt x="10" y="13"/>
                      <a:pt x="10" y="14"/>
                    </a:cubicBezTo>
                    <a:cubicBezTo>
                      <a:pt x="9" y="15"/>
                      <a:pt x="6" y="15"/>
                      <a:pt x="5" y="16"/>
                    </a:cubicBezTo>
                    <a:cubicBezTo>
                      <a:pt x="2" y="18"/>
                      <a:pt x="3" y="20"/>
                      <a:pt x="2" y="23"/>
                    </a:cubicBezTo>
                    <a:cubicBezTo>
                      <a:pt x="2" y="25"/>
                      <a:pt x="1" y="26"/>
                      <a:pt x="0" y="2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57" name="Freeform 657"/>
              <p:cNvSpPr>
                <a:spLocks/>
              </p:cNvSpPr>
              <p:nvPr/>
            </p:nvSpPr>
            <p:spPr bwMode="auto">
              <a:xfrm>
                <a:off x="6254103" y="2209895"/>
                <a:ext cx="141464" cy="57886"/>
              </a:xfrm>
              <a:custGeom>
                <a:avLst/>
                <a:gdLst>
                  <a:gd name="T0" fmla="*/ 30 w 30"/>
                  <a:gd name="T1" fmla="*/ 4 h 12"/>
                  <a:gd name="T2" fmla="*/ 22 w 30"/>
                  <a:gd name="T3" fmla="*/ 0 h 12"/>
                  <a:gd name="T4" fmla="*/ 17 w 30"/>
                  <a:gd name="T5" fmla="*/ 0 h 12"/>
                  <a:gd name="T6" fmla="*/ 14 w 30"/>
                  <a:gd name="T7" fmla="*/ 1 h 12"/>
                  <a:gd name="T8" fmla="*/ 11 w 30"/>
                  <a:gd name="T9" fmla="*/ 0 h 12"/>
                  <a:gd name="T10" fmla="*/ 8 w 30"/>
                  <a:gd name="T11" fmla="*/ 3 h 12"/>
                  <a:gd name="T12" fmla="*/ 3 w 30"/>
                  <a:gd name="T13" fmla="*/ 9 h 12"/>
                  <a:gd name="T14" fmla="*/ 11 w 30"/>
                  <a:gd name="T15" fmla="*/ 11 h 12"/>
                  <a:gd name="T16" fmla="*/ 13 w 30"/>
                  <a:gd name="T17" fmla="*/ 9 h 12"/>
                  <a:gd name="T18" fmla="*/ 18 w 30"/>
                  <a:gd name="T19" fmla="*/ 9 h 12"/>
                  <a:gd name="T20" fmla="*/ 19 w 30"/>
                  <a:gd name="T21" fmla="*/ 6 h 12"/>
                  <a:gd name="T22" fmla="*/ 24 w 30"/>
                  <a:gd name="T23" fmla="*/ 7 h 12"/>
                  <a:gd name="T24" fmla="*/ 28 w 30"/>
                  <a:gd name="T25" fmla="*/ 7 h 12"/>
                  <a:gd name="T26" fmla="*/ 30 w 30"/>
                  <a:gd name="T2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12">
                    <a:moveTo>
                      <a:pt x="30" y="4"/>
                    </a:moveTo>
                    <a:cubicBezTo>
                      <a:pt x="27" y="2"/>
                      <a:pt x="26" y="0"/>
                      <a:pt x="22" y="0"/>
                    </a:cubicBezTo>
                    <a:cubicBezTo>
                      <a:pt x="20" y="0"/>
                      <a:pt x="19" y="0"/>
                      <a:pt x="17" y="0"/>
                    </a:cubicBezTo>
                    <a:cubicBezTo>
                      <a:pt x="15" y="0"/>
                      <a:pt x="15" y="1"/>
                      <a:pt x="14" y="1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10" y="1"/>
                      <a:pt x="9" y="2"/>
                      <a:pt x="8" y="3"/>
                    </a:cubicBezTo>
                    <a:cubicBezTo>
                      <a:pt x="6" y="5"/>
                      <a:pt x="0" y="4"/>
                      <a:pt x="3" y="9"/>
                    </a:cubicBezTo>
                    <a:cubicBezTo>
                      <a:pt x="4" y="11"/>
                      <a:pt x="8" y="12"/>
                      <a:pt x="11" y="11"/>
                    </a:cubicBezTo>
                    <a:cubicBezTo>
                      <a:pt x="12" y="11"/>
                      <a:pt x="12" y="9"/>
                      <a:pt x="13" y="9"/>
                    </a:cubicBezTo>
                    <a:cubicBezTo>
                      <a:pt x="15" y="9"/>
                      <a:pt x="17" y="9"/>
                      <a:pt x="18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20" y="5"/>
                      <a:pt x="23" y="7"/>
                      <a:pt x="24" y="7"/>
                    </a:cubicBezTo>
                    <a:cubicBezTo>
                      <a:pt x="25" y="7"/>
                      <a:pt x="27" y="7"/>
                      <a:pt x="28" y="7"/>
                    </a:cubicBezTo>
                    <a:cubicBezTo>
                      <a:pt x="29" y="7"/>
                      <a:pt x="29" y="5"/>
                      <a:pt x="30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58" name="Freeform 658"/>
              <p:cNvSpPr>
                <a:spLocks/>
              </p:cNvSpPr>
              <p:nvPr/>
            </p:nvSpPr>
            <p:spPr bwMode="auto">
              <a:xfrm>
                <a:off x="6410033" y="1997645"/>
                <a:ext cx="221840" cy="165621"/>
              </a:xfrm>
              <a:custGeom>
                <a:avLst/>
                <a:gdLst>
                  <a:gd name="T0" fmla="*/ 11 w 47"/>
                  <a:gd name="T1" fmla="*/ 29 h 35"/>
                  <a:gd name="T2" fmla="*/ 18 w 47"/>
                  <a:gd name="T3" fmla="*/ 30 h 35"/>
                  <a:gd name="T4" fmla="*/ 23 w 47"/>
                  <a:gd name="T5" fmla="*/ 33 h 35"/>
                  <a:gd name="T6" fmla="*/ 25 w 47"/>
                  <a:gd name="T7" fmla="*/ 31 h 35"/>
                  <a:gd name="T8" fmla="*/ 29 w 47"/>
                  <a:gd name="T9" fmla="*/ 32 h 35"/>
                  <a:gd name="T10" fmla="*/ 33 w 47"/>
                  <a:gd name="T11" fmla="*/ 32 h 35"/>
                  <a:gd name="T12" fmla="*/ 36 w 47"/>
                  <a:gd name="T13" fmla="*/ 33 h 35"/>
                  <a:gd name="T14" fmla="*/ 38 w 47"/>
                  <a:gd name="T15" fmla="*/ 28 h 35"/>
                  <a:gd name="T16" fmla="*/ 42 w 47"/>
                  <a:gd name="T17" fmla="*/ 27 h 35"/>
                  <a:gd name="T18" fmla="*/ 40 w 47"/>
                  <a:gd name="T19" fmla="*/ 22 h 35"/>
                  <a:gd name="T20" fmla="*/ 44 w 47"/>
                  <a:gd name="T21" fmla="*/ 21 h 35"/>
                  <a:gd name="T22" fmla="*/ 45 w 47"/>
                  <a:gd name="T23" fmla="*/ 17 h 35"/>
                  <a:gd name="T24" fmla="*/ 42 w 47"/>
                  <a:gd name="T25" fmla="*/ 15 h 35"/>
                  <a:gd name="T26" fmla="*/ 39 w 47"/>
                  <a:gd name="T27" fmla="*/ 11 h 35"/>
                  <a:gd name="T28" fmla="*/ 38 w 47"/>
                  <a:gd name="T29" fmla="*/ 6 h 35"/>
                  <a:gd name="T30" fmla="*/ 35 w 47"/>
                  <a:gd name="T31" fmla="*/ 2 h 35"/>
                  <a:gd name="T32" fmla="*/ 33 w 47"/>
                  <a:gd name="T33" fmla="*/ 2 h 35"/>
                  <a:gd name="T34" fmla="*/ 30 w 47"/>
                  <a:gd name="T35" fmla="*/ 1 h 35"/>
                  <a:gd name="T36" fmla="*/ 28 w 47"/>
                  <a:gd name="T37" fmla="*/ 2 h 35"/>
                  <a:gd name="T38" fmla="*/ 25 w 47"/>
                  <a:gd name="T39" fmla="*/ 0 h 35"/>
                  <a:gd name="T40" fmla="*/ 22 w 47"/>
                  <a:gd name="T41" fmla="*/ 2 h 35"/>
                  <a:gd name="T42" fmla="*/ 17 w 47"/>
                  <a:gd name="T43" fmla="*/ 3 h 35"/>
                  <a:gd name="T44" fmla="*/ 17 w 47"/>
                  <a:gd name="T45" fmla="*/ 6 h 35"/>
                  <a:gd name="T46" fmla="*/ 13 w 47"/>
                  <a:gd name="T47" fmla="*/ 9 h 35"/>
                  <a:gd name="T48" fmla="*/ 12 w 47"/>
                  <a:gd name="T49" fmla="*/ 13 h 35"/>
                  <a:gd name="T50" fmla="*/ 8 w 47"/>
                  <a:gd name="T51" fmla="*/ 14 h 35"/>
                  <a:gd name="T52" fmla="*/ 1 w 47"/>
                  <a:gd name="T53" fmla="*/ 16 h 35"/>
                  <a:gd name="T54" fmla="*/ 2 w 47"/>
                  <a:gd name="T55" fmla="*/ 24 h 35"/>
                  <a:gd name="T56" fmla="*/ 1 w 47"/>
                  <a:gd name="T57" fmla="*/ 27 h 35"/>
                  <a:gd name="T58" fmla="*/ 1 w 47"/>
                  <a:gd name="T59" fmla="*/ 31 h 35"/>
                  <a:gd name="T60" fmla="*/ 5 w 47"/>
                  <a:gd name="T61" fmla="*/ 30 h 35"/>
                  <a:gd name="T62" fmla="*/ 11 w 47"/>
                  <a:gd name="T63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35">
                    <a:moveTo>
                      <a:pt x="11" y="29"/>
                    </a:moveTo>
                    <a:cubicBezTo>
                      <a:pt x="14" y="29"/>
                      <a:pt x="16" y="30"/>
                      <a:pt x="18" y="30"/>
                    </a:cubicBezTo>
                    <a:cubicBezTo>
                      <a:pt x="18" y="30"/>
                      <a:pt x="23" y="33"/>
                      <a:pt x="23" y="33"/>
                    </a:cubicBezTo>
                    <a:cubicBezTo>
                      <a:pt x="23" y="32"/>
                      <a:pt x="24" y="29"/>
                      <a:pt x="25" y="31"/>
                    </a:cubicBezTo>
                    <a:cubicBezTo>
                      <a:pt x="27" y="34"/>
                      <a:pt x="28" y="29"/>
                      <a:pt x="29" y="32"/>
                    </a:cubicBezTo>
                    <a:cubicBezTo>
                      <a:pt x="30" y="34"/>
                      <a:pt x="32" y="32"/>
                      <a:pt x="33" y="32"/>
                    </a:cubicBezTo>
                    <a:cubicBezTo>
                      <a:pt x="34" y="31"/>
                      <a:pt x="36" y="35"/>
                      <a:pt x="36" y="33"/>
                    </a:cubicBezTo>
                    <a:cubicBezTo>
                      <a:pt x="37" y="31"/>
                      <a:pt x="36" y="29"/>
                      <a:pt x="38" y="28"/>
                    </a:cubicBezTo>
                    <a:cubicBezTo>
                      <a:pt x="39" y="28"/>
                      <a:pt x="41" y="27"/>
                      <a:pt x="42" y="27"/>
                    </a:cubicBezTo>
                    <a:cubicBezTo>
                      <a:pt x="41" y="26"/>
                      <a:pt x="40" y="24"/>
                      <a:pt x="40" y="22"/>
                    </a:cubicBezTo>
                    <a:cubicBezTo>
                      <a:pt x="40" y="20"/>
                      <a:pt x="42" y="22"/>
                      <a:pt x="44" y="21"/>
                    </a:cubicBezTo>
                    <a:cubicBezTo>
                      <a:pt x="46" y="21"/>
                      <a:pt x="47" y="19"/>
                      <a:pt x="45" y="17"/>
                    </a:cubicBezTo>
                    <a:cubicBezTo>
                      <a:pt x="44" y="16"/>
                      <a:pt x="43" y="17"/>
                      <a:pt x="42" y="15"/>
                    </a:cubicBezTo>
                    <a:cubicBezTo>
                      <a:pt x="41" y="14"/>
                      <a:pt x="40" y="13"/>
                      <a:pt x="39" y="11"/>
                    </a:cubicBezTo>
                    <a:cubicBezTo>
                      <a:pt x="38" y="10"/>
                      <a:pt x="38" y="8"/>
                      <a:pt x="38" y="6"/>
                    </a:cubicBezTo>
                    <a:cubicBezTo>
                      <a:pt x="39" y="4"/>
                      <a:pt x="36" y="2"/>
                      <a:pt x="35" y="2"/>
                    </a:cubicBezTo>
                    <a:cubicBezTo>
                      <a:pt x="34" y="1"/>
                      <a:pt x="34" y="2"/>
                      <a:pt x="33" y="2"/>
                    </a:cubicBezTo>
                    <a:cubicBezTo>
                      <a:pt x="31" y="3"/>
                      <a:pt x="31" y="2"/>
                      <a:pt x="30" y="1"/>
                    </a:cubicBezTo>
                    <a:cubicBezTo>
                      <a:pt x="29" y="0"/>
                      <a:pt x="29" y="2"/>
                      <a:pt x="28" y="2"/>
                    </a:cubicBezTo>
                    <a:cubicBezTo>
                      <a:pt x="27" y="2"/>
                      <a:pt x="25" y="0"/>
                      <a:pt x="25" y="0"/>
                    </a:cubicBezTo>
                    <a:cubicBezTo>
                      <a:pt x="23" y="0"/>
                      <a:pt x="23" y="2"/>
                      <a:pt x="22" y="2"/>
                    </a:cubicBezTo>
                    <a:cubicBezTo>
                      <a:pt x="20" y="3"/>
                      <a:pt x="19" y="3"/>
                      <a:pt x="17" y="3"/>
                    </a:cubicBezTo>
                    <a:cubicBezTo>
                      <a:pt x="16" y="4"/>
                      <a:pt x="17" y="6"/>
                      <a:pt x="17" y="6"/>
                    </a:cubicBezTo>
                    <a:cubicBezTo>
                      <a:pt x="16" y="8"/>
                      <a:pt x="13" y="7"/>
                      <a:pt x="13" y="9"/>
                    </a:cubicBezTo>
                    <a:cubicBezTo>
                      <a:pt x="12" y="10"/>
                      <a:pt x="12" y="11"/>
                      <a:pt x="12" y="13"/>
                    </a:cubicBezTo>
                    <a:cubicBezTo>
                      <a:pt x="12" y="14"/>
                      <a:pt x="9" y="14"/>
                      <a:pt x="8" y="14"/>
                    </a:cubicBezTo>
                    <a:cubicBezTo>
                      <a:pt x="5" y="15"/>
                      <a:pt x="4" y="16"/>
                      <a:pt x="1" y="16"/>
                    </a:cubicBezTo>
                    <a:cubicBezTo>
                      <a:pt x="2" y="19"/>
                      <a:pt x="5" y="21"/>
                      <a:pt x="2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3" y="28"/>
                      <a:pt x="1" y="30"/>
                      <a:pt x="1" y="31"/>
                    </a:cubicBezTo>
                    <a:cubicBezTo>
                      <a:pt x="3" y="31"/>
                      <a:pt x="4" y="31"/>
                      <a:pt x="5" y="30"/>
                    </a:cubicBezTo>
                    <a:cubicBezTo>
                      <a:pt x="7" y="29"/>
                      <a:pt x="10" y="29"/>
                      <a:pt x="11" y="2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59" name="Freeform 659"/>
              <p:cNvSpPr>
                <a:spLocks/>
              </p:cNvSpPr>
              <p:nvPr/>
            </p:nvSpPr>
            <p:spPr bwMode="auto">
              <a:xfrm>
                <a:off x="6358593" y="1987997"/>
                <a:ext cx="136640" cy="90047"/>
              </a:xfrm>
              <a:custGeom>
                <a:avLst/>
                <a:gdLst>
                  <a:gd name="T0" fmla="*/ 16 w 29"/>
                  <a:gd name="T1" fmla="*/ 18 h 19"/>
                  <a:gd name="T2" fmla="*/ 23 w 29"/>
                  <a:gd name="T3" fmla="*/ 15 h 19"/>
                  <a:gd name="T4" fmla="*/ 23 w 29"/>
                  <a:gd name="T5" fmla="*/ 12 h 19"/>
                  <a:gd name="T6" fmla="*/ 27 w 29"/>
                  <a:gd name="T7" fmla="*/ 9 h 19"/>
                  <a:gd name="T8" fmla="*/ 26 w 29"/>
                  <a:gd name="T9" fmla="*/ 4 h 19"/>
                  <a:gd name="T10" fmla="*/ 19 w 29"/>
                  <a:gd name="T11" fmla="*/ 1 h 19"/>
                  <a:gd name="T12" fmla="*/ 10 w 29"/>
                  <a:gd name="T13" fmla="*/ 1 h 19"/>
                  <a:gd name="T14" fmla="*/ 0 w 29"/>
                  <a:gd name="T15" fmla="*/ 4 h 19"/>
                  <a:gd name="T16" fmla="*/ 1 w 29"/>
                  <a:gd name="T17" fmla="*/ 6 h 19"/>
                  <a:gd name="T18" fmla="*/ 2 w 29"/>
                  <a:gd name="T19" fmla="*/ 9 h 19"/>
                  <a:gd name="T20" fmla="*/ 5 w 29"/>
                  <a:gd name="T21" fmla="*/ 10 h 19"/>
                  <a:gd name="T22" fmla="*/ 9 w 29"/>
                  <a:gd name="T23" fmla="*/ 11 h 19"/>
                  <a:gd name="T24" fmla="*/ 8 w 29"/>
                  <a:gd name="T25" fmla="*/ 15 h 19"/>
                  <a:gd name="T26" fmla="*/ 12 w 29"/>
                  <a:gd name="T27" fmla="*/ 18 h 19"/>
                  <a:gd name="T28" fmla="*/ 16 w 29"/>
                  <a:gd name="T29" fmla="*/ 18 h 19"/>
                  <a:gd name="T30" fmla="*/ 16 w 29"/>
                  <a:gd name="T3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9">
                    <a:moveTo>
                      <a:pt x="16" y="18"/>
                    </a:moveTo>
                    <a:cubicBezTo>
                      <a:pt x="18" y="16"/>
                      <a:pt x="21" y="16"/>
                      <a:pt x="23" y="15"/>
                    </a:cubicBezTo>
                    <a:cubicBezTo>
                      <a:pt x="23" y="14"/>
                      <a:pt x="23" y="13"/>
                      <a:pt x="23" y="12"/>
                    </a:cubicBezTo>
                    <a:cubicBezTo>
                      <a:pt x="24" y="10"/>
                      <a:pt x="25" y="10"/>
                      <a:pt x="27" y="9"/>
                    </a:cubicBezTo>
                    <a:cubicBezTo>
                      <a:pt x="29" y="8"/>
                      <a:pt x="28" y="5"/>
                      <a:pt x="26" y="4"/>
                    </a:cubicBezTo>
                    <a:cubicBezTo>
                      <a:pt x="24" y="3"/>
                      <a:pt x="22" y="2"/>
                      <a:pt x="19" y="1"/>
                    </a:cubicBezTo>
                    <a:cubicBezTo>
                      <a:pt x="17" y="0"/>
                      <a:pt x="13" y="1"/>
                      <a:pt x="10" y="1"/>
                    </a:cubicBezTo>
                    <a:cubicBezTo>
                      <a:pt x="8" y="1"/>
                      <a:pt x="0" y="0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2" y="7"/>
                      <a:pt x="1" y="8"/>
                      <a:pt x="2" y="9"/>
                    </a:cubicBezTo>
                    <a:cubicBezTo>
                      <a:pt x="3" y="9"/>
                      <a:pt x="4" y="11"/>
                      <a:pt x="5" y="10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9" y="14"/>
                      <a:pt x="8" y="15"/>
                    </a:cubicBezTo>
                    <a:cubicBezTo>
                      <a:pt x="11" y="15"/>
                      <a:pt x="11" y="15"/>
                      <a:pt x="12" y="18"/>
                    </a:cubicBezTo>
                    <a:cubicBezTo>
                      <a:pt x="13" y="18"/>
                      <a:pt x="16" y="18"/>
                      <a:pt x="16" y="18"/>
                    </a:cubicBezTo>
                    <a:cubicBezTo>
                      <a:pt x="17" y="17"/>
                      <a:pt x="15" y="19"/>
                      <a:pt x="16" y="1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60" name="Freeform 660"/>
              <p:cNvSpPr>
                <a:spLocks/>
              </p:cNvSpPr>
              <p:nvPr/>
            </p:nvSpPr>
            <p:spPr bwMode="auto">
              <a:xfrm>
                <a:off x="6358593" y="1931719"/>
                <a:ext cx="168792" cy="85223"/>
              </a:xfrm>
              <a:custGeom>
                <a:avLst/>
                <a:gdLst>
                  <a:gd name="T0" fmla="*/ 11 w 36"/>
                  <a:gd name="T1" fmla="*/ 13 h 18"/>
                  <a:gd name="T2" fmla="*/ 19 w 36"/>
                  <a:gd name="T3" fmla="*/ 12 h 18"/>
                  <a:gd name="T4" fmla="*/ 25 w 36"/>
                  <a:gd name="T5" fmla="*/ 15 h 18"/>
                  <a:gd name="T6" fmla="*/ 29 w 36"/>
                  <a:gd name="T7" fmla="*/ 17 h 18"/>
                  <a:gd name="T8" fmla="*/ 33 w 36"/>
                  <a:gd name="T9" fmla="*/ 16 h 18"/>
                  <a:gd name="T10" fmla="*/ 36 w 36"/>
                  <a:gd name="T11" fmla="*/ 14 h 18"/>
                  <a:gd name="T12" fmla="*/ 34 w 36"/>
                  <a:gd name="T13" fmla="*/ 8 h 18"/>
                  <a:gd name="T14" fmla="*/ 31 w 36"/>
                  <a:gd name="T15" fmla="*/ 4 h 18"/>
                  <a:gd name="T16" fmla="*/ 25 w 36"/>
                  <a:gd name="T17" fmla="*/ 3 h 18"/>
                  <a:gd name="T18" fmla="*/ 18 w 36"/>
                  <a:gd name="T19" fmla="*/ 1 h 18"/>
                  <a:gd name="T20" fmla="*/ 17 w 36"/>
                  <a:gd name="T21" fmla="*/ 5 h 18"/>
                  <a:gd name="T22" fmla="*/ 15 w 36"/>
                  <a:gd name="T23" fmla="*/ 7 h 18"/>
                  <a:gd name="T24" fmla="*/ 8 w 36"/>
                  <a:gd name="T25" fmla="*/ 4 h 18"/>
                  <a:gd name="T26" fmla="*/ 0 w 36"/>
                  <a:gd name="T27" fmla="*/ 15 h 18"/>
                  <a:gd name="T28" fmla="*/ 11 w 36"/>
                  <a:gd name="T2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8">
                    <a:moveTo>
                      <a:pt x="11" y="13"/>
                    </a:moveTo>
                    <a:cubicBezTo>
                      <a:pt x="14" y="13"/>
                      <a:pt x="16" y="12"/>
                      <a:pt x="19" y="12"/>
                    </a:cubicBezTo>
                    <a:cubicBezTo>
                      <a:pt x="20" y="12"/>
                      <a:pt x="24" y="14"/>
                      <a:pt x="25" y="15"/>
                    </a:cubicBezTo>
                    <a:cubicBezTo>
                      <a:pt x="26" y="16"/>
                      <a:pt x="27" y="18"/>
                      <a:pt x="29" y="17"/>
                    </a:cubicBezTo>
                    <a:cubicBezTo>
                      <a:pt x="30" y="17"/>
                      <a:pt x="31" y="16"/>
                      <a:pt x="33" y="16"/>
                    </a:cubicBezTo>
                    <a:cubicBezTo>
                      <a:pt x="34" y="16"/>
                      <a:pt x="34" y="14"/>
                      <a:pt x="36" y="14"/>
                    </a:cubicBezTo>
                    <a:cubicBezTo>
                      <a:pt x="35" y="12"/>
                      <a:pt x="33" y="9"/>
                      <a:pt x="34" y="8"/>
                    </a:cubicBezTo>
                    <a:cubicBezTo>
                      <a:pt x="35" y="6"/>
                      <a:pt x="32" y="4"/>
                      <a:pt x="31" y="4"/>
                    </a:cubicBezTo>
                    <a:cubicBezTo>
                      <a:pt x="29" y="3"/>
                      <a:pt x="27" y="5"/>
                      <a:pt x="25" y="3"/>
                    </a:cubicBezTo>
                    <a:cubicBezTo>
                      <a:pt x="22" y="1"/>
                      <a:pt x="21" y="0"/>
                      <a:pt x="18" y="1"/>
                    </a:cubicBezTo>
                    <a:cubicBezTo>
                      <a:pt x="16" y="2"/>
                      <a:pt x="17" y="3"/>
                      <a:pt x="17" y="5"/>
                    </a:cubicBezTo>
                    <a:cubicBezTo>
                      <a:pt x="16" y="6"/>
                      <a:pt x="16" y="7"/>
                      <a:pt x="15" y="7"/>
                    </a:cubicBezTo>
                    <a:cubicBezTo>
                      <a:pt x="12" y="9"/>
                      <a:pt x="10" y="5"/>
                      <a:pt x="8" y="4"/>
                    </a:cubicBezTo>
                    <a:cubicBezTo>
                      <a:pt x="3" y="0"/>
                      <a:pt x="0" y="11"/>
                      <a:pt x="0" y="15"/>
                    </a:cubicBezTo>
                    <a:cubicBezTo>
                      <a:pt x="4" y="13"/>
                      <a:pt x="7" y="13"/>
                      <a:pt x="11" y="1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61" name="Freeform 661"/>
              <p:cNvSpPr>
                <a:spLocks/>
              </p:cNvSpPr>
              <p:nvPr/>
            </p:nvSpPr>
            <p:spPr bwMode="auto">
              <a:xfrm>
                <a:off x="6410033" y="1880265"/>
                <a:ext cx="112529" cy="70750"/>
              </a:xfrm>
              <a:custGeom>
                <a:avLst/>
                <a:gdLst>
                  <a:gd name="T0" fmla="*/ 16 w 24"/>
                  <a:gd name="T1" fmla="*/ 15 h 15"/>
                  <a:gd name="T2" fmla="*/ 20 w 24"/>
                  <a:gd name="T3" fmla="*/ 15 h 15"/>
                  <a:gd name="T4" fmla="*/ 22 w 24"/>
                  <a:gd name="T5" fmla="*/ 13 h 15"/>
                  <a:gd name="T6" fmla="*/ 22 w 24"/>
                  <a:gd name="T7" fmla="*/ 10 h 15"/>
                  <a:gd name="T8" fmla="*/ 21 w 24"/>
                  <a:gd name="T9" fmla="*/ 5 h 15"/>
                  <a:gd name="T10" fmla="*/ 24 w 24"/>
                  <a:gd name="T11" fmla="*/ 0 h 15"/>
                  <a:gd name="T12" fmla="*/ 12 w 24"/>
                  <a:gd name="T13" fmla="*/ 0 h 15"/>
                  <a:gd name="T14" fmla="*/ 6 w 24"/>
                  <a:gd name="T15" fmla="*/ 1 h 15"/>
                  <a:gd name="T16" fmla="*/ 0 w 24"/>
                  <a:gd name="T17" fmla="*/ 5 h 15"/>
                  <a:gd name="T18" fmla="*/ 2 w 24"/>
                  <a:gd name="T19" fmla="*/ 6 h 15"/>
                  <a:gd name="T20" fmla="*/ 2 w 24"/>
                  <a:gd name="T21" fmla="*/ 8 h 15"/>
                  <a:gd name="T22" fmla="*/ 7 w 24"/>
                  <a:gd name="T23" fmla="*/ 9 h 15"/>
                  <a:gd name="T24" fmla="*/ 6 w 24"/>
                  <a:gd name="T25" fmla="*/ 13 h 15"/>
                  <a:gd name="T26" fmla="*/ 11 w 24"/>
                  <a:gd name="T27" fmla="*/ 12 h 15"/>
                  <a:gd name="T28" fmla="*/ 16 w 24"/>
                  <a:gd name="T2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15">
                    <a:moveTo>
                      <a:pt x="16" y="15"/>
                    </a:moveTo>
                    <a:cubicBezTo>
                      <a:pt x="17" y="15"/>
                      <a:pt x="19" y="15"/>
                      <a:pt x="20" y="15"/>
                    </a:cubicBezTo>
                    <a:cubicBezTo>
                      <a:pt x="20" y="14"/>
                      <a:pt x="22" y="14"/>
                      <a:pt x="22" y="13"/>
                    </a:cubicBezTo>
                    <a:cubicBezTo>
                      <a:pt x="22" y="12"/>
                      <a:pt x="22" y="11"/>
                      <a:pt x="22" y="10"/>
                    </a:cubicBezTo>
                    <a:cubicBezTo>
                      <a:pt x="21" y="8"/>
                      <a:pt x="20" y="7"/>
                      <a:pt x="21" y="5"/>
                    </a:cubicBezTo>
                    <a:cubicBezTo>
                      <a:pt x="23" y="4"/>
                      <a:pt x="24" y="2"/>
                      <a:pt x="24" y="0"/>
                    </a:cubicBezTo>
                    <a:cubicBezTo>
                      <a:pt x="22" y="3"/>
                      <a:pt x="15" y="0"/>
                      <a:pt x="12" y="0"/>
                    </a:cubicBezTo>
                    <a:cubicBezTo>
                      <a:pt x="10" y="0"/>
                      <a:pt x="8" y="0"/>
                      <a:pt x="6" y="1"/>
                    </a:cubicBezTo>
                    <a:cubicBezTo>
                      <a:pt x="5" y="1"/>
                      <a:pt x="0" y="5"/>
                      <a:pt x="0" y="5"/>
                    </a:cubicBezTo>
                    <a:cubicBezTo>
                      <a:pt x="0" y="6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10"/>
                      <a:pt x="7" y="9"/>
                      <a:pt x="7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7" y="12"/>
                      <a:pt x="9" y="11"/>
                      <a:pt x="11" y="12"/>
                    </a:cubicBezTo>
                    <a:cubicBezTo>
                      <a:pt x="13" y="13"/>
                      <a:pt x="14" y="15"/>
                      <a:pt x="16" y="1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62" name="Freeform 662"/>
              <p:cNvSpPr>
                <a:spLocks/>
              </p:cNvSpPr>
              <p:nvPr/>
            </p:nvSpPr>
            <p:spPr bwMode="auto">
              <a:xfrm>
                <a:off x="6324836" y="2026589"/>
                <a:ext cx="75554" cy="36984"/>
              </a:xfrm>
              <a:custGeom>
                <a:avLst/>
                <a:gdLst>
                  <a:gd name="T0" fmla="*/ 16 w 16"/>
                  <a:gd name="T1" fmla="*/ 4 h 8"/>
                  <a:gd name="T2" fmla="*/ 12 w 16"/>
                  <a:gd name="T3" fmla="*/ 2 h 8"/>
                  <a:gd name="T4" fmla="*/ 8 w 16"/>
                  <a:gd name="T5" fmla="*/ 0 h 8"/>
                  <a:gd name="T6" fmla="*/ 7 w 16"/>
                  <a:gd name="T7" fmla="*/ 3 h 8"/>
                  <a:gd name="T8" fmla="*/ 5 w 16"/>
                  <a:gd name="T9" fmla="*/ 2 h 8"/>
                  <a:gd name="T10" fmla="*/ 2 w 16"/>
                  <a:gd name="T11" fmla="*/ 3 h 8"/>
                  <a:gd name="T12" fmla="*/ 0 w 16"/>
                  <a:gd name="T13" fmla="*/ 5 h 8"/>
                  <a:gd name="T14" fmla="*/ 0 w 16"/>
                  <a:gd name="T15" fmla="*/ 6 h 8"/>
                  <a:gd name="T16" fmla="*/ 2 w 16"/>
                  <a:gd name="T17" fmla="*/ 6 h 8"/>
                  <a:gd name="T18" fmla="*/ 8 w 16"/>
                  <a:gd name="T19" fmla="*/ 7 h 8"/>
                  <a:gd name="T20" fmla="*/ 16 w 16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6" y="1"/>
                      <a:pt x="14" y="2"/>
                      <a:pt x="12" y="2"/>
                    </a:cubicBezTo>
                    <a:cubicBezTo>
                      <a:pt x="11" y="3"/>
                      <a:pt x="10" y="1"/>
                      <a:pt x="8" y="0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6" y="3"/>
                      <a:pt x="7" y="1"/>
                      <a:pt x="5" y="2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4" y="7"/>
                      <a:pt x="6" y="7"/>
                      <a:pt x="8" y="7"/>
                    </a:cubicBezTo>
                    <a:cubicBezTo>
                      <a:pt x="10" y="7"/>
                      <a:pt x="16" y="8"/>
                      <a:pt x="16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63" name="Freeform 663"/>
              <p:cNvSpPr>
                <a:spLocks/>
              </p:cNvSpPr>
              <p:nvPr/>
            </p:nvSpPr>
            <p:spPr bwMode="auto">
              <a:xfrm>
                <a:off x="6207484" y="2036235"/>
                <a:ext cx="225055" cy="197779"/>
              </a:xfrm>
              <a:custGeom>
                <a:avLst/>
                <a:gdLst>
                  <a:gd name="T0" fmla="*/ 1 w 48"/>
                  <a:gd name="T1" fmla="*/ 12 h 42"/>
                  <a:gd name="T2" fmla="*/ 0 w 48"/>
                  <a:gd name="T3" fmla="*/ 16 h 42"/>
                  <a:gd name="T4" fmla="*/ 2 w 48"/>
                  <a:gd name="T5" fmla="*/ 20 h 42"/>
                  <a:gd name="T6" fmla="*/ 4 w 48"/>
                  <a:gd name="T7" fmla="*/ 27 h 42"/>
                  <a:gd name="T8" fmla="*/ 9 w 48"/>
                  <a:gd name="T9" fmla="*/ 31 h 42"/>
                  <a:gd name="T10" fmla="*/ 10 w 48"/>
                  <a:gd name="T11" fmla="*/ 33 h 42"/>
                  <a:gd name="T12" fmla="*/ 13 w 48"/>
                  <a:gd name="T13" fmla="*/ 32 h 42"/>
                  <a:gd name="T14" fmla="*/ 21 w 48"/>
                  <a:gd name="T15" fmla="*/ 36 h 42"/>
                  <a:gd name="T16" fmla="*/ 25 w 48"/>
                  <a:gd name="T17" fmla="*/ 37 h 42"/>
                  <a:gd name="T18" fmla="*/ 33 w 48"/>
                  <a:gd name="T19" fmla="*/ 37 h 42"/>
                  <a:gd name="T20" fmla="*/ 39 w 48"/>
                  <a:gd name="T21" fmla="*/ 41 h 42"/>
                  <a:gd name="T22" fmla="*/ 41 w 48"/>
                  <a:gd name="T23" fmla="*/ 35 h 42"/>
                  <a:gd name="T24" fmla="*/ 44 w 48"/>
                  <a:gd name="T25" fmla="*/ 32 h 42"/>
                  <a:gd name="T26" fmla="*/ 48 w 48"/>
                  <a:gd name="T27" fmla="*/ 31 h 42"/>
                  <a:gd name="T28" fmla="*/ 45 w 48"/>
                  <a:gd name="T29" fmla="*/ 26 h 42"/>
                  <a:gd name="T30" fmla="*/ 44 w 48"/>
                  <a:gd name="T31" fmla="*/ 19 h 42"/>
                  <a:gd name="T32" fmla="*/ 46 w 48"/>
                  <a:gd name="T33" fmla="*/ 12 h 42"/>
                  <a:gd name="T34" fmla="*/ 44 w 48"/>
                  <a:gd name="T35" fmla="*/ 7 h 42"/>
                  <a:gd name="T36" fmla="*/ 42 w 48"/>
                  <a:gd name="T37" fmla="*/ 5 h 42"/>
                  <a:gd name="T38" fmla="*/ 25 w 48"/>
                  <a:gd name="T39" fmla="*/ 4 h 42"/>
                  <a:gd name="T40" fmla="*/ 20 w 48"/>
                  <a:gd name="T41" fmla="*/ 2 h 42"/>
                  <a:gd name="T42" fmla="*/ 13 w 48"/>
                  <a:gd name="T43" fmla="*/ 4 h 42"/>
                  <a:gd name="T44" fmla="*/ 6 w 48"/>
                  <a:gd name="T45" fmla="*/ 6 h 42"/>
                  <a:gd name="T46" fmla="*/ 2 w 48"/>
                  <a:gd name="T47" fmla="*/ 7 h 42"/>
                  <a:gd name="T48" fmla="*/ 1 w 48"/>
                  <a:gd name="T49" fmla="*/ 9 h 42"/>
                  <a:gd name="T50" fmla="*/ 1 w 48"/>
                  <a:gd name="T51" fmla="*/ 12 h 42"/>
                  <a:gd name="T52" fmla="*/ 1 w 48"/>
                  <a:gd name="T5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42">
                    <a:moveTo>
                      <a:pt x="1" y="12"/>
                    </a:moveTo>
                    <a:cubicBezTo>
                      <a:pt x="1" y="13"/>
                      <a:pt x="0" y="15"/>
                      <a:pt x="0" y="16"/>
                    </a:cubicBezTo>
                    <a:cubicBezTo>
                      <a:pt x="1" y="17"/>
                      <a:pt x="2" y="19"/>
                      <a:pt x="2" y="20"/>
                    </a:cubicBezTo>
                    <a:cubicBezTo>
                      <a:pt x="2" y="22"/>
                      <a:pt x="3" y="25"/>
                      <a:pt x="4" y="27"/>
                    </a:cubicBezTo>
                    <a:cubicBezTo>
                      <a:pt x="5" y="30"/>
                      <a:pt x="8" y="29"/>
                      <a:pt x="9" y="31"/>
                    </a:cubicBezTo>
                    <a:cubicBezTo>
                      <a:pt x="9" y="31"/>
                      <a:pt x="9" y="33"/>
                      <a:pt x="10" y="33"/>
                    </a:cubicBezTo>
                    <a:cubicBezTo>
                      <a:pt x="11" y="34"/>
                      <a:pt x="12" y="32"/>
                      <a:pt x="13" y="32"/>
                    </a:cubicBezTo>
                    <a:cubicBezTo>
                      <a:pt x="15" y="31"/>
                      <a:pt x="19" y="35"/>
                      <a:pt x="21" y="36"/>
                    </a:cubicBezTo>
                    <a:cubicBezTo>
                      <a:pt x="22" y="37"/>
                      <a:pt x="23" y="39"/>
                      <a:pt x="25" y="37"/>
                    </a:cubicBezTo>
                    <a:cubicBezTo>
                      <a:pt x="26" y="36"/>
                      <a:pt x="31" y="37"/>
                      <a:pt x="33" y="37"/>
                    </a:cubicBezTo>
                    <a:cubicBezTo>
                      <a:pt x="36" y="37"/>
                      <a:pt x="37" y="39"/>
                      <a:pt x="39" y="41"/>
                    </a:cubicBezTo>
                    <a:cubicBezTo>
                      <a:pt x="40" y="42"/>
                      <a:pt x="40" y="36"/>
                      <a:pt x="41" y="35"/>
                    </a:cubicBezTo>
                    <a:cubicBezTo>
                      <a:pt x="42" y="34"/>
                      <a:pt x="43" y="33"/>
                      <a:pt x="44" y="32"/>
                    </a:cubicBezTo>
                    <a:cubicBezTo>
                      <a:pt x="45" y="32"/>
                      <a:pt x="48" y="32"/>
                      <a:pt x="48" y="31"/>
                    </a:cubicBezTo>
                    <a:cubicBezTo>
                      <a:pt x="47" y="28"/>
                      <a:pt x="47" y="27"/>
                      <a:pt x="45" y="26"/>
                    </a:cubicBezTo>
                    <a:cubicBezTo>
                      <a:pt x="43" y="24"/>
                      <a:pt x="46" y="21"/>
                      <a:pt x="44" y="19"/>
                    </a:cubicBezTo>
                    <a:cubicBezTo>
                      <a:pt x="42" y="18"/>
                      <a:pt x="47" y="14"/>
                      <a:pt x="46" y="12"/>
                    </a:cubicBezTo>
                    <a:cubicBezTo>
                      <a:pt x="45" y="10"/>
                      <a:pt x="44" y="9"/>
                      <a:pt x="44" y="7"/>
                    </a:cubicBezTo>
                    <a:cubicBezTo>
                      <a:pt x="44" y="6"/>
                      <a:pt x="44" y="5"/>
                      <a:pt x="42" y="5"/>
                    </a:cubicBezTo>
                    <a:cubicBezTo>
                      <a:pt x="37" y="3"/>
                      <a:pt x="30" y="6"/>
                      <a:pt x="25" y="4"/>
                    </a:cubicBezTo>
                    <a:cubicBezTo>
                      <a:pt x="25" y="7"/>
                      <a:pt x="21" y="2"/>
                      <a:pt x="20" y="2"/>
                    </a:cubicBezTo>
                    <a:cubicBezTo>
                      <a:pt x="17" y="0"/>
                      <a:pt x="15" y="2"/>
                      <a:pt x="13" y="4"/>
                    </a:cubicBezTo>
                    <a:cubicBezTo>
                      <a:pt x="10" y="5"/>
                      <a:pt x="8" y="6"/>
                      <a:pt x="6" y="6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3" y="9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4"/>
                      <a:pt x="1" y="12"/>
                      <a:pt x="1" y="1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64" name="Freeform 664"/>
              <p:cNvSpPr>
                <a:spLocks/>
              </p:cNvSpPr>
              <p:nvPr/>
            </p:nvSpPr>
            <p:spPr bwMode="auto">
              <a:xfrm>
                <a:off x="6344124" y="2243663"/>
                <a:ext cx="217018" cy="141501"/>
              </a:xfrm>
              <a:custGeom>
                <a:avLst/>
                <a:gdLst>
                  <a:gd name="T0" fmla="*/ 38 w 46"/>
                  <a:gd name="T1" fmla="*/ 13 h 30"/>
                  <a:gd name="T2" fmla="*/ 35 w 46"/>
                  <a:gd name="T3" fmla="*/ 6 h 30"/>
                  <a:gd name="T4" fmla="*/ 32 w 46"/>
                  <a:gd name="T5" fmla="*/ 0 h 30"/>
                  <a:gd name="T6" fmla="*/ 22 w 46"/>
                  <a:gd name="T7" fmla="*/ 4 h 30"/>
                  <a:gd name="T8" fmla="*/ 18 w 46"/>
                  <a:gd name="T9" fmla="*/ 3 h 30"/>
                  <a:gd name="T10" fmla="*/ 12 w 46"/>
                  <a:gd name="T11" fmla="*/ 3 h 30"/>
                  <a:gd name="T12" fmla="*/ 8 w 46"/>
                  <a:gd name="T13" fmla="*/ 6 h 30"/>
                  <a:gd name="T14" fmla="*/ 4 w 46"/>
                  <a:gd name="T15" fmla="*/ 14 h 30"/>
                  <a:gd name="T16" fmla="*/ 0 w 46"/>
                  <a:gd name="T17" fmla="*/ 15 h 30"/>
                  <a:gd name="T18" fmla="*/ 3 w 46"/>
                  <a:gd name="T19" fmla="*/ 18 h 30"/>
                  <a:gd name="T20" fmla="*/ 5 w 46"/>
                  <a:gd name="T21" fmla="*/ 22 h 30"/>
                  <a:gd name="T22" fmla="*/ 8 w 46"/>
                  <a:gd name="T23" fmla="*/ 24 h 30"/>
                  <a:gd name="T24" fmla="*/ 11 w 46"/>
                  <a:gd name="T25" fmla="*/ 25 h 30"/>
                  <a:gd name="T26" fmla="*/ 11 w 46"/>
                  <a:gd name="T27" fmla="*/ 28 h 30"/>
                  <a:gd name="T28" fmla="*/ 21 w 46"/>
                  <a:gd name="T29" fmla="*/ 30 h 30"/>
                  <a:gd name="T30" fmla="*/ 28 w 46"/>
                  <a:gd name="T31" fmla="*/ 28 h 30"/>
                  <a:gd name="T32" fmla="*/ 40 w 46"/>
                  <a:gd name="T33" fmla="*/ 30 h 30"/>
                  <a:gd name="T34" fmla="*/ 41 w 46"/>
                  <a:gd name="T35" fmla="*/ 23 h 30"/>
                  <a:gd name="T36" fmla="*/ 46 w 46"/>
                  <a:gd name="T37" fmla="*/ 20 h 30"/>
                  <a:gd name="T38" fmla="*/ 39 w 46"/>
                  <a:gd name="T39" fmla="*/ 20 h 30"/>
                  <a:gd name="T40" fmla="*/ 38 w 46"/>
                  <a:gd name="T41" fmla="*/ 13 h 30"/>
                  <a:gd name="T42" fmla="*/ 38 w 46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30">
                    <a:moveTo>
                      <a:pt x="38" y="13"/>
                    </a:moveTo>
                    <a:cubicBezTo>
                      <a:pt x="39" y="10"/>
                      <a:pt x="36" y="8"/>
                      <a:pt x="35" y="6"/>
                    </a:cubicBezTo>
                    <a:cubicBezTo>
                      <a:pt x="33" y="5"/>
                      <a:pt x="32" y="2"/>
                      <a:pt x="32" y="0"/>
                    </a:cubicBezTo>
                    <a:cubicBezTo>
                      <a:pt x="29" y="1"/>
                      <a:pt x="26" y="4"/>
                      <a:pt x="22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6" y="3"/>
                      <a:pt x="14" y="3"/>
                      <a:pt x="12" y="3"/>
                    </a:cubicBezTo>
                    <a:cubicBezTo>
                      <a:pt x="12" y="3"/>
                      <a:pt x="9" y="6"/>
                      <a:pt x="8" y="6"/>
                    </a:cubicBezTo>
                    <a:cubicBezTo>
                      <a:pt x="7" y="9"/>
                      <a:pt x="5" y="11"/>
                      <a:pt x="4" y="14"/>
                    </a:cubicBezTo>
                    <a:cubicBezTo>
                      <a:pt x="3" y="14"/>
                      <a:pt x="1" y="14"/>
                      <a:pt x="0" y="15"/>
                    </a:cubicBezTo>
                    <a:cubicBezTo>
                      <a:pt x="0" y="16"/>
                      <a:pt x="3" y="17"/>
                      <a:pt x="3" y="18"/>
                    </a:cubicBezTo>
                    <a:cubicBezTo>
                      <a:pt x="3" y="20"/>
                      <a:pt x="4" y="20"/>
                      <a:pt x="5" y="22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1" y="27"/>
                      <a:pt x="11" y="28"/>
                    </a:cubicBezTo>
                    <a:cubicBezTo>
                      <a:pt x="13" y="30"/>
                      <a:pt x="18" y="30"/>
                      <a:pt x="21" y="30"/>
                    </a:cubicBezTo>
                    <a:cubicBezTo>
                      <a:pt x="24" y="30"/>
                      <a:pt x="26" y="30"/>
                      <a:pt x="28" y="28"/>
                    </a:cubicBezTo>
                    <a:cubicBezTo>
                      <a:pt x="32" y="26"/>
                      <a:pt x="36" y="28"/>
                      <a:pt x="40" y="30"/>
                    </a:cubicBezTo>
                    <a:cubicBezTo>
                      <a:pt x="40" y="28"/>
                      <a:pt x="40" y="25"/>
                      <a:pt x="41" y="23"/>
                    </a:cubicBezTo>
                    <a:cubicBezTo>
                      <a:pt x="42" y="22"/>
                      <a:pt x="45" y="24"/>
                      <a:pt x="46" y="20"/>
                    </a:cubicBezTo>
                    <a:cubicBezTo>
                      <a:pt x="43" y="18"/>
                      <a:pt x="42" y="20"/>
                      <a:pt x="39" y="20"/>
                    </a:cubicBezTo>
                    <a:cubicBezTo>
                      <a:pt x="37" y="19"/>
                      <a:pt x="37" y="14"/>
                      <a:pt x="38" y="13"/>
                    </a:cubicBezTo>
                    <a:cubicBezTo>
                      <a:pt x="39" y="11"/>
                      <a:pt x="37" y="15"/>
                      <a:pt x="38" y="1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65" name="Freeform 665"/>
              <p:cNvSpPr>
                <a:spLocks/>
              </p:cNvSpPr>
              <p:nvPr/>
            </p:nvSpPr>
            <p:spPr bwMode="auto">
              <a:xfrm>
                <a:off x="6495233" y="2238839"/>
                <a:ext cx="78769" cy="94871"/>
              </a:xfrm>
              <a:custGeom>
                <a:avLst/>
                <a:gdLst>
                  <a:gd name="T0" fmla="*/ 14 w 17"/>
                  <a:gd name="T1" fmla="*/ 10 h 20"/>
                  <a:gd name="T2" fmla="*/ 9 w 17"/>
                  <a:gd name="T3" fmla="*/ 3 h 20"/>
                  <a:gd name="T4" fmla="*/ 0 w 17"/>
                  <a:gd name="T5" fmla="*/ 1 h 20"/>
                  <a:gd name="T6" fmla="*/ 5 w 17"/>
                  <a:gd name="T7" fmla="*/ 10 h 20"/>
                  <a:gd name="T8" fmla="*/ 7 w 17"/>
                  <a:gd name="T9" fmla="*/ 20 h 20"/>
                  <a:gd name="T10" fmla="*/ 10 w 17"/>
                  <a:gd name="T11" fmla="*/ 14 h 20"/>
                  <a:gd name="T12" fmla="*/ 14 w 17"/>
                  <a:gd name="T13" fmla="*/ 14 h 20"/>
                  <a:gd name="T14" fmla="*/ 14 w 17"/>
                  <a:gd name="T15" fmla="*/ 10 h 20"/>
                  <a:gd name="T16" fmla="*/ 14 w 17"/>
                  <a:gd name="T17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0">
                    <a:moveTo>
                      <a:pt x="14" y="10"/>
                    </a:moveTo>
                    <a:cubicBezTo>
                      <a:pt x="12" y="8"/>
                      <a:pt x="11" y="4"/>
                      <a:pt x="9" y="3"/>
                    </a:cubicBezTo>
                    <a:cubicBezTo>
                      <a:pt x="8" y="3"/>
                      <a:pt x="0" y="0"/>
                      <a:pt x="0" y="1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7" y="13"/>
                      <a:pt x="4" y="17"/>
                      <a:pt x="7" y="20"/>
                    </a:cubicBezTo>
                    <a:cubicBezTo>
                      <a:pt x="8" y="19"/>
                      <a:pt x="9" y="16"/>
                      <a:pt x="10" y="14"/>
                    </a:cubicBezTo>
                    <a:cubicBezTo>
                      <a:pt x="12" y="13"/>
                      <a:pt x="13" y="14"/>
                      <a:pt x="14" y="14"/>
                    </a:cubicBezTo>
                    <a:cubicBezTo>
                      <a:pt x="17" y="14"/>
                      <a:pt x="14" y="10"/>
                      <a:pt x="14" y="10"/>
                    </a:cubicBezTo>
                    <a:cubicBezTo>
                      <a:pt x="13" y="9"/>
                      <a:pt x="14" y="10"/>
                      <a:pt x="14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66" name="Freeform 666"/>
              <p:cNvSpPr>
                <a:spLocks/>
              </p:cNvSpPr>
              <p:nvPr/>
            </p:nvSpPr>
            <p:spPr bwMode="auto">
              <a:xfrm>
                <a:off x="6527384" y="2290293"/>
                <a:ext cx="46618" cy="48238"/>
              </a:xfrm>
              <a:custGeom>
                <a:avLst/>
                <a:gdLst>
                  <a:gd name="T0" fmla="*/ 7 w 10"/>
                  <a:gd name="T1" fmla="*/ 9 h 10"/>
                  <a:gd name="T2" fmla="*/ 7 w 10"/>
                  <a:gd name="T3" fmla="*/ 7 h 10"/>
                  <a:gd name="T4" fmla="*/ 10 w 10"/>
                  <a:gd name="T5" fmla="*/ 4 h 10"/>
                  <a:gd name="T6" fmla="*/ 8 w 10"/>
                  <a:gd name="T7" fmla="*/ 1 h 10"/>
                  <a:gd name="T8" fmla="*/ 3 w 10"/>
                  <a:gd name="T9" fmla="*/ 4 h 10"/>
                  <a:gd name="T10" fmla="*/ 0 w 10"/>
                  <a:gd name="T11" fmla="*/ 9 h 10"/>
                  <a:gd name="T12" fmla="*/ 3 w 10"/>
                  <a:gd name="T13" fmla="*/ 9 h 10"/>
                  <a:gd name="T14" fmla="*/ 7 w 10"/>
                  <a:gd name="T15" fmla="*/ 10 h 10"/>
                  <a:gd name="T16" fmla="*/ 7 w 10"/>
                  <a:gd name="T17" fmla="*/ 9 h 10"/>
                  <a:gd name="T18" fmla="*/ 7 w 10"/>
                  <a:gd name="T1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7" y="9"/>
                    </a:moveTo>
                    <a:cubicBezTo>
                      <a:pt x="6" y="8"/>
                      <a:pt x="6" y="8"/>
                      <a:pt x="7" y="7"/>
                    </a:cubicBezTo>
                    <a:cubicBezTo>
                      <a:pt x="8" y="6"/>
                      <a:pt x="9" y="5"/>
                      <a:pt x="10" y="4"/>
                    </a:cubicBezTo>
                    <a:cubicBezTo>
                      <a:pt x="10" y="4"/>
                      <a:pt x="8" y="2"/>
                      <a:pt x="8" y="1"/>
                    </a:cubicBezTo>
                    <a:cubicBezTo>
                      <a:pt x="8" y="5"/>
                      <a:pt x="3" y="0"/>
                      <a:pt x="3" y="4"/>
                    </a:cubicBezTo>
                    <a:cubicBezTo>
                      <a:pt x="3" y="6"/>
                      <a:pt x="1" y="8"/>
                      <a:pt x="0" y="9"/>
                    </a:cubicBezTo>
                    <a:cubicBezTo>
                      <a:pt x="0" y="10"/>
                      <a:pt x="2" y="9"/>
                      <a:pt x="3" y="9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6" y="8"/>
                      <a:pt x="7" y="9"/>
                      <a:pt x="7" y="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67" name="Freeform 667"/>
              <p:cNvSpPr>
                <a:spLocks/>
              </p:cNvSpPr>
              <p:nvPr/>
            </p:nvSpPr>
            <p:spPr bwMode="auto">
              <a:xfrm>
                <a:off x="6385921" y="2365867"/>
                <a:ext cx="151109" cy="90047"/>
              </a:xfrm>
              <a:custGeom>
                <a:avLst/>
                <a:gdLst>
                  <a:gd name="T0" fmla="*/ 17 w 32"/>
                  <a:gd name="T1" fmla="*/ 4 h 19"/>
                  <a:gd name="T2" fmla="*/ 2 w 32"/>
                  <a:gd name="T3" fmla="*/ 0 h 19"/>
                  <a:gd name="T4" fmla="*/ 2 w 32"/>
                  <a:gd name="T5" fmla="*/ 5 h 19"/>
                  <a:gd name="T6" fmla="*/ 3 w 32"/>
                  <a:gd name="T7" fmla="*/ 8 h 19"/>
                  <a:gd name="T8" fmla="*/ 1 w 32"/>
                  <a:gd name="T9" fmla="*/ 11 h 19"/>
                  <a:gd name="T10" fmla="*/ 3 w 32"/>
                  <a:gd name="T11" fmla="*/ 17 h 19"/>
                  <a:gd name="T12" fmla="*/ 9 w 32"/>
                  <a:gd name="T13" fmla="*/ 17 h 19"/>
                  <a:gd name="T14" fmla="*/ 16 w 32"/>
                  <a:gd name="T15" fmla="*/ 18 h 19"/>
                  <a:gd name="T16" fmla="*/ 21 w 32"/>
                  <a:gd name="T17" fmla="*/ 15 h 19"/>
                  <a:gd name="T18" fmla="*/ 28 w 32"/>
                  <a:gd name="T19" fmla="*/ 14 h 19"/>
                  <a:gd name="T20" fmla="*/ 28 w 32"/>
                  <a:gd name="T21" fmla="*/ 8 h 19"/>
                  <a:gd name="T22" fmla="*/ 29 w 32"/>
                  <a:gd name="T23" fmla="*/ 3 h 19"/>
                  <a:gd name="T24" fmla="*/ 21 w 32"/>
                  <a:gd name="T25" fmla="*/ 2 h 19"/>
                  <a:gd name="T26" fmla="*/ 17 w 32"/>
                  <a:gd name="T2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9">
                    <a:moveTo>
                      <a:pt x="17" y="4"/>
                    </a:moveTo>
                    <a:cubicBezTo>
                      <a:pt x="13" y="4"/>
                      <a:pt x="3" y="6"/>
                      <a:pt x="2" y="0"/>
                    </a:cubicBezTo>
                    <a:cubicBezTo>
                      <a:pt x="1" y="2"/>
                      <a:pt x="0" y="4"/>
                      <a:pt x="2" y="5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2" y="9"/>
                      <a:pt x="1" y="9"/>
                      <a:pt x="1" y="11"/>
                    </a:cubicBezTo>
                    <a:cubicBezTo>
                      <a:pt x="2" y="13"/>
                      <a:pt x="3" y="14"/>
                      <a:pt x="3" y="17"/>
                    </a:cubicBezTo>
                    <a:cubicBezTo>
                      <a:pt x="5" y="17"/>
                      <a:pt x="7" y="17"/>
                      <a:pt x="9" y="17"/>
                    </a:cubicBezTo>
                    <a:cubicBezTo>
                      <a:pt x="11" y="17"/>
                      <a:pt x="14" y="19"/>
                      <a:pt x="16" y="18"/>
                    </a:cubicBezTo>
                    <a:cubicBezTo>
                      <a:pt x="18" y="18"/>
                      <a:pt x="20" y="16"/>
                      <a:pt x="21" y="15"/>
                    </a:cubicBezTo>
                    <a:cubicBezTo>
                      <a:pt x="23" y="13"/>
                      <a:pt x="25" y="14"/>
                      <a:pt x="28" y="14"/>
                    </a:cubicBezTo>
                    <a:cubicBezTo>
                      <a:pt x="27" y="12"/>
                      <a:pt x="27" y="11"/>
                      <a:pt x="28" y="8"/>
                    </a:cubicBezTo>
                    <a:cubicBezTo>
                      <a:pt x="29" y="6"/>
                      <a:pt x="32" y="4"/>
                      <a:pt x="29" y="3"/>
                    </a:cubicBezTo>
                    <a:cubicBezTo>
                      <a:pt x="27" y="2"/>
                      <a:pt x="24" y="1"/>
                      <a:pt x="21" y="2"/>
                    </a:cubicBezTo>
                    <a:cubicBezTo>
                      <a:pt x="19" y="2"/>
                      <a:pt x="18" y="4"/>
                      <a:pt x="17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68" name="Freeform 668"/>
              <p:cNvSpPr>
                <a:spLocks/>
              </p:cNvSpPr>
              <p:nvPr/>
            </p:nvSpPr>
            <p:spPr bwMode="auto">
              <a:xfrm>
                <a:off x="6239635" y="2343356"/>
                <a:ext cx="85200" cy="70750"/>
              </a:xfrm>
              <a:custGeom>
                <a:avLst/>
                <a:gdLst>
                  <a:gd name="T0" fmla="*/ 10 w 18"/>
                  <a:gd name="T1" fmla="*/ 0 h 15"/>
                  <a:gd name="T2" fmla="*/ 1 w 18"/>
                  <a:gd name="T3" fmla="*/ 2 h 15"/>
                  <a:gd name="T4" fmla="*/ 4 w 18"/>
                  <a:gd name="T5" fmla="*/ 8 h 15"/>
                  <a:gd name="T6" fmla="*/ 13 w 18"/>
                  <a:gd name="T7" fmla="*/ 15 h 15"/>
                  <a:gd name="T8" fmla="*/ 15 w 18"/>
                  <a:gd name="T9" fmla="*/ 10 h 15"/>
                  <a:gd name="T10" fmla="*/ 17 w 18"/>
                  <a:gd name="T11" fmla="*/ 6 h 15"/>
                  <a:gd name="T12" fmla="*/ 16 w 18"/>
                  <a:gd name="T13" fmla="*/ 2 h 15"/>
                  <a:gd name="T14" fmla="*/ 10 w 1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5">
                    <a:moveTo>
                      <a:pt x="10" y="0"/>
                    </a:moveTo>
                    <a:cubicBezTo>
                      <a:pt x="8" y="0"/>
                      <a:pt x="0" y="0"/>
                      <a:pt x="1" y="2"/>
                    </a:cubicBezTo>
                    <a:cubicBezTo>
                      <a:pt x="1" y="3"/>
                      <a:pt x="3" y="7"/>
                      <a:pt x="4" y="8"/>
                    </a:cubicBezTo>
                    <a:cubicBezTo>
                      <a:pt x="6" y="11"/>
                      <a:pt x="10" y="13"/>
                      <a:pt x="13" y="15"/>
                    </a:cubicBezTo>
                    <a:cubicBezTo>
                      <a:pt x="13" y="13"/>
                      <a:pt x="13" y="11"/>
                      <a:pt x="15" y="10"/>
                    </a:cubicBezTo>
                    <a:cubicBezTo>
                      <a:pt x="17" y="9"/>
                      <a:pt x="18" y="8"/>
                      <a:pt x="17" y="6"/>
                    </a:cubicBezTo>
                    <a:cubicBezTo>
                      <a:pt x="17" y="4"/>
                      <a:pt x="17" y="3"/>
                      <a:pt x="16" y="2"/>
                    </a:cubicBezTo>
                    <a:cubicBezTo>
                      <a:pt x="14" y="1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69" name="Freeform 669"/>
              <p:cNvSpPr>
                <a:spLocks/>
              </p:cNvSpPr>
              <p:nvPr/>
            </p:nvSpPr>
            <p:spPr bwMode="auto">
              <a:xfrm>
                <a:off x="6300720" y="2309588"/>
                <a:ext cx="104490" cy="127028"/>
              </a:xfrm>
              <a:custGeom>
                <a:avLst/>
                <a:gdLst>
                  <a:gd name="T0" fmla="*/ 21 w 22"/>
                  <a:gd name="T1" fmla="*/ 19 h 27"/>
                  <a:gd name="T2" fmla="*/ 20 w 22"/>
                  <a:gd name="T3" fmla="*/ 17 h 27"/>
                  <a:gd name="T4" fmla="*/ 19 w 22"/>
                  <a:gd name="T5" fmla="*/ 13 h 27"/>
                  <a:gd name="T6" fmla="*/ 15 w 22"/>
                  <a:gd name="T7" fmla="*/ 10 h 27"/>
                  <a:gd name="T8" fmla="*/ 14 w 22"/>
                  <a:gd name="T9" fmla="*/ 8 h 27"/>
                  <a:gd name="T10" fmla="*/ 12 w 22"/>
                  <a:gd name="T11" fmla="*/ 5 h 27"/>
                  <a:gd name="T12" fmla="*/ 5 w 22"/>
                  <a:gd name="T13" fmla="*/ 1 h 27"/>
                  <a:gd name="T14" fmla="*/ 2 w 22"/>
                  <a:gd name="T15" fmla="*/ 4 h 27"/>
                  <a:gd name="T16" fmla="*/ 4 w 22"/>
                  <a:gd name="T17" fmla="*/ 14 h 27"/>
                  <a:gd name="T18" fmla="*/ 1 w 22"/>
                  <a:gd name="T19" fmla="*/ 19 h 27"/>
                  <a:gd name="T20" fmla="*/ 0 w 22"/>
                  <a:gd name="T21" fmla="*/ 23 h 27"/>
                  <a:gd name="T22" fmla="*/ 4 w 22"/>
                  <a:gd name="T23" fmla="*/ 27 h 27"/>
                  <a:gd name="T24" fmla="*/ 6 w 22"/>
                  <a:gd name="T25" fmla="*/ 23 h 27"/>
                  <a:gd name="T26" fmla="*/ 10 w 22"/>
                  <a:gd name="T27" fmla="*/ 26 h 27"/>
                  <a:gd name="T28" fmla="*/ 20 w 22"/>
                  <a:gd name="T29" fmla="*/ 24 h 27"/>
                  <a:gd name="T30" fmla="*/ 21 w 22"/>
                  <a:gd name="T31" fmla="*/ 19 h 27"/>
                  <a:gd name="T32" fmla="*/ 21 w 22"/>
                  <a:gd name="T33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7">
                    <a:moveTo>
                      <a:pt x="21" y="19"/>
                    </a:moveTo>
                    <a:cubicBezTo>
                      <a:pt x="22" y="18"/>
                      <a:pt x="21" y="18"/>
                      <a:pt x="20" y="17"/>
                    </a:cubicBezTo>
                    <a:cubicBezTo>
                      <a:pt x="19" y="16"/>
                      <a:pt x="19" y="15"/>
                      <a:pt x="19" y="13"/>
                    </a:cubicBezTo>
                    <a:cubicBezTo>
                      <a:pt x="21" y="10"/>
                      <a:pt x="18" y="10"/>
                      <a:pt x="15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3" y="6"/>
                      <a:pt x="12" y="7"/>
                      <a:pt x="12" y="5"/>
                    </a:cubicBezTo>
                    <a:cubicBezTo>
                      <a:pt x="11" y="2"/>
                      <a:pt x="9" y="0"/>
                      <a:pt x="5" y="1"/>
                    </a:cubicBezTo>
                    <a:cubicBezTo>
                      <a:pt x="2" y="2"/>
                      <a:pt x="2" y="2"/>
                      <a:pt x="2" y="4"/>
                    </a:cubicBezTo>
                    <a:cubicBezTo>
                      <a:pt x="3" y="7"/>
                      <a:pt x="4" y="10"/>
                      <a:pt x="4" y="14"/>
                    </a:cubicBezTo>
                    <a:cubicBezTo>
                      <a:pt x="5" y="17"/>
                      <a:pt x="2" y="16"/>
                      <a:pt x="1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25"/>
                      <a:pt x="3" y="26"/>
                      <a:pt x="4" y="27"/>
                    </a:cubicBezTo>
                    <a:cubicBezTo>
                      <a:pt x="4" y="26"/>
                      <a:pt x="4" y="23"/>
                      <a:pt x="6" y="23"/>
                    </a:cubicBezTo>
                    <a:cubicBezTo>
                      <a:pt x="8" y="23"/>
                      <a:pt x="9" y="24"/>
                      <a:pt x="10" y="26"/>
                    </a:cubicBezTo>
                    <a:cubicBezTo>
                      <a:pt x="11" y="26"/>
                      <a:pt x="18" y="24"/>
                      <a:pt x="20" y="24"/>
                    </a:cubicBezTo>
                    <a:cubicBezTo>
                      <a:pt x="18" y="22"/>
                      <a:pt x="20" y="21"/>
                      <a:pt x="21" y="19"/>
                    </a:cubicBezTo>
                    <a:cubicBezTo>
                      <a:pt x="22" y="18"/>
                      <a:pt x="20" y="20"/>
                      <a:pt x="21" y="1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70" name="Freeform 670"/>
              <p:cNvSpPr>
                <a:spLocks/>
              </p:cNvSpPr>
              <p:nvPr/>
            </p:nvSpPr>
            <p:spPr bwMode="auto">
              <a:xfrm>
                <a:off x="6244458" y="2234016"/>
                <a:ext cx="165578" cy="90047"/>
              </a:xfrm>
              <a:custGeom>
                <a:avLst/>
                <a:gdLst>
                  <a:gd name="T0" fmla="*/ 30 w 35"/>
                  <a:gd name="T1" fmla="*/ 3 h 19"/>
                  <a:gd name="T2" fmla="*/ 24 w 35"/>
                  <a:gd name="T3" fmla="*/ 1 h 19"/>
                  <a:gd name="T4" fmla="*/ 19 w 35"/>
                  <a:gd name="T5" fmla="*/ 4 h 19"/>
                  <a:gd name="T6" fmla="*/ 15 w 35"/>
                  <a:gd name="T7" fmla="*/ 4 h 19"/>
                  <a:gd name="T8" fmla="*/ 13 w 35"/>
                  <a:gd name="T9" fmla="*/ 6 h 19"/>
                  <a:gd name="T10" fmla="*/ 5 w 35"/>
                  <a:gd name="T11" fmla="*/ 4 h 19"/>
                  <a:gd name="T12" fmla="*/ 5 w 35"/>
                  <a:gd name="T13" fmla="*/ 7 h 19"/>
                  <a:gd name="T14" fmla="*/ 3 w 35"/>
                  <a:gd name="T15" fmla="*/ 8 h 19"/>
                  <a:gd name="T16" fmla="*/ 3 w 35"/>
                  <a:gd name="T17" fmla="*/ 15 h 19"/>
                  <a:gd name="T18" fmla="*/ 11 w 35"/>
                  <a:gd name="T19" fmla="*/ 19 h 19"/>
                  <a:gd name="T20" fmla="*/ 21 w 35"/>
                  <a:gd name="T21" fmla="*/ 17 h 19"/>
                  <a:gd name="T22" fmla="*/ 25 w 35"/>
                  <a:gd name="T23" fmla="*/ 15 h 19"/>
                  <a:gd name="T24" fmla="*/ 29 w 35"/>
                  <a:gd name="T25" fmla="*/ 9 h 19"/>
                  <a:gd name="T26" fmla="*/ 33 w 35"/>
                  <a:gd name="T27" fmla="*/ 6 h 19"/>
                  <a:gd name="T28" fmla="*/ 30 w 35"/>
                  <a:gd name="T29" fmla="*/ 3 h 19"/>
                  <a:gd name="T30" fmla="*/ 30 w 35"/>
                  <a:gd name="T3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9">
                    <a:moveTo>
                      <a:pt x="30" y="3"/>
                    </a:moveTo>
                    <a:cubicBezTo>
                      <a:pt x="30" y="2"/>
                      <a:pt x="25" y="2"/>
                      <a:pt x="24" y="1"/>
                    </a:cubicBezTo>
                    <a:cubicBezTo>
                      <a:pt x="20" y="0"/>
                      <a:pt x="22" y="4"/>
                      <a:pt x="19" y="4"/>
                    </a:cubicBezTo>
                    <a:cubicBezTo>
                      <a:pt x="18" y="3"/>
                      <a:pt x="17" y="4"/>
                      <a:pt x="15" y="4"/>
                    </a:cubicBezTo>
                    <a:cubicBezTo>
                      <a:pt x="14" y="4"/>
                      <a:pt x="14" y="6"/>
                      <a:pt x="13" y="6"/>
                    </a:cubicBezTo>
                    <a:cubicBezTo>
                      <a:pt x="9" y="8"/>
                      <a:pt x="7" y="6"/>
                      <a:pt x="5" y="4"/>
                    </a:cubicBezTo>
                    <a:cubicBezTo>
                      <a:pt x="5" y="5"/>
                      <a:pt x="5" y="6"/>
                      <a:pt x="5" y="7"/>
                    </a:cubicBezTo>
                    <a:cubicBezTo>
                      <a:pt x="4" y="8"/>
                      <a:pt x="3" y="6"/>
                      <a:pt x="3" y="8"/>
                    </a:cubicBezTo>
                    <a:cubicBezTo>
                      <a:pt x="3" y="11"/>
                      <a:pt x="0" y="13"/>
                      <a:pt x="3" y="15"/>
                    </a:cubicBezTo>
                    <a:cubicBezTo>
                      <a:pt x="5" y="17"/>
                      <a:pt x="8" y="19"/>
                      <a:pt x="11" y="19"/>
                    </a:cubicBezTo>
                    <a:cubicBezTo>
                      <a:pt x="15" y="19"/>
                      <a:pt x="17" y="16"/>
                      <a:pt x="21" y="17"/>
                    </a:cubicBezTo>
                    <a:cubicBezTo>
                      <a:pt x="21" y="16"/>
                      <a:pt x="24" y="16"/>
                      <a:pt x="25" y="15"/>
                    </a:cubicBezTo>
                    <a:cubicBezTo>
                      <a:pt x="26" y="13"/>
                      <a:pt x="27" y="11"/>
                      <a:pt x="29" y="9"/>
                    </a:cubicBezTo>
                    <a:cubicBezTo>
                      <a:pt x="30" y="7"/>
                      <a:pt x="31" y="7"/>
                      <a:pt x="33" y="6"/>
                    </a:cubicBezTo>
                    <a:cubicBezTo>
                      <a:pt x="35" y="4"/>
                      <a:pt x="30" y="4"/>
                      <a:pt x="30" y="3"/>
                    </a:cubicBezTo>
                    <a:cubicBezTo>
                      <a:pt x="30" y="3"/>
                      <a:pt x="30" y="4"/>
                      <a:pt x="30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71" name="Freeform 671"/>
              <p:cNvSpPr>
                <a:spLocks/>
              </p:cNvSpPr>
              <p:nvPr/>
            </p:nvSpPr>
            <p:spPr bwMode="auto">
              <a:xfrm>
                <a:off x="6339301" y="2436618"/>
                <a:ext cx="146287" cy="151148"/>
              </a:xfrm>
              <a:custGeom>
                <a:avLst/>
                <a:gdLst>
                  <a:gd name="T0" fmla="*/ 31 w 31"/>
                  <a:gd name="T1" fmla="*/ 0 h 32"/>
                  <a:gd name="T2" fmla="*/ 23 w 31"/>
                  <a:gd name="T3" fmla="*/ 3 h 32"/>
                  <a:gd name="T4" fmla="*/ 13 w 31"/>
                  <a:gd name="T5" fmla="*/ 2 h 32"/>
                  <a:gd name="T6" fmla="*/ 9 w 31"/>
                  <a:gd name="T7" fmla="*/ 4 h 32"/>
                  <a:gd name="T8" fmla="*/ 6 w 31"/>
                  <a:gd name="T9" fmla="*/ 5 h 32"/>
                  <a:gd name="T10" fmla="*/ 4 w 31"/>
                  <a:gd name="T11" fmla="*/ 8 h 32"/>
                  <a:gd name="T12" fmla="*/ 2 w 31"/>
                  <a:gd name="T13" fmla="*/ 11 h 32"/>
                  <a:gd name="T14" fmla="*/ 2 w 31"/>
                  <a:gd name="T15" fmla="*/ 15 h 32"/>
                  <a:gd name="T16" fmla="*/ 4 w 31"/>
                  <a:gd name="T17" fmla="*/ 17 h 32"/>
                  <a:gd name="T18" fmla="*/ 5 w 31"/>
                  <a:gd name="T19" fmla="*/ 22 h 32"/>
                  <a:gd name="T20" fmla="*/ 6 w 31"/>
                  <a:gd name="T21" fmla="*/ 25 h 32"/>
                  <a:gd name="T22" fmla="*/ 7 w 31"/>
                  <a:gd name="T23" fmla="*/ 28 h 32"/>
                  <a:gd name="T24" fmla="*/ 8 w 31"/>
                  <a:gd name="T25" fmla="*/ 29 h 32"/>
                  <a:gd name="T26" fmla="*/ 10 w 31"/>
                  <a:gd name="T27" fmla="*/ 31 h 32"/>
                  <a:gd name="T28" fmla="*/ 12 w 31"/>
                  <a:gd name="T29" fmla="*/ 30 h 32"/>
                  <a:gd name="T30" fmla="*/ 13 w 31"/>
                  <a:gd name="T31" fmla="*/ 31 h 32"/>
                  <a:gd name="T32" fmla="*/ 13 w 31"/>
                  <a:gd name="T33" fmla="*/ 26 h 32"/>
                  <a:gd name="T34" fmla="*/ 17 w 31"/>
                  <a:gd name="T35" fmla="*/ 26 h 32"/>
                  <a:gd name="T36" fmla="*/ 14 w 31"/>
                  <a:gd name="T37" fmla="*/ 23 h 32"/>
                  <a:gd name="T38" fmla="*/ 17 w 31"/>
                  <a:gd name="T39" fmla="*/ 24 h 32"/>
                  <a:gd name="T40" fmla="*/ 18 w 31"/>
                  <a:gd name="T41" fmla="*/ 22 h 32"/>
                  <a:gd name="T42" fmla="*/ 21 w 31"/>
                  <a:gd name="T43" fmla="*/ 23 h 32"/>
                  <a:gd name="T44" fmla="*/ 19 w 31"/>
                  <a:gd name="T45" fmla="*/ 19 h 32"/>
                  <a:gd name="T46" fmla="*/ 15 w 31"/>
                  <a:gd name="T47" fmla="*/ 17 h 32"/>
                  <a:gd name="T48" fmla="*/ 15 w 31"/>
                  <a:gd name="T49" fmla="*/ 16 h 32"/>
                  <a:gd name="T50" fmla="*/ 11 w 31"/>
                  <a:gd name="T51" fmla="*/ 10 h 32"/>
                  <a:gd name="T52" fmla="*/ 16 w 31"/>
                  <a:gd name="T53" fmla="*/ 11 h 32"/>
                  <a:gd name="T54" fmla="*/ 16 w 31"/>
                  <a:gd name="T55" fmla="*/ 10 h 32"/>
                  <a:gd name="T56" fmla="*/ 18 w 31"/>
                  <a:gd name="T57" fmla="*/ 11 h 32"/>
                  <a:gd name="T58" fmla="*/ 17 w 31"/>
                  <a:gd name="T59" fmla="*/ 9 h 32"/>
                  <a:gd name="T60" fmla="*/ 21 w 31"/>
                  <a:gd name="T61" fmla="*/ 10 h 32"/>
                  <a:gd name="T62" fmla="*/ 17 w 31"/>
                  <a:gd name="T63" fmla="*/ 7 h 32"/>
                  <a:gd name="T64" fmla="*/ 22 w 31"/>
                  <a:gd name="T65" fmla="*/ 5 h 32"/>
                  <a:gd name="T66" fmla="*/ 21 w 31"/>
                  <a:gd name="T67" fmla="*/ 7 h 32"/>
                  <a:gd name="T68" fmla="*/ 25 w 31"/>
                  <a:gd name="T69" fmla="*/ 5 h 32"/>
                  <a:gd name="T70" fmla="*/ 29 w 31"/>
                  <a:gd name="T71" fmla="*/ 7 h 32"/>
                  <a:gd name="T72" fmla="*/ 31 w 31"/>
                  <a:gd name="T7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" h="32">
                    <a:moveTo>
                      <a:pt x="31" y="0"/>
                    </a:moveTo>
                    <a:cubicBezTo>
                      <a:pt x="28" y="2"/>
                      <a:pt x="27" y="4"/>
                      <a:pt x="23" y="3"/>
                    </a:cubicBezTo>
                    <a:cubicBezTo>
                      <a:pt x="21" y="2"/>
                      <a:pt x="15" y="1"/>
                      <a:pt x="13" y="2"/>
                    </a:cubicBezTo>
                    <a:cubicBezTo>
                      <a:pt x="13" y="5"/>
                      <a:pt x="10" y="3"/>
                      <a:pt x="9" y="4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3" y="9"/>
                      <a:pt x="3" y="10"/>
                      <a:pt x="2" y="11"/>
                    </a:cubicBezTo>
                    <a:cubicBezTo>
                      <a:pt x="0" y="13"/>
                      <a:pt x="0" y="13"/>
                      <a:pt x="2" y="15"/>
                    </a:cubicBezTo>
                    <a:cubicBezTo>
                      <a:pt x="3" y="16"/>
                      <a:pt x="4" y="16"/>
                      <a:pt x="4" y="17"/>
                    </a:cubicBezTo>
                    <a:cubicBezTo>
                      <a:pt x="4" y="19"/>
                      <a:pt x="4" y="20"/>
                      <a:pt x="5" y="22"/>
                    </a:cubicBezTo>
                    <a:cubicBezTo>
                      <a:pt x="5" y="23"/>
                      <a:pt x="5" y="24"/>
                      <a:pt x="6" y="25"/>
                    </a:cubicBezTo>
                    <a:cubicBezTo>
                      <a:pt x="8" y="26"/>
                      <a:pt x="6" y="27"/>
                      <a:pt x="7" y="28"/>
                    </a:cubicBezTo>
                    <a:cubicBezTo>
                      <a:pt x="7" y="30"/>
                      <a:pt x="8" y="29"/>
                      <a:pt x="8" y="29"/>
                    </a:cubicBezTo>
                    <a:cubicBezTo>
                      <a:pt x="10" y="29"/>
                      <a:pt x="10" y="30"/>
                      <a:pt x="10" y="31"/>
                    </a:cubicBezTo>
                    <a:cubicBezTo>
                      <a:pt x="11" y="31"/>
                      <a:pt x="12" y="30"/>
                      <a:pt x="12" y="30"/>
                    </a:cubicBezTo>
                    <a:cubicBezTo>
                      <a:pt x="13" y="29"/>
                      <a:pt x="13" y="31"/>
                      <a:pt x="13" y="31"/>
                    </a:cubicBezTo>
                    <a:cubicBezTo>
                      <a:pt x="14" y="32"/>
                      <a:pt x="13" y="25"/>
                      <a:pt x="13" y="26"/>
                    </a:cubicBezTo>
                    <a:cubicBezTo>
                      <a:pt x="13" y="25"/>
                      <a:pt x="16" y="26"/>
                      <a:pt x="17" y="26"/>
                    </a:cubicBezTo>
                    <a:cubicBezTo>
                      <a:pt x="17" y="25"/>
                      <a:pt x="14" y="24"/>
                      <a:pt x="14" y="23"/>
                    </a:cubicBezTo>
                    <a:cubicBezTo>
                      <a:pt x="15" y="21"/>
                      <a:pt x="17" y="23"/>
                      <a:pt x="17" y="24"/>
                    </a:cubicBezTo>
                    <a:cubicBezTo>
                      <a:pt x="19" y="25"/>
                      <a:pt x="18" y="23"/>
                      <a:pt x="18" y="22"/>
                    </a:cubicBezTo>
                    <a:cubicBezTo>
                      <a:pt x="18" y="21"/>
                      <a:pt x="21" y="23"/>
                      <a:pt x="21" y="23"/>
                    </a:cubicBezTo>
                    <a:cubicBezTo>
                      <a:pt x="21" y="22"/>
                      <a:pt x="19" y="19"/>
                      <a:pt x="19" y="19"/>
                    </a:cubicBezTo>
                    <a:cubicBezTo>
                      <a:pt x="18" y="18"/>
                      <a:pt x="16" y="18"/>
                      <a:pt x="15" y="17"/>
                    </a:cubicBezTo>
                    <a:cubicBezTo>
                      <a:pt x="15" y="17"/>
                      <a:pt x="15" y="15"/>
                      <a:pt x="15" y="16"/>
                    </a:cubicBezTo>
                    <a:cubicBezTo>
                      <a:pt x="14" y="14"/>
                      <a:pt x="11" y="12"/>
                      <a:pt x="11" y="10"/>
                    </a:cubicBezTo>
                    <a:cubicBezTo>
                      <a:pt x="12" y="6"/>
                      <a:pt x="15" y="10"/>
                      <a:pt x="16" y="11"/>
                    </a:cubicBezTo>
                    <a:cubicBezTo>
                      <a:pt x="16" y="11"/>
                      <a:pt x="16" y="10"/>
                      <a:pt x="16" y="10"/>
                    </a:cubicBezTo>
                    <a:cubicBezTo>
                      <a:pt x="17" y="9"/>
                      <a:pt x="18" y="10"/>
                      <a:pt x="18" y="11"/>
                    </a:cubicBezTo>
                    <a:cubicBezTo>
                      <a:pt x="18" y="11"/>
                      <a:pt x="17" y="9"/>
                      <a:pt x="17" y="9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1" y="9"/>
                      <a:pt x="17" y="9"/>
                      <a:pt x="17" y="7"/>
                    </a:cubicBezTo>
                    <a:cubicBezTo>
                      <a:pt x="17" y="7"/>
                      <a:pt x="21" y="5"/>
                      <a:pt x="22" y="5"/>
                    </a:cubicBezTo>
                    <a:cubicBezTo>
                      <a:pt x="22" y="5"/>
                      <a:pt x="21" y="7"/>
                      <a:pt x="21" y="7"/>
                    </a:cubicBezTo>
                    <a:cubicBezTo>
                      <a:pt x="21" y="7"/>
                      <a:pt x="24" y="5"/>
                      <a:pt x="25" y="5"/>
                    </a:cubicBezTo>
                    <a:cubicBezTo>
                      <a:pt x="26" y="5"/>
                      <a:pt x="27" y="6"/>
                      <a:pt x="29" y="7"/>
                    </a:cubicBezTo>
                    <a:cubicBezTo>
                      <a:pt x="30" y="5"/>
                      <a:pt x="31" y="2"/>
                      <a:pt x="3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72" name="Freeform 672"/>
              <p:cNvSpPr>
                <a:spLocks/>
              </p:cNvSpPr>
              <p:nvPr/>
            </p:nvSpPr>
            <p:spPr bwMode="auto">
              <a:xfrm>
                <a:off x="6471120" y="2428576"/>
                <a:ext cx="70731" cy="46630"/>
              </a:xfrm>
              <a:custGeom>
                <a:avLst/>
                <a:gdLst>
                  <a:gd name="T0" fmla="*/ 15 w 15"/>
                  <a:gd name="T1" fmla="*/ 6 h 10"/>
                  <a:gd name="T2" fmla="*/ 10 w 15"/>
                  <a:gd name="T3" fmla="*/ 1 h 10"/>
                  <a:gd name="T4" fmla="*/ 2 w 15"/>
                  <a:gd name="T5" fmla="*/ 5 h 10"/>
                  <a:gd name="T6" fmla="*/ 1 w 15"/>
                  <a:gd name="T7" fmla="*/ 9 h 10"/>
                  <a:gd name="T8" fmla="*/ 6 w 15"/>
                  <a:gd name="T9" fmla="*/ 9 h 10"/>
                  <a:gd name="T10" fmla="*/ 11 w 15"/>
                  <a:gd name="T11" fmla="*/ 7 h 10"/>
                  <a:gd name="T12" fmla="*/ 15 w 15"/>
                  <a:gd name="T13" fmla="*/ 6 h 10"/>
                  <a:gd name="T14" fmla="*/ 15 w 15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5" y="6"/>
                    </a:moveTo>
                    <a:cubicBezTo>
                      <a:pt x="13" y="4"/>
                      <a:pt x="10" y="4"/>
                      <a:pt x="10" y="1"/>
                    </a:cubicBezTo>
                    <a:cubicBezTo>
                      <a:pt x="5" y="0"/>
                      <a:pt x="4" y="0"/>
                      <a:pt x="2" y="5"/>
                    </a:cubicBezTo>
                    <a:cubicBezTo>
                      <a:pt x="2" y="6"/>
                      <a:pt x="0" y="9"/>
                      <a:pt x="1" y="9"/>
                    </a:cubicBezTo>
                    <a:cubicBezTo>
                      <a:pt x="3" y="10"/>
                      <a:pt x="5" y="10"/>
                      <a:pt x="6" y="9"/>
                    </a:cubicBezTo>
                    <a:cubicBezTo>
                      <a:pt x="8" y="8"/>
                      <a:pt x="9" y="7"/>
                      <a:pt x="11" y="7"/>
                    </a:cubicBezTo>
                    <a:cubicBezTo>
                      <a:pt x="11" y="7"/>
                      <a:pt x="15" y="7"/>
                      <a:pt x="15" y="6"/>
                    </a:cubicBezTo>
                    <a:cubicBezTo>
                      <a:pt x="14" y="6"/>
                      <a:pt x="15" y="7"/>
                      <a:pt x="15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73" name="Freeform 673"/>
              <p:cNvSpPr>
                <a:spLocks/>
              </p:cNvSpPr>
              <p:nvPr/>
            </p:nvSpPr>
            <p:spPr bwMode="auto">
              <a:xfrm>
                <a:off x="6320012" y="2414106"/>
                <a:ext cx="41796" cy="85223"/>
              </a:xfrm>
              <a:custGeom>
                <a:avLst/>
                <a:gdLst>
                  <a:gd name="T0" fmla="*/ 6 w 9"/>
                  <a:gd name="T1" fmla="*/ 16 h 18"/>
                  <a:gd name="T2" fmla="*/ 7 w 9"/>
                  <a:gd name="T3" fmla="*/ 11 h 18"/>
                  <a:gd name="T4" fmla="*/ 6 w 9"/>
                  <a:gd name="T5" fmla="*/ 6 h 18"/>
                  <a:gd name="T6" fmla="*/ 7 w 9"/>
                  <a:gd name="T7" fmla="*/ 4 h 18"/>
                  <a:gd name="T8" fmla="*/ 3 w 9"/>
                  <a:gd name="T9" fmla="*/ 1 h 18"/>
                  <a:gd name="T10" fmla="*/ 0 w 9"/>
                  <a:gd name="T11" fmla="*/ 9 h 18"/>
                  <a:gd name="T12" fmla="*/ 4 w 9"/>
                  <a:gd name="T13" fmla="*/ 18 h 18"/>
                  <a:gd name="T14" fmla="*/ 6 w 9"/>
                  <a:gd name="T15" fmla="*/ 16 h 18"/>
                  <a:gd name="T16" fmla="*/ 6 w 9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8">
                    <a:moveTo>
                      <a:pt x="6" y="16"/>
                    </a:moveTo>
                    <a:cubicBezTo>
                      <a:pt x="7" y="14"/>
                      <a:pt x="9" y="12"/>
                      <a:pt x="7" y="11"/>
                    </a:cubicBezTo>
                    <a:cubicBezTo>
                      <a:pt x="6" y="10"/>
                      <a:pt x="5" y="8"/>
                      <a:pt x="6" y="6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6" y="3"/>
                      <a:pt x="4" y="1"/>
                      <a:pt x="3" y="1"/>
                    </a:cubicBezTo>
                    <a:cubicBezTo>
                      <a:pt x="0" y="0"/>
                      <a:pt x="0" y="7"/>
                      <a:pt x="0" y="9"/>
                    </a:cubicBezTo>
                    <a:cubicBezTo>
                      <a:pt x="0" y="13"/>
                      <a:pt x="2" y="15"/>
                      <a:pt x="4" y="18"/>
                    </a:cubicBezTo>
                    <a:cubicBezTo>
                      <a:pt x="5" y="17"/>
                      <a:pt x="6" y="16"/>
                      <a:pt x="6" y="16"/>
                    </a:cubicBezTo>
                    <a:cubicBezTo>
                      <a:pt x="7" y="14"/>
                      <a:pt x="6" y="16"/>
                      <a:pt x="6" y="1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74" name="Freeform 674"/>
              <p:cNvSpPr>
                <a:spLocks/>
              </p:cNvSpPr>
              <p:nvPr/>
            </p:nvSpPr>
            <p:spPr bwMode="auto">
              <a:xfrm>
                <a:off x="6344124" y="2423754"/>
                <a:ext cx="61086" cy="41808"/>
              </a:xfrm>
              <a:custGeom>
                <a:avLst/>
                <a:gdLst>
                  <a:gd name="T0" fmla="*/ 11 w 13"/>
                  <a:gd name="T1" fmla="*/ 0 h 9"/>
                  <a:gd name="T2" fmla="*/ 2 w 13"/>
                  <a:gd name="T3" fmla="*/ 2 h 9"/>
                  <a:gd name="T4" fmla="*/ 3 w 13"/>
                  <a:gd name="T5" fmla="*/ 9 h 9"/>
                  <a:gd name="T6" fmla="*/ 7 w 13"/>
                  <a:gd name="T7" fmla="*/ 8 h 9"/>
                  <a:gd name="T8" fmla="*/ 10 w 13"/>
                  <a:gd name="T9" fmla="*/ 7 h 9"/>
                  <a:gd name="T10" fmla="*/ 11 w 13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11" y="0"/>
                    </a:moveTo>
                    <a:cubicBezTo>
                      <a:pt x="9" y="0"/>
                      <a:pt x="2" y="0"/>
                      <a:pt x="2" y="2"/>
                    </a:cubicBezTo>
                    <a:cubicBezTo>
                      <a:pt x="0" y="4"/>
                      <a:pt x="0" y="8"/>
                      <a:pt x="3" y="9"/>
                    </a:cubicBezTo>
                    <a:cubicBezTo>
                      <a:pt x="4" y="8"/>
                      <a:pt x="6" y="9"/>
                      <a:pt x="7" y="8"/>
                    </a:cubicBezTo>
                    <a:cubicBezTo>
                      <a:pt x="8" y="8"/>
                      <a:pt x="9" y="6"/>
                      <a:pt x="10" y="7"/>
                    </a:cubicBezTo>
                    <a:cubicBezTo>
                      <a:pt x="13" y="9"/>
                      <a:pt x="11" y="1"/>
                      <a:pt x="1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75" name="Freeform 675"/>
              <p:cNvSpPr>
                <a:spLocks/>
              </p:cNvSpPr>
              <p:nvPr/>
            </p:nvSpPr>
            <p:spPr bwMode="auto">
              <a:xfrm>
                <a:off x="6861752" y="2451088"/>
                <a:ext cx="90023" cy="75574"/>
              </a:xfrm>
              <a:custGeom>
                <a:avLst/>
                <a:gdLst>
                  <a:gd name="T0" fmla="*/ 19 w 19"/>
                  <a:gd name="T1" fmla="*/ 14 h 16"/>
                  <a:gd name="T2" fmla="*/ 17 w 19"/>
                  <a:gd name="T3" fmla="*/ 10 h 16"/>
                  <a:gd name="T4" fmla="*/ 16 w 19"/>
                  <a:gd name="T5" fmla="*/ 7 h 16"/>
                  <a:gd name="T6" fmla="*/ 14 w 19"/>
                  <a:gd name="T7" fmla="*/ 3 h 16"/>
                  <a:gd name="T8" fmla="*/ 12 w 19"/>
                  <a:gd name="T9" fmla="*/ 0 h 16"/>
                  <a:gd name="T10" fmla="*/ 6 w 19"/>
                  <a:gd name="T11" fmla="*/ 6 h 16"/>
                  <a:gd name="T12" fmla="*/ 9 w 19"/>
                  <a:gd name="T13" fmla="*/ 9 h 16"/>
                  <a:gd name="T14" fmla="*/ 12 w 19"/>
                  <a:gd name="T15" fmla="*/ 11 h 16"/>
                  <a:gd name="T16" fmla="*/ 16 w 19"/>
                  <a:gd name="T17" fmla="*/ 13 h 16"/>
                  <a:gd name="T18" fmla="*/ 19 w 19"/>
                  <a:gd name="T19" fmla="*/ 14 h 16"/>
                  <a:gd name="T20" fmla="*/ 19 w 19"/>
                  <a:gd name="T2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6">
                    <a:moveTo>
                      <a:pt x="19" y="14"/>
                    </a:moveTo>
                    <a:cubicBezTo>
                      <a:pt x="19" y="12"/>
                      <a:pt x="19" y="11"/>
                      <a:pt x="17" y="10"/>
                    </a:cubicBezTo>
                    <a:cubicBezTo>
                      <a:pt x="15" y="9"/>
                      <a:pt x="17" y="8"/>
                      <a:pt x="16" y="7"/>
                    </a:cubicBezTo>
                    <a:cubicBezTo>
                      <a:pt x="15" y="5"/>
                      <a:pt x="14" y="6"/>
                      <a:pt x="14" y="3"/>
                    </a:cubicBezTo>
                    <a:cubicBezTo>
                      <a:pt x="14" y="3"/>
                      <a:pt x="11" y="1"/>
                      <a:pt x="12" y="0"/>
                    </a:cubicBezTo>
                    <a:cubicBezTo>
                      <a:pt x="9" y="0"/>
                      <a:pt x="0" y="1"/>
                      <a:pt x="6" y="6"/>
                    </a:cubicBezTo>
                    <a:cubicBezTo>
                      <a:pt x="7" y="7"/>
                      <a:pt x="8" y="8"/>
                      <a:pt x="9" y="9"/>
                    </a:cubicBezTo>
                    <a:cubicBezTo>
                      <a:pt x="10" y="10"/>
                      <a:pt x="11" y="10"/>
                      <a:pt x="12" y="11"/>
                    </a:cubicBezTo>
                    <a:cubicBezTo>
                      <a:pt x="14" y="11"/>
                      <a:pt x="16" y="11"/>
                      <a:pt x="16" y="13"/>
                    </a:cubicBezTo>
                    <a:cubicBezTo>
                      <a:pt x="17" y="14"/>
                      <a:pt x="18" y="16"/>
                      <a:pt x="19" y="14"/>
                    </a:cubicBezTo>
                    <a:cubicBezTo>
                      <a:pt x="19" y="13"/>
                      <a:pt x="18" y="15"/>
                      <a:pt x="19" y="1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76" name="Freeform 676"/>
              <p:cNvSpPr>
                <a:spLocks/>
              </p:cNvSpPr>
              <p:nvPr/>
            </p:nvSpPr>
            <p:spPr bwMode="auto">
              <a:xfrm>
                <a:off x="6895510" y="2489679"/>
                <a:ext cx="466186" cy="395556"/>
              </a:xfrm>
              <a:custGeom>
                <a:avLst/>
                <a:gdLst>
                  <a:gd name="T0" fmla="*/ 95 w 99"/>
                  <a:gd name="T1" fmla="*/ 73 h 84"/>
                  <a:gd name="T2" fmla="*/ 93 w 99"/>
                  <a:gd name="T3" fmla="*/ 68 h 84"/>
                  <a:gd name="T4" fmla="*/ 90 w 99"/>
                  <a:gd name="T5" fmla="*/ 65 h 84"/>
                  <a:gd name="T6" fmla="*/ 86 w 99"/>
                  <a:gd name="T7" fmla="*/ 60 h 84"/>
                  <a:gd name="T8" fmla="*/ 87 w 99"/>
                  <a:gd name="T9" fmla="*/ 55 h 84"/>
                  <a:gd name="T10" fmla="*/ 89 w 99"/>
                  <a:gd name="T11" fmla="*/ 50 h 84"/>
                  <a:gd name="T12" fmla="*/ 84 w 99"/>
                  <a:gd name="T13" fmla="*/ 49 h 84"/>
                  <a:gd name="T14" fmla="*/ 84 w 99"/>
                  <a:gd name="T15" fmla="*/ 46 h 84"/>
                  <a:gd name="T16" fmla="*/ 84 w 99"/>
                  <a:gd name="T17" fmla="*/ 40 h 84"/>
                  <a:gd name="T18" fmla="*/ 82 w 99"/>
                  <a:gd name="T19" fmla="*/ 36 h 84"/>
                  <a:gd name="T20" fmla="*/ 85 w 99"/>
                  <a:gd name="T21" fmla="*/ 31 h 84"/>
                  <a:gd name="T22" fmla="*/ 86 w 99"/>
                  <a:gd name="T23" fmla="*/ 20 h 84"/>
                  <a:gd name="T24" fmla="*/ 79 w 99"/>
                  <a:gd name="T25" fmla="*/ 18 h 84"/>
                  <a:gd name="T26" fmla="*/ 76 w 99"/>
                  <a:gd name="T27" fmla="*/ 15 h 84"/>
                  <a:gd name="T28" fmla="*/ 71 w 99"/>
                  <a:gd name="T29" fmla="*/ 13 h 84"/>
                  <a:gd name="T30" fmla="*/ 66 w 99"/>
                  <a:gd name="T31" fmla="*/ 12 h 84"/>
                  <a:gd name="T32" fmla="*/ 61 w 99"/>
                  <a:gd name="T33" fmla="*/ 11 h 84"/>
                  <a:gd name="T34" fmla="*/ 57 w 99"/>
                  <a:gd name="T35" fmla="*/ 12 h 84"/>
                  <a:gd name="T36" fmla="*/ 53 w 99"/>
                  <a:gd name="T37" fmla="*/ 15 h 84"/>
                  <a:gd name="T38" fmla="*/ 49 w 99"/>
                  <a:gd name="T39" fmla="*/ 17 h 84"/>
                  <a:gd name="T40" fmla="*/ 46 w 99"/>
                  <a:gd name="T41" fmla="*/ 20 h 84"/>
                  <a:gd name="T42" fmla="*/ 33 w 99"/>
                  <a:gd name="T43" fmla="*/ 18 h 84"/>
                  <a:gd name="T44" fmla="*/ 30 w 99"/>
                  <a:gd name="T45" fmla="*/ 16 h 84"/>
                  <a:gd name="T46" fmla="*/ 25 w 99"/>
                  <a:gd name="T47" fmla="*/ 15 h 84"/>
                  <a:gd name="T48" fmla="*/ 24 w 99"/>
                  <a:gd name="T49" fmla="*/ 10 h 84"/>
                  <a:gd name="T50" fmla="*/ 20 w 99"/>
                  <a:gd name="T51" fmla="*/ 5 h 84"/>
                  <a:gd name="T52" fmla="*/ 14 w 99"/>
                  <a:gd name="T53" fmla="*/ 5 h 84"/>
                  <a:gd name="T54" fmla="*/ 11 w 99"/>
                  <a:gd name="T55" fmla="*/ 7 h 84"/>
                  <a:gd name="T56" fmla="*/ 5 w 99"/>
                  <a:gd name="T57" fmla="*/ 4 h 84"/>
                  <a:gd name="T58" fmla="*/ 1 w 99"/>
                  <a:gd name="T59" fmla="*/ 3 h 84"/>
                  <a:gd name="T60" fmla="*/ 0 w 99"/>
                  <a:gd name="T61" fmla="*/ 5 h 84"/>
                  <a:gd name="T62" fmla="*/ 1 w 99"/>
                  <a:gd name="T63" fmla="*/ 8 h 84"/>
                  <a:gd name="T64" fmla="*/ 1 w 99"/>
                  <a:gd name="T65" fmla="*/ 10 h 84"/>
                  <a:gd name="T66" fmla="*/ 1 w 99"/>
                  <a:gd name="T67" fmla="*/ 12 h 84"/>
                  <a:gd name="T68" fmla="*/ 3 w 99"/>
                  <a:gd name="T69" fmla="*/ 14 h 84"/>
                  <a:gd name="T70" fmla="*/ 3 w 99"/>
                  <a:gd name="T71" fmla="*/ 16 h 84"/>
                  <a:gd name="T72" fmla="*/ 5 w 99"/>
                  <a:gd name="T73" fmla="*/ 21 h 84"/>
                  <a:gd name="T74" fmla="*/ 8 w 99"/>
                  <a:gd name="T75" fmla="*/ 24 h 84"/>
                  <a:gd name="T76" fmla="*/ 10 w 99"/>
                  <a:gd name="T77" fmla="*/ 25 h 84"/>
                  <a:gd name="T78" fmla="*/ 8 w 99"/>
                  <a:gd name="T79" fmla="*/ 37 h 84"/>
                  <a:gd name="T80" fmla="*/ 12 w 99"/>
                  <a:gd name="T81" fmla="*/ 41 h 84"/>
                  <a:gd name="T82" fmla="*/ 18 w 99"/>
                  <a:gd name="T83" fmla="*/ 47 h 84"/>
                  <a:gd name="T84" fmla="*/ 17 w 99"/>
                  <a:gd name="T85" fmla="*/ 50 h 84"/>
                  <a:gd name="T86" fmla="*/ 19 w 99"/>
                  <a:gd name="T87" fmla="*/ 52 h 84"/>
                  <a:gd name="T88" fmla="*/ 22 w 99"/>
                  <a:gd name="T89" fmla="*/ 58 h 84"/>
                  <a:gd name="T90" fmla="*/ 24 w 99"/>
                  <a:gd name="T91" fmla="*/ 55 h 84"/>
                  <a:gd name="T92" fmla="*/ 25 w 99"/>
                  <a:gd name="T93" fmla="*/ 56 h 84"/>
                  <a:gd name="T94" fmla="*/ 26 w 99"/>
                  <a:gd name="T95" fmla="*/ 57 h 84"/>
                  <a:gd name="T96" fmla="*/ 30 w 99"/>
                  <a:gd name="T97" fmla="*/ 57 h 84"/>
                  <a:gd name="T98" fmla="*/ 35 w 99"/>
                  <a:gd name="T99" fmla="*/ 66 h 84"/>
                  <a:gd name="T100" fmla="*/ 46 w 99"/>
                  <a:gd name="T101" fmla="*/ 74 h 84"/>
                  <a:gd name="T102" fmla="*/ 52 w 99"/>
                  <a:gd name="T103" fmla="*/ 76 h 84"/>
                  <a:gd name="T104" fmla="*/ 56 w 99"/>
                  <a:gd name="T105" fmla="*/ 75 h 84"/>
                  <a:gd name="T106" fmla="*/ 56 w 99"/>
                  <a:gd name="T107" fmla="*/ 76 h 84"/>
                  <a:gd name="T108" fmla="*/ 61 w 99"/>
                  <a:gd name="T109" fmla="*/ 73 h 84"/>
                  <a:gd name="T110" fmla="*/ 60 w 99"/>
                  <a:gd name="T111" fmla="*/ 73 h 84"/>
                  <a:gd name="T112" fmla="*/ 62 w 99"/>
                  <a:gd name="T113" fmla="*/ 73 h 84"/>
                  <a:gd name="T114" fmla="*/ 65 w 99"/>
                  <a:gd name="T115" fmla="*/ 77 h 84"/>
                  <a:gd name="T116" fmla="*/ 69 w 99"/>
                  <a:gd name="T117" fmla="*/ 81 h 84"/>
                  <a:gd name="T118" fmla="*/ 88 w 99"/>
                  <a:gd name="T119" fmla="*/ 84 h 84"/>
                  <a:gd name="T120" fmla="*/ 92 w 99"/>
                  <a:gd name="T121" fmla="*/ 77 h 84"/>
                  <a:gd name="T122" fmla="*/ 95 w 99"/>
                  <a:gd name="T123" fmla="*/ 73 h 84"/>
                  <a:gd name="T124" fmla="*/ 95 w 99"/>
                  <a:gd name="T125" fmla="*/ 7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" h="84">
                    <a:moveTo>
                      <a:pt x="95" y="73"/>
                    </a:moveTo>
                    <a:cubicBezTo>
                      <a:pt x="93" y="72"/>
                      <a:pt x="94" y="70"/>
                      <a:pt x="93" y="68"/>
                    </a:cubicBezTo>
                    <a:cubicBezTo>
                      <a:pt x="93" y="67"/>
                      <a:pt x="91" y="66"/>
                      <a:pt x="90" y="65"/>
                    </a:cubicBezTo>
                    <a:cubicBezTo>
                      <a:pt x="88" y="64"/>
                      <a:pt x="87" y="62"/>
                      <a:pt x="86" y="60"/>
                    </a:cubicBezTo>
                    <a:cubicBezTo>
                      <a:pt x="84" y="58"/>
                      <a:pt x="85" y="58"/>
                      <a:pt x="87" y="55"/>
                    </a:cubicBezTo>
                    <a:cubicBezTo>
                      <a:pt x="88" y="54"/>
                      <a:pt x="90" y="52"/>
                      <a:pt x="89" y="50"/>
                    </a:cubicBezTo>
                    <a:cubicBezTo>
                      <a:pt x="88" y="49"/>
                      <a:pt x="85" y="49"/>
                      <a:pt x="84" y="49"/>
                    </a:cubicBezTo>
                    <a:cubicBezTo>
                      <a:pt x="83" y="48"/>
                      <a:pt x="84" y="46"/>
                      <a:pt x="84" y="46"/>
                    </a:cubicBezTo>
                    <a:cubicBezTo>
                      <a:pt x="83" y="44"/>
                      <a:pt x="83" y="41"/>
                      <a:pt x="84" y="40"/>
                    </a:cubicBezTo>
                    <a:cubicBezTo>
                      <a:pt x="86" y="38"/>
                      <a:pt x="83" y="37"/>
                      <a:pt x="82" y="36"/>
                    </a:cubicBezTo>
                    <a:cubicBezTo>
                      <a:pt x="82" y="35"/>
                      <a:pt x="84" y="32"/>
                      <a:pt x="85" y="31"/>
                    </a:cubicBezTo>
                    <a:cubicBezTo>
                      <a:pt x="85" y="30"/>
                      <a:pt x="87" y="20"/>
                      <a:pt x="86" y="20"/>
                    </a:cubicBezTo>
                    <a:cubicBezTo>
                      <a:pt x="83" y="20"/>
                      <a:pt x="82" y="20"/>
                      <a:pt x="79" y="18"/>
                    </a:cubicBezTo>
                    <a:cubicBezTo>
                      <a:pt x="78" y="17"/>
                      <a:pt x="77" y="16"/>
                      <a:pt x="76" y="15"/>
                    </a:cubicBezTo>
                    <a:cubicBezTo>
                      <a:pt x="75" y="14"/>
                      <a:pt x="72" y="14"/>
                      <a:pt x="71" y="13"/>
                    </a:cubicBezTo>
                    <a:cubicBezTo>
                      <a:pt x="69" y="13"/>
                      <a:pt x="68" y="13"/>
                      <a:pt x="66" y="12"/>
                    </a:cubicBezTo>
                    <a:cubicBezTo>
                      <a:pt x="65" y="10"/>
                      <a:pt x="63" y="11"/>
                      <a:pt x="61" y="11"/>
                    </a:cubicBezTo>
                    <a:cubicBezTo>
                      <a:pt x="60" y="12"/>
                      <a:pt x="58" y="11"/>
                      <a:pt x="57" y="12"/>
                    </a:cubicBezTo>
                    <a:cubicBezTo>
                      <a:pt x="55" y="12"/>
                      <a:pt x="54" y="14"/>
                      <a:pt x="53" y="15"/>
                    </a:cubicBezTo>
                    <a:cubicBezTo>
                      <a:pt x="52" y="16"/>
                      <a:pt x="49" y="15"/>
                      <a:pt x="49" y="17"/>
                    </a:cubicBezTo>
                    <a:cubicBezTo>
                      <a:pt x="49" y="19"/>
                      <a:pt x="48" y="19"/>
                      <a:pt x="46" y="20"/>
                    </a:cubicBezTo>
                    <a:cubicBezTo>
                      <a:pt x="41" y="21"/>
                      <a:pt x="37" y="21"/>
                      <a:pt x="33" y="18"/>
                    </a:cubicBezTo>
                    <a:cubicBezTo>
                      <a:pt x="32" y="17"/>
                      <a:pt x="31" y="16"/>
                      <a:pt x="30" y="16"/>
                    </a:cubicBezTo>
                    <a:cubicBezTo>
                      <a:pt x="28" y="14"/>
                      <a:pt x="27" y="15"/>
                      <a:pt x="25" y="15"/>
                    </a:cubicBezTo>
                    <a:cubicBezTo>
                      <a:pt x="24" y="14"/>
                      <a:pt x="24" y="11"/>
                      <a:pt x="24" y="10"/>
                    </a:cubicBezTo>
                    <a:cubicBezTo>
                      <a:pt x="21" y="9"/>
                      <a:pt x="20" y="8"/>
                      <a:pt x="20" y="5"/>
                    </a:cubicBezTo>
                    <a:cubicBezTo>
                      <a:pt x="20" y="0"/>
                      <a:pt x="16" y="3"/>
                      <a:pt x="14" y="5"/>
                    </a:cubicBezTo>
                    <a:cubicBezTo>
                      <a:pt x="13" y="6"/>
                      <a:pt x="12" y="7"/>
                      <a:pt x="11" y="7"/>
                    </a:cubicBezTo>
                    <a:cubicBezTo>
                      <a:pt x="9" y="6"/>
                      <a:pt x="6" y="6"/>
                      <a:pt x="5" y="4"/>
                    </a:cubicBezTo>
                    <a:cubicBezTo>
                      <a:pt x="3" y="2"/>
                      <a:pt x="3" y="1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8"/>
                      <a:pt x="2" y="10"/>
                      <a:pt x="1" y="10"/>
                    </a:cubicBezTo>
                    <a:cubicBezTo>
                      <a:pt x="1" y="11"/>
                      <a:pt x="0" y="11"/>
                      <a:pt x="1" y="12"/>
                    </a:cubicBezTo>
                    <a:cubicBezTo>
                      <a:pt x="1" y="13"/>
                      <a:pt x="3" y="13"/>
                      <a:pt x="3" y="14"/>
                    </a:cubicBezTo>
                    <a:cubicBezTo>
                      <a:pt x="3" y="15"/>
                      <a:pt x="2" y="16"/>
                      <a:pt x="3" y="16"/>
                    </a:cubicBezTo>
                    <a:cubicBezTo>
                      <a:pt x="4" y="18"/>
                      <a:pt x="4" y="19"/>
                      <a:pt x="5" y="21"/>
                    </a:cubicBezTo>
                    <a:cubicBezTo>
                      <a:pt x="6" y="22"/>
                      <a:pt x="6" y="23"/>
                      <a:pt x="8" y="24"/>
                    </a:cubicBezTo>
                    <a:cubicBezTo>
                      <a:pt x="8" y="24"/>
                      <a:pt x="10" y="25"/>
                      <a:pt x="10" y="25"/>
                    </a:cubicBezTo>
                    <a:cubicBezTo>
                      <a:pt x="11" y="29"/>
                      <a:pt x="2" y="33"/>
                      <a:pt x="8" y="37"/>
                    </a:cubicBezTo>
                    <a:cubicBezTo>
                      <a:pt x="10" y="38"/>
                      <a:pt x="10" y="40"/>
                      <a:pt x="12" y="41"/>
                    </a:cubicBezTo>
                    <a:cubicBezTo>
                      <a:pt x="14" y="43"/>
                      <a:pt x="16" y="44"/>
                      <a:pt x="18" y="47"/>
                    </a:cubicBezTo>
                    <a:cubicBezTo>
                      <a:pt x="18" y="48"/>
                      <a:pt x="17" y="49"/>
                      <a:pt x="17" y="50"/>
                    </a:cubicBezTo>
                    <a:cubicBezTo>
                      <a:pt x="18" y="51"/>
                      <a:pt x="20" y="51"/>
                      <a:pt x="19" y="52"/>
                    </a:cubicBezTo>
                    <a:cubicBezTo>
                      <a:pt x="19" y="55"/>
                      <a:pt x="21" y="56"/>
                      <a:pt x="22" y="58"/>
                    </a:cubicBezTo>
                    <a:cubicBezTo>
                      <a:pt x="24" y="57"/>
                      <a:pt x="23" y="56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7" y="56"/>
                      <a:pt x="25" y="56"/>
                      <a:pt x="26" y="57"/>
                    </a:cubicBezTo>
                    <a:cubicBezTo>
                      <a:pt x="27" y="58"/>
                      <a:pt x="28" y="55"/>
                      <a:pt x="30" y="57"/>
                    </a:cubicBezTo>
                    <a:cubicBezTo>
                      <a:pt x="32" y="60"/>
                      <a:pt x="33" y="63"/>
                      <a:pt x="35" y="66"/>
                    </a:cubicBezTo>
                    <a:cubicBezTo>
                      <a:pt x="37" y="69"/>
                      <a:pt x="42" y="72"/>
                      <a:pt x="46" y="74"/>
                    </a:cubicBezTo>
                    <a:cubicBezTo>
                      <a:pt x="48" y="75"/>
                      <a:pt x="50" y="75"/>
                      <a:pt x="52" y="76"/>
                    </a:cubicBezTo>
                    <a:cubicBezTo>
                      <a:pt x="53" y="76"/>
                      <a:pt x="56" y="75"/>
                      <a:pt x="56" y="75"/>
                    </a:cubicBezTo>
                    <a:cubicBezTo>
                      <a:pt x="56" y="75"/>
                      <a:pt x="56" y="76"/>
                      <a:pt x="56" y="76"/>
                    </a:cubicBezTo>
                    <a:cubicBezTo>
                      <a:pt x="57" y="76"/>
                      <a:pt x="60" y="74"/>
                      <a:pt x="61" y="73"/>
                    </a:cubicBezTo>
                    <a:cubicBezTo>
                      <a:pt x="61" y="73"/>
                      <a:pt x="60" y="73"/>
                      <a:pt x="60" y="73"/>
                    </a:cubicBezTo>
                    <a:cubicBezTo>
                      <a:pt x="60" y="72"/>
                      <a:pt x="62" y="73"/>
                      <a:pt x="62" y="73"/>
                    </a:cubicBezTo>
                    <a:cubicBezTo>
                      <a:pt x="64" y="74"/>
                      <a:pt x="64" y="75"/>
                      <a:pt x="65" y="77"/>
                    </a:cubicBezTo>
                    <a:cubicBezTo>
                      <a:pt x="66" y="80"/>
                      <a:pt x="67" y="80"/>
                      <a:pt x="69" y="81"/>
                    </a:cubicBezTo>
                    <a:cubicBezTo>
                      <a:pt x="75" y="82"/>
                      <a:pt x="82" y="83"/>
                      <a:pt x="88" y="84"/>
                    </a:cubicBezTo>
                    <a:cubicBezTo>
                      <a:pt x="88" y="80"/>
                      <a:pt x="89" y="79"/>
                      <a:pt x="92" y="77"/>
                    </a:cubicBezTo>
                    <a:cubicBezTo>
                      <a:pt x="94" y="76"/>
                      <a:pt x="99" y="75"/>
                      <a:pt x="95" y="73"/>
                    </a:cubicBezTo>
                    <a:cubicBezTo>
                      <a:pt x="94" y="72"/>
                      <a:pt x="97" y="74"/>
                      <a:pt x="95" y="7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77" name="Freeform 677"/>
              <p:cNvSpPr>
                <a:spLocks/>
              </p:cNvSpPr>
              <p:nvPr/>
            </p:nvSpPr>
            <p:spPr bwMode="auto">
              <a:xfrm>
                <a:off x="6905155" y="2494504"/>
                <a:ext cx="36974" cy="27336"/>
              </a:xfrm>
              <a:custGeom>
                <a:avLst/>
                <a:gdLst>
                  <a:gd name="T0" fmla="*/ 1 w 8"/>
                  <a:gd name="T1" fmla="*/ 1 h 6"/>
                  <a:gd name="T2" fmla="*/ 3 w 8"/>
                  <a:gd name="T3" fmla="*/ 4 h 6"/>
                  <a:gd name="T4" fmla="*/ 8 w 8"/>
                  <a:gd name="T5" fmla="*/ 6 h 6"/>
                  <a:gd name="T6" fmla="*/ 0 w 8"/>
                  <a:gd name="T7" fmla="*/ 0 h 6"/>
                  <a:gd name="T8" fmla="*/ 1 w 8"/>
                  <a:gd name="T9" fmla="*/ 1 h 6"/>
                  <a:gd name="T10" fmla="*/ 1 w 8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2" y="1"/>
                      <a:pt x="2" y="3"/>
                      <a:pt x="3" y="4"/>
                    </a:cubicBezTo>
                    <a:cubicBezTo>
                      <a:pt x="5" y="4"/>
                      <a:pt x="6" y="5"/>
                      <a:pt x="8" y="6"/>
                    </a:cubicBezTo>
                    <a:cubicBezTo>
                      <a:pt x="7" y="2"/>
                      <a:pt x="3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78" name="Freeform 678"/>
              <p:cNvSpPr>
                <a:spLocks/>
              </p:cNvSpPr>
              <p:nvPr/>
            </p:nvSpPr>
            <p:spPr bwMode="auto">
              <a:xfrm>
                <a:off x="6795841" y="2380338"/>
                <a:ext cx="165578" cy="85223"/>
              </a:xfrm>
              <a:custGeom>
                <a:avLst/>
                <a:gdLst>
                  <a:gd name="T0" fmla="*/ 26 w 35"/>
                  <a:gd name="T1" fmla="*/ 15 h 18"/>
                  <a:gd name="T2" fmla="*/ 30 w 35"/>
                  <a:gd name="T3" fmla="*/ 17 h 18"/>
                  <a:gd name="T4" fmla="*/ 34 w 35"/>
                  <a:gd name="T5" fmla="*/ 17 h 18"/>
                  <a:gd name="T6" fmla="*/ 33 w 35"/>
                  <a:gd name="T7" fmla="*/ 12 h 18"/>
                  <a:gd name="T8" fmla="*/ 30 w 35"/>
                  <a:gd name="T9" fmla="*/ 10 h 18"/>
                  <a:gd name="T10" fmla="*/ 27 w 35"/>
                  <a:gd name="T11" fmla="*/ 7 h 18"/>
                  <a:gd name="T12" fmla="*/ 19 w 35"/>
                  <a:gd name="T13" fmla="*/ 6 h 18"/>
                  <a:gd name="T14" fmla="*/ 9 w 35"/>
                  <a:gd name="T15" fmla="*/ 4 h 18"/>
                  <a:gd name="T16" fmla="*/ 0 w 35"/>
                  <a:gd name="T17" fmla="*/ 2 h 18"/>
                  <a:gd name="T18" fmla="*/ 8 w 35"/>
                  <a:gd name="T19" fmla="*/ 14 h 18"/>
                  <a:gd name="T20" fmla="*/ 18 w 35"/>
                  <a:gd name="T21" fmla="*/ 18 h 18"/>
                  <a:gd name="T22" fmla="*/ 26 w 35"/>
                  <a:gd name="T23" fmla="*/ 15 h 18"/>
                  <a:gd name="T24" fmla="*/ 26 w 35"/>
                  <a:gd name="T2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18">
                    <a:moveTo>
                      <a:pt x="26" y="15"/>
                    </a:moveTo>
                    <a:cubicBezTo>
                      <a:pt x="27" y="14"/>
                      <a:pt x="29" y="16"/>
                      <a:pt x="30" y="17"/>
                    </a:cubicBezTo>
                    <a:cubicBezTo>
                      <a:pt x="30" y="17"/>
                      <a:pt x="34" y="17"/>
                      <a:pt x="34" y="17"/>
                    </a:cubicBezTo>
                    <a:cubicBezTo>
                      <a:pt x="35" y="16"/>
                      <a:pt x="30" y="12"/>
                      <a:pt x="33" y="12"/>
                    </a:cubicBezTo>
                    <a:cubicBezTo>
                      <a:pt x="32" y="11"/>
                      <a:pt x="30" y="11"/>
                      <a:pt x="30" y="10"/>
                    </a:cubicBezTo>
                    <a:cubicBezTo>
                      <a:pt x="30" y="8"/>
                      <a:pt x="29" y="7"/>
                      <a:pt x="27" y="7"/>
                    </a:cubicBezTo>
                    <a:cubicBezTo>
                      <a:pt x="24" y="7"/>
                      <a:pt x="22" y="8"/>
                      <a:pt x="19" y="6"/>
                    </a:cubicBezTo>
                    <a:cubicBezTo>
                      <a:pt x="16" y="5"/>
                      <a:pt x="13" y="5"/>
                      <a:pt x="9" y="4"/>
                    </a:cubicBezTo>
                    <a:cubicBezTo>
                      <a:pt x="6" y="3"/>
                      <a:pt x="4" y="0"/>
                      <a:pt x="0" y="2"/>
                    </a:cubicBezTo>
                    <a:cubicBezTo>
                      <a:pt x="3" y="6"/>
                      <a:pt x="11" y="7"/>
                      <a:pt x="8" y="14"/>
                    </a:cubicBezTo>
                    <a:cubicBezTo>
                      <a:pt x="11" y="14"/>
                      <a:pt x="18" y="14"/>
                      <a:pt x="18" y="18"/>
                    </a:cubicBezTo>
                    <a:cubicBezTo>
                      <a:pt x="18" y="15"/>
                      <a:pt x="24" y="15"/>
                      <a:pt x="26" y="15"/>
                    </a:cubicBezTo>
                    <a:cubicBezTo>
                      <a:pt x="27" y="14"/>
                      <a:pt x="19" y="15"/>
                      <a:pt x="26" y="1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79" name="Freeform 679"/>
              <p:cNvSpPr>
                <a:spLocks/>
              </p:cNvSpPr>
              <p:nvPr/>
            </p:nvSpPr>
            <p:spPr bwMode="auto">
              <a:xfrm>
                <a:off x="6909979" y="2436618"/>
                <a:ext cx="126995" cy="99694"/>
              </a:xfrm>
              <a:custGeom>
                <a:avLst/>
                <a:gdLst>
                  <a:gd name="T0" fmla="*/ 8 w 27"/>
                  <a:gd name="T1" fmla="*/ 2 h 21"/>
                  <a:gd name="T2" fmla="*/ 10 w 27"/>
                  <a:gd name="T3" fmla="*/ 5 h 21"/>
                  <a:gd name="T4" fmla="*/ 7 w 27"/>
                  <a:gd name="T5" fmla="*/ 5 h 21"/>
                  <a:gd name="T6" fmla="*/ 4 w 27"/>
                  <a:gd name="T7" fmla="*/ 3 h 21"/>
                  <a:gd name="T8" fmla="*/ 4 w 27"/>
                  <a:gd name="T9" fmla="*/ 7 h 21"/>
                  <a:gd name="T10" fmla="*/ 6 w 27"/>
                  <a:gd name="T11" fmla="*/ 11 h 21"/>
                  <a:gd name="T12" fmla="*/ 8 w 27"/>
                  <a:gd name="T13" fmla="*/ 14 h 21"/>
                  <a:gd name="T14" fmla="*/ 9 w 27"/>
                  <a:gd name="T15" fmla="*/ 17 h 21"/>
                  <a:gd name="T16" fmla="*/ 16 w 27"/>
                  <a:gd name="T17" fmla="*/ 13 h 21"/>
                  <a:gd name="T18" fmla="*/ 17 w 27"/>
                  <a:gd name="T19" fmla="*/ 16 h 21"/>
                  <a:gd name="T20" fmla="*/ 21 w 27"/>
                  <a:gd name="T21" fmla="*/ 21 h 21"/>
                  <a:gd name="T22" fmla="*/ 21 w 27"/>
                  <a:gd name="T23" fmla="*/ 18 h 21"/>
                  <a:gd name="T24" fmla="*/ 23 w 27"/>
                  <a:gd name="T25" fmla="*/ 16 h 21"/>
                  <a:gd name="T26" fmla="*/ 25 w 27"/>
                  <a:gd name="T27" fmla="*/ 11 h 21"/>
                  <a:gd name="T28" fmla="*/ 19 w 27"/>
                  <a:gd name="T29" fmla="*/ 1 h 21"/>
                  <a:gd name="T30" fmla="*/ 12 w 27"/>
                  <a:gd name="T31" fmla="*/ 2 h 21"/>
                  <a:gd name="T32" fmla="*/ 9 w 27"/>
                  <a:gd name="T33" fmla="*/ 0 h 21"/>
                  <a:gd name="T34" fmla="*/ 8 w 27"/>
                  <a:gd name="T35" fmla="*/ 2 h 21"/>
                  <a:gd name="T36" fmla="*/ 8 w 27"/>
                  <a:gd name="T3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1">
                    <a:moveTo>
                      <a:pt x="8" y="2"/>
                    </a:moveTo>
                    <a:cubicBezTo>
                      <a:pt x="8" y="2"/>
                      <a:pt x="11" y="4"/>
                      <a:pt x="10" y="5"/>
                    </a:cubicBezTo>
                    <a:cubicBezTo>
                      <a:pt x="10" y="5"/>
                      <a:pt x="7" y="5"/>
                      <a:pt x="7" y="5"/>
                    </a:cubicBezTo>
                    <a:cubicBezTo>
                      <a:pt x="5" y="5"/>
                      <a:pt x="5" y="3"/>
                      <a:pt x="4" y="3"/>
                    </a:cubicBezTo>
                    <a:cubicBezTo>
                      <a:pt x="0" y="2"/>
                      <a:pt x="4" y="6"/>
                      <a:pt x="4" y="7"/>
                    </a:cubicBezTo>
                    <a:cubicBezTo>
                      <a:pt x="4" y="10"/>
                      <a:pt x="7" y="8"/>
                      <a:pt x="6" y="11"/>
                    </a:cubicBezTo>
                    <a:cubicBezTo>
                      <a:pt x="5" y="13"/>
                      <a:pt x="7" y="13"/>
                      <a:pt x="8" y="14"/>
                    </a:cubicBezTo>
                    <a:cubicBezTo>
                      <a:pt x="9" y="14"/>
                      <a:pt x="9" y="16"/>
                      <a:pt x="9" y="17"/>
                    </a:cubicBezTo>
                    <a:cubicBezTo>
                      <a:pt x="10" y="16"/>
                      <a:pt x="14" y="14"/>
                      <a:pt x="16" y="13"/>
                    </a:cubicBezTo>
                    <a:cubicBezTo>
                      <a:pt x="17" y="13"/>
                      <a:pt x="17" y="15"/>
                      <a:pt x="17" y="16"/>
                    </a:cubicBezTo>
                    <a:cubicBezTo>
                      <a:pt x="17" y="19"/>
                      <a:pt x="18" y="20"/>
                      <a:pt x="21" y="21"/>
                    </a:cubicBezTo>
                    <a:cubicBezTo>
                      <a:pt x="21" y="20"/>
                      <a:pt x="21" y="18"/>
                      <a:pt x="21" y="18"/>
                    </a:cubicBezTo>
                    <a:cubicBezTo>
                      <a:pt x="22" y="17"/>
                      <a:pt x="23" y="17"/>
                      <a:pt x="23" y="16"/>
                    </a:cubicBezTo>
                    <a:cubicBezTo>
                      <a:pt x="24" y="14"/>
                      <a:pt x="24" y="12"/>
                      <a:pt x="25" y="11"/>
                    </a:cubicBezTo>
                    <a:cubicBezTo>
                      <a:pt x="27" y="8"/>
                      <a:pt x="21" y="2"/>
                      <a:pt x="19" y="1"/>
                    </a:cubicBezTo>
                    <a:cubicBezTo>
                      <a:pt x="17" y="4"/>
                      <a:pt x="15" y="4"/>
                      <a:pt x="12" y="2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9" y="3"/>
                      <a:pt x="7" y="0"/>
                      <a:pt x="8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80" name="Freeform 680"/>
              <p:cNvSpPr>
                <a:spLocks/>
              </p:cNvSpPr>
              <p:nvPr/>
            </p:nvSpPr>
            <p:spPr bwMode="auto">
              <a:xfrm>
                <a:off x="6951774" y="2748561"/>
                <a:ext cx="41796" cy="48238"/>
              </a:xfrm>
              <a:custGeom>
                <a:avLst/>
                <a:gdLst>
                  <a:gd name="T0" fmla="*/ 3 w 9"/>
                  <a:gd name="T1" fmla="*/ 2 h 10"/>
                  <a:gd name="T2" fmla="*/ 0 w 9"/>
                  <a:gd name="T3" fmla="*/ 7 h 10"/>
                  <a:gd name="T4" fmla="*/ 4 w 9"/>
                  <a:gd name="T5" fmla="*/ 8 h 10"/>
                  <a:gd name="T6" fmla="*/ 9 w 9"/>
                  <a:gd name="T7" fmla="*/ 10 h 10"/>
                  <a:gd name="T8" fmla="*/ 7 w 9"/>
                  <a:gd name="T9" fmla="*/ 5 h 10"/>
                  <a:gd name="T10" fmla="*/ 8 w 9"/>
                  <a:gd name="T11" fmla="*/ 3 h 10"/>
                  <a:gd name="T12" fmla="*/ 3 w 9"/>
                  <a:gd name="T13" fmla="*/ 2 h 10"/>
                  <a:gd name="T14" fmla="*/ 3 w 9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1" y="3"/>
                      <a:pt x="0" y="5"/>
                      <a:pt x="0" y="7"/>
                    </a:cubicBezTo>
                    <a:cubicBezTo>
                      <a:pt x="1" y="7"/>
                      <a:pt x="4" y="7"/>
                      <a:pt x="4" y="8"/>
                    </a:cubicBezTo>
                    <a:cubicBezTo>
                      <a:pt x="6" y="10"/>
                      <a:pt x="7" y="10"/>
                      <a:pt x="9" y="10"/>
                    </a:cubicBezTo>
                    <a:cubicBezTo>
                      <a:pt x="9" y="10"/>
                      <a:pt x="7" y="5"/>
                      <a:pt x="7" y="5"/>
                    </a:cubicBezTo>
                    <a:cubicBezTo>
                      <a:pt x="8" y="5"/>
                      <a:pt x="9" y="5"/>
                      <a:pt x="8" y="3"/>
                    </a:cubicBezTo>
                    <a:cubicBezTo>
                      <a:pt x="6" y="2"/>
                      <a:pt x="5" y="0"/>
                      <a:pt x="3" y="2"/>
                    </a:cubicBezTo>
                    <a:cubicBezTo>
                      <a:pt x="1" y="4"/>
                      <a:pt x="4" y="1"/>
                      <a:pt x="3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81" name="Freeform 681"/>
              <p:cNvSpPr>
                <a:spLocks/>
              </p:cNvSpPr>
              <p:nvPr/>
            </p:nvSpPr>
            <p:spPr bwMode="auto">
              <a:xfrm>
                <a:off x="6688138" y="2570077"/>
                <a:ext cx="163969" cy="127028"/>
              </a:xfrm>
              <a:custGeom>
                <a:avLst/>
                <a:gdLst>
                  <a:gd name="T0" fmla="*/ 29 w 35"/>
                  <a:gd name="T1" fmla="*/ 10 h 27"/>
                  <a:gd name="T2" fmla="*/ 30 w 35"/>
                  <a:gd name="T3" fmla="*/ 7 h 27"/>
                  <a:gd name="T4" fmla="*/ 29 w 35"/>
                  <a:gd name="T5" fmla="*/ 5 h 27"/>
                  <a:gd name="T6" fmla="*/ 35 w 35"/>
                  <a:gd name="T7" fmla="*/ 0 h 27"/>
                  <a:gd name="T8" fmla="*/ 25 w 35"/>
                  <a:gd name="T9" fmla="*/ 1 h 27"/>
                  <a:gd name="T10" fmla="*/ 19 w 35"/>
                  <a:gd name="T11" fmla="*/ 2 h 27"/>
                  <a:gd name="T12" fmla="*/ 13 w 35"/>
                  <a:gd name="T13" fmla="*/ 2 h 27"/>
                  <a:gd name="T14" fmla="*/ 8 w 35"/>
                  <a:gd name="T15" fmla="*/ 2 h 27"/>
                  <a:gd name="T16" fmla="*/ 7 w 35"/>
                  <a:gd name="T17" fmla="*/ 4 h 27"/>
                  <a:gd name="T18" fmla="*/ 6 w 35"/>
                  <a:gd name="T19" fmla="*/ 6 h 27"/>
                  <a:gd name="T20" fmla="*/ 3 w 35"/>
                  <a:gd name="T21" fmla="*/ 6 h 27"/>
                  <a:gd name="T22" fmla="*/ 3 w 35"/>
                  <a:gd name="T23" fmla="*/ 10 h 27"/>
                  <a:gd name="T24" fmla="*/ 4 w 35"/>
                  <a:gd name="T25" fmla="*/ 14 h 27"/>
                  <a:gd name="T26" fmla="*/ 2 w 35"/>
                  <a:gd name="T27" fmla="*/ 22 h 27"/>
                  <a:gd name="T28" fmla="*/ 7 w 35"/>
                  <a:gd name="T29" fmla="*/ 27 h 27"/>
                  <a:gd name="T30" fmla="*/ 13 w 35"/>
                  <a:gd name="T31" fmla="*/ 24 h 27"/>
                  <a:gd name="T32" fmla="*/ 22 w 35"/>
                  <a:gd name="T33" fmla="*/ 19 h 27"/>
                  <a:gd name="T34" fmla="*/ 28 w 35"/>
                  <a:gd name="T35" fmla="*/ 15 h 27"/>
                  <a:gd name="T36" fmla="*/ 29 w 35"/>
                  <a:gd name="T37" fmla="*/ 10 h 27"/>
                  <a:gd name="T38" fmla="*/ 29 w 35"/>
                  <a:gd name="T3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7">
                    <a:moveTo>
                      <a:pt x="29" y="10"/>
                    </a:moveTo>
                    <a:cubicBezTo>
                      <a:pt x="30" y="9"/>
                      <a:pt x="31" y="8"/>
                      <a:pt x="30" y="7"/>
                    </a:cubicBezTo>
                    <a:cubicBezTo>
                      <a:pt x="29" y="6"/>
                      <a:pt x="28" y="6"/>
                      <a:pt x="29" y="5"/>
                    </a:cubicBezTo>
                    <a:cubicBezTo>
                      <a:pt x="31" y="3"/>
                      <a:pt x="35" y="3"/>
                      <a:pt x="35" y="0"/>
                    </a:cubicBezTo>
                    <a:cubicBezTo>
                      <a:pt x="32" y="0"/>
                      <a:pt x="28" y="0"/>
                      <a:pt x="25" y="1"/>
                    </a:cubicBezTo>
                    <a:cubicBezTo>
                      <a:pt x="23" y="1"/>
                      <a:pt x="21" y="2"/>
                      <a:pt x="19" y="2"/>
                    </a:cubicBezTo>
                    <a:cubicBezTo>
                      <a:pt x="16" y="2"/>
                      <a:pt x="15" y="1"/>
                      <a:pt x="13" y="2"/>
                    </a:cubicBezTo>
                    <a:cubicBezTo>
                      <a:pt x="11" y="3"/>
                      <a:pt x="10" y="3"/>
                      <a:pt x="8" y="2"/>
                    </a:cubicBezTo>
                    <a:cubicBezTo>
                      <a:pt x="6" y="0"/>
                      <a:pt x="7" y="4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8"/>
                      <a:pt x="4" y="6"/>
                      <a:pt x="3" y="6"/>
                    </a:cubicBezTo>
                    <a:cubicBezTo>
                      <a:pt x="2" y="7"/>
                      <a:pt x="3" y="9"/>
                      <a:pt x="3" y="10"/>
                    </a:cubicBezTo>
                    <a:cubicBezTo>
                      <a:pt x="3" y="11"/>
                      <a:pt x="2" y="13"/>
                      <a:pt x="4" y="14"/>
                    </a:cubicBezTo>
                    <a:cubicBezTo>
                      <a:pt x="9" y="17"/>
                      <a:pt x="5" y="19"/>
                      <a:pt x="2" y="22"/>
                    </a:cubicBezTo>
                    <a:cubicBezTo>
                      <a:pt x="0" y="24"/>
                      <a:pt x="5" y="27"/>
                      <a:pt x="7" y="27"/>
                    </a:cubicBezTo>
                    <a:cubicBezTo>
                      <a:pt x="9" y="27"/>
                      <a:pt x="11" y="25"/>
                      <a:pt x="13" y="24"/>
                    </a:cubicBezTo>
                    <a:cubicBezTo>
                      <a:pt x="16" y="22"/>
                      <a:pt x="19" y="21"/>
                      <a:pt x="22" y="19"/>
                    </a:cubicBezTo>
                    <a:cubicBezTo>
                      <a:pt x="24" y="18"/>
                      <a:pt x="26" y="17"/>
                      <a:pt x="28" y="15"/>
                    </a:cubicBezTo>
                    <a:cubicBezTo>
                      <a:pt x="29" y="13"/>
                      <a:pt x="28" y="11"/>
                      <a:pt x="29" y="10"/>
                    </a:cubicBezTo>
                    <a:cubicBezTo>
                      <a:pt x="30" y="8"/>
                      <a:pt x="29" y="11"/>
                      <a:pt x="29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82" name="Freeform 682"/>
              <p:cNvSpPr>
                <a:spLocks/>
              </p:cNvSpPr>
              <p:nvPr/>
            </p:nvSpPr>
            <p:spPr bwMode="auto">
              <a:xfrm>
                <a:off x="6763691" y="2560430"/>
                <a:ext cx="234701" cy="221898"/>
              </a:xfrm>
              <a:custGeom>
                <a:avLst/>
                <a:gdLst>
                  <a:gd name="T0" fmla="*/ 47 w 50"/>
                  <a:gd name="T1" fmla="*/ 36 h 47"/>
                  <a:gd name="T2" fmla="*/ 45 w 50"/>
                  <a:gd name="T3" fmla="*/ 34 h 47"/>
                  <a:gd name="T4" fmla="*/ 46 w 50"/>
                  <a:gd name="T5" fmla="*/ 32 h 47"/>
                  <a:gd name="T6" fmla="*/ 41 w 50"/>
                  <a:gd name="T7" fmla="*/ 27 h 47"/>
                  <a:gd name="T8" fmla="*/ 38 w 50"/>
                  <a:gd name="T9" fmla="*/ 25 h 47"/>
                  <a:gd name="T10" fmla="*/ 35 w 50"/>
                  <a:gd name="T11" fmla="*/ 18 h 47"/>
                  <a:gd name="T12" fmla="*/ 38 w 50"/>
                  <a:gd name="T13" fmla="*/ 10 h 47"/>
                  <a:gd name="T14" fmla="*/ 34 w 50"/>
                  <a:gd name="T15" fmla="*/ 6 h 47"/>
                  <a:gd name="T16" fmla="*/ 32 w 50"/>
                  <a:gd name="T17" fmla="*/ 2 h 47"/>
                  <a:gd name="T18" fmla="*/ 30 w 50"/>
                  <a:gd name="T19" fmla="*/ 3 h 47"/>
                  <a:gd name="T20" fmla="*/ 28 w 50"/>
                  <a:gd name="T21" fmla="*/ 1 h 47"/>
                  <a:gd name="T22" fmla="*/ 25 w 50"/>
                  <a:gd name="T23" fmla="*/ 2 h 47"/>
                  <a:gd name="T24" fmla="*/ 20 w 50"/>
                  <a:gd name="T25" fmla="*/ 1 h 47"/>
                  <a:gd name="T26" fmla="*/ 18 w 50"/>
                  <a:gd name="T27" fmla="*/ 4 h 47"/>
                  <a:gd name="T28" fmla="*/ 13 w 50"/>
                  <a:gd name="T29" fmla="*/ 7 h 47"/>
                  <a:gd name="T30" fmla="*/ 14 w 50"/>
                  <a:gd name="T31" fmla="*/ 10 h 47"/>
                  <a:gd name="T32" fmla="*/ 13 w 50"/>
                  <a:gd name="T33" fmla="*/ 13 h 47"/>
                  <a:gd name="T34" fmla="*/ 9 w 50"/>
                  <a:gd name="T35" fmla="*/ 19 h 47"/>
                  <a:gd name="T36" fmla="*/ 1 w 50"/>
                  <a:gd name="T37" fmla="*/ 25 h 47"/>
                  <a:gd name="T38" fmla="*/ 3 w 50"/>
                  <a:gd name="T39" fmla="*/ 30 h 47"/>
                  <a:gd name="T40" fmla="*/ 9 w 50"/>
                  <a:gd name="T41" fmla="*/ 31 h 47"/>
                  <a:gd name="T42" fmla="*/ 18 w 50"/>
                  <a:gd name="T43" fmla="*/ 36 h 47"/>
                  <a:gd name="T44" fmla="*/ 29 w 50"/>
                  <a:gd name="T45" fmla="*/ 45 h 47"/>
                  <a:gd name="T46" fmla="*/ 38 w 50"/>
                  <a:gd name="T47" fmla="*/ 47 h 47"/>
                  <a:gd name="T48" fmla="*/ 43 w 50"/>
                  <a:gd name="T49" fmla="*/ 42 h 47"/>
                  <a:gd name="T50" fmla="*/ 50 w 50"/>
                  <a:gd name="T51" fmla="*/ 43 h 47"/>
                  <a:gd name="T52" fmla="*/ 47 w 50"/>
                  <a:gd name="T53" fmla="*/ 39 h 47"/>
                  <a:gd name="T54" fmla="*/ 47 w 50"/>
                  <a:gd name="T55" fmla="*/ 36 h 47"/>
                  <a:gd name="T56" fmla="*/ 47 w 50"/>
                  <a:gd name="T57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47">
                    <a:moveTo>
                      <a:pt x="47" y="36"/>
                    </a:moveTo>
                    <a:cubicBezTo>
                      <a:pt x="47" y="36"/>
                      <a:pt x="45" y="35"/>
                      <a:pt x="45" y="34"/>
                    </a:cubicBezTo>
                    <a:cubicBezTo>
                      <a:pt x="45" y="33"/>
                      <a:pt x="46" y="33"/>
                      <a:pt x="46" y="32"/>
                    </a:cubicBezTo>
                    <a:cubicBezTo>
                      <a:pt x="45" y="30"/>
                      <a:pt x="43" y="29"/>
                      <a:pt x="41" y="27"/>
                    </a:cubicBezTo>
                    <a:cubicBezTo>
                      <a:pt x="40" y="27"/>
                      <a:pt x="38" y="26"/>
                      <a:pt x="38" y="25"/>
                    </a:cubicBezTo>
                    <a:cubicBezTo>
                      <a:pt x="37" y="23"/>
                      <a:pt x="35" y="21"/>
                      <a:pt x="35" y="18"/>
                    </a:cubicBezTo>
                    <a:cubicBezTo>
                      <a:pt x="34" y="16"/>
                      <a:pt x="40" y="12"/>
                      <a:pt x="38" y="10"/>
                    </a:cubicBezTo>
                    <a:cubicBezTo>
                      <a:pt x="36" y="9"/>
                      <a:pt x="35" y="8"/>
                      <a:pt x="34" y="6"/>
                    </a:cubicBezTo>
                    <a:cubicBezTo>
                      <a:pt x="33" y="5"/>
                      <a:pt x="33" y="3"/>
                      <a:pt x="32" y="2"/>
                    </a:cubicBezTo>
                    <a:cubicBezTo>
                      <a:pt x="31" y="2"/>
                      <a:pt x="31" y="3"/>
                      <a:pt x="30" y="3"/>
                    </a:cubicBezTo>
                    <a:cubicBezTo>
                      <a:pt x="28" y="3"/>
                      <a:pt x="29" y="1"/>
                      <a:pt x="28" y="1"/>
                    </a:cubicBezTo>
                    <a:cubicBezTo>
                      <a:pt x="27" y="1"/>
                      <a:pt x="25" y="2"/>
                      <a:pt x="25" y="2"/>
                    </a:cubicBezTo>
                    <a:cubicBezTo>
                      <a:pt x="23" y="0"/>
                      <a:pt x="22" y="1"/>
                      <a:pt x="20" y="1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6" y="5"/>
                      <a:pt x="14" y="5"/>
                      <a:pt x="13" y="7"/>
                    </a:cubicBezTo>
                    <a:cubicBezTo>
                      <a:pt x="12" y="9"/>
                      <a:pt x="14" y="8"/>
                      <a:pt x="14" y="10"/>
                    </a:cubicBezTo>
                    <a:cubicBezTo>
                      <a:pt x="14" y="11"/>
                      <a:pt x="13" y="11"/>
                      <a:pt x="13" y="13"/>
                    </a:cubicBezTo>
                    <a:cubicBezTo>
                      <a:pt x="13" y="16"/>
                      <a:pt x="12" y="17"/>
                      <a:pt x="9" y="19"/>
                    </a:cubicBezTo>
                    <a:cubicBezTo>
                      <a:pt x="7" y="20"/>
                      <a:pt x="0" y="23"/>
                      <a:pt x="1" y="25"/>
                    </a:cubicBezTo>
                    <a:cubicBezTo>
                      <a:pt x="2" y="26"/>
                      <a:pt x="2" y="29"/>
                      <a:pt x="3" y="30"/>
                    </a:cubicBezTo>
                    <a:cubicBezTo>
                      <a:pt x="4" y="31"/>
                      <a:pt x="8" y="31"/>
                      <a:pt x="9" y="31"/>
                    </a:cubicBezTo>
                    <a:cubicBezTo>
                      <a:pt x="12" y="32"/>
                      <a:pt x="15" y="34"/>
                      <a:pt x="18" y="36"/>
                    </a:cubicBezTo>
                    <a:cubicBezTo>
                      <a:pt x="22" y="39"/>
                      <a:pt x="25" y="42"/>
                      <a:pt x="29" y="45"/>
                    </a:cubicBezTo>
                    <a:cubicBezTo>
                      <a:pt x="32" y="47"/>
                      <a:pt x="35" y="47"/>
                      <a:pt x="38" y="47"/>
                    </a:cubicBezTo>
                    <a:cubicBezTo>
                      <a:pt x="41" y="47"/>
                      <a:pt x="41" y="44"/>
                      <a:pt x="43" y="42"/>
                    </a:cubicBezTo>
                    <a:cubicBezTo>
                      <a:pt x="45" y="40"/>
                      <a:pt x="49" y="44"/>
                      <a:pt x="50" y="43"/>
                    </a:cubicBezTo>
                    <a:cubicBezTo>
                      <a:pt x="49" y="42"/>
                      <a:pt x="48" y="41"/>
                      <a:pt x="47" y="39"/>
                    </a:cubicBezTo>
                    <a:cubicBezTo>
                      <a:pt x="47" y="38"/>
                      <a:pt x="48" y="37"/>
                      <a:pt x="47" y="36"/>
                    </a:cubicBezTo>
                    <a:cubicBezTo>
                      <a:pt x="46" y="35"/>
                      <a:pt x="48" y="37"/>
                      <a:pt x="47" y="3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83" name="Freeform 683"/>
              <p:cNvSpPr>
                <a:spLocks/>
              </p:cNvSpPr>
              <p:nvPr/>
            </p:nvSpPr>
            <p:spPr bwMode="auto">
              <a:xfrm>
                <a:off x="6466297" y="2431794"/>
                <a:ext cx="446895" cy="170443"/>
              </a:xfrm>
              <a:custGeom>
                <a:avLst/>
                <a:gdLst>
                  <a:gd name="T0" fmla="*/ 52 w 95"/>
                  <a:gd name="T1" fmla="*/ 36 h 36"/>
                  <a:gd name="T2" fmla="*/ 54 w 95"/>
                  <a:gd name="T3" fmla="*/ 33 h 36"/>
                  <a:gd name="T4" fmla="*/ 55 w 95"/>
                  <a:gd name="T5" fmla="*/ 31 h 36"/>
                  <a:gd name="T6" fmla="*/ 60 w 95"/>
                  <a:gd name="T7" fmla="*/ 31 h 36"/>
                  <a:gd name="T8" fmla="*/ 64 w 95"/>
                  <a:gd name="T9" fmla="*/ 31 h 36"/>
                  <a:gd name="T10" fmla="*/ 75 w 95"/>
                  <a:gd name="T11" fmla="*/ 29 h 36"/>
                  <a:gd name="T12" fmla="*/ 85 w 95"/>
                  <a:gd name="T13" fmla="*/ 28 h 36"/>
                  <a:gd name="T14" fmla="*/ 90 w 95"/>
                  <a:gd name="T15" fmla="*/ 28 h 36"/>
                  <a:gd name="T16" fmla="*/ 92 w 95"/>
                  <a:gd name="T17" fmla="*/ 30 h 36"/>
                  <a:gd name="T18" fmla="*/ 94 w 95"/>
                  <a:gd name="T19" fmla="*/ 28 h 36"/>
                  <a:gd name="T20" fmla="*/ 92 w 95"/>
                  <a:gd name="T21" fmla="*/ 24 h 36"/>
                  <a:gd name="T22" fmla="*/ 92 w 95"/>
                  <a:gd name="T23" fmla="*/ 22 h 36"/>
                  <a:gd name="T24" fmla="*/ 91 w 95"/>
                  <a:gd name="T25" fmla="*/ 17 h 36"/>
                  <a:gd name="T26" fmla="*/ 93 w 95"/>
                  <a:gd name="T27" fmla="*/ 14 h 36"/>
                  <a:gd name="T28" fmla="*/ 89 w 95"/>
                  <a:gd name="T29" fmla="*/ 8 h 36"/>
                  <a:gd name="T30" fmla="*/ 83 w 95"/>
                  <a:gd name="T31" fmla="*/ 3 h 36"/>
                  <a:gd name="T32" fmla="*/ 80 w 95"/>
                  <a:gd name="T33" fmla="*/ 3 h 36"/>
                  <a:gd name="T34" fmla="*/ 78 w 95"/>
                  <a:gd name="T35" fmla="*/ 3 h 36"/>
                  <a:gd name="T36" fmla="*/ 73 w 95"/>
                  <a:gd name="T37" fmla="*/ 6 h 36"/>
                  <a:gd name="T38" fmla="*/ 63 w 95"/>
                  <a:gd name="T39" fmla="*/ 6 h 36"/>
                  <a:gd name="T40" fmla="*/ 58 w 95"/>
                  <a:gd name="T41" fmla="*/ 6 h 36"/>
                  <a:gd name="T42" fmla="*/ 54 w 95"/>
                  <a:gd name="T43" fmla="*/ 4 h 36"/>
                  <a:gd name="T44" fmla="*/ 50 w 95"/>
                  <a:gd name="T45" fmla="*/ 2 h 36"/>
                  <a:gd name="T46" fmla="*/ 46 w 95"/>
                  <a:gd name="T47" fmla="*/ 0 h 36"/>
                  <a:gd name="T48" fmla="*/ 37 w 95"/>
                  <a:gd name="T49" fmla="*/ 0 h 36"/>
                  <a:gd name="T50" fmla="*/ 29 w 95"/>
                  <a:gd name="T51" fmla="*/ 4 h 36"/>
                  <a:gd name="T52" fmla="*/ 18 w 95"/>
                  <a:gd name="T53" fmla="*/ 5 h 36"/>
                  <a:gd name="T54" fmla="*/ 16 w 95"/>
                  <a:gd name="T55" fmla="*/ 6 h 36"/>
                  <a:gd name="T56" fmla="*/ 18 w 95"/>
                  <a:gd name="T57" fmla="*/ 7 h 36"/>
                  <a:gd name="T58" fmla="*/ 15 w 95"/>
                  <a:gd name="T59" fmla="*/ 8 h 36"/>
                  <a:gd name="T60" fmla="*/ 13 w 95"/>
                  <a:gd name="T61" fmla="*/ 9 h 36"/>
                  <a:gd name="T62" fmla="*/ 4 w 95"/>
                  <a:gd name="T63" fmla="*/ 9 h 36"/>
                  <a:gd name="T64" fmla="*/ 3 w 95"/>
                  <a:gd name="T65" fmla="*/ 11 h 36"/>
                  <a:gd name="T66" fmla="*/ 3 w 95"/>
                  <a:gd name="T67" fmla="*/ 15 h 36"/>
                  <a:gd name="T68" fmla="*/ 5 w 95"/>
                  <a:gd name="T69" fmla="*/ 14 h 36"/>
                  <a:gd name="T70" fmla="*/ 3 w 95"/>
                  <a:gd name="T71" fmla="*/ 17 h 36"/>
                  <a:gd name="T72" fmla="*/ 5 w 95"/>
                  <a:gd name="T73" fmla="*/ 17 h 36"/>
                  <a:gd name="T74" fmla="*/ 5 w 95"/>
                  <a:gd name="T75" fmla="*/ 19 h 36"/>
                  <a:gd name="T76" fmla="*/ 3 w 95"/>
                  <a:gd name="T77" fmla="*/ 20 h 36"/>
                  <a:gd name="T78" fmla="*/ 4 w 95"/>
                  <a:gd name="T79" fmla="*/ 22 h 36"/>
                  <a:gd name="T80" fmla="*/ 4 w 95"/>
                  <a:gd name="T81" fmla="*/ 25 h 36"/>
                  <a:gd name="T82" fmla="*/ 8 w 95"/>
                  <a:gd name="T83" fmla="*/ 27 h 36"/>
                  <a:gd name="T84" fmla="*/ 7 w 95"/>
                  <a:gd name="T85" fmla="*/ 30 h 36"/>
                  <a:gd name="T86" fmla="*/ 10 w 95"/>
                  <a:gd name="T87" fmla="*/ 30 h 36"/>
                  <a:gd name="T88" fmla="*/ 8 w 95"/>
                  <a:gd name="T89" fmla="*/ 31 h 36"/>
                  <a:gd name="T90" fmla="*/ 10 w 95"/>
                  <a:gd name="T91" fmla="*/ 31 h 36"/>
                  <a:gd name="T92" fmla="*/ 9 w 95"/>
                  <a:gd name="T93" fmla="*/ 34 h 36"/>
                  <a:gd name="T94" fmla="*/ 11 w 95"/>
                  <a:gd name="T95" fmla="*/ 35 h 36"/>
                  <a:gd name="T96" fmla="*/ 12 w 95"/>
                  <a:gd name="T97" fmla="*/ 31 h 36"/>
                  <a:gd name="T98" fmla="*/ 16 w 95"/>
                  <a:gd name="T99" fmla="*/ 32 h 36"/>
                  <a:gd name="T100" fmla="*/ 22 w 95"/>
                  <a:gd name="T101" fmla="*/ 33 h 36"/>
                  <a:gd name="T102" fmla="*/ 27 w 95"/>
                  <a:gd name="T103" fmla="*/ 31 h 36"/>
                  <a:gd name="T104" fmla="*/ 35 w 95"/>
                  <a:gd name="T105" fmla="*/ 35 h 36"/>
                  <a:gd name="T106" fmla="*/ 42 w 95"/>
                  <a:gd name="T107" fmla="*/ 32 h 36"/>
                  <a:gd name="T108" fmla="*/ 44 w 95"/>
                  <a:gd name="T109" fmla="*/ 30 h 36"/>
                  <a:gd name="T110" fmla="*/ 48 w 95"/>
                  <a:gd name="T111" fmla="*/ 31 h 36"/>
                  <a:gd name="T112" fmla="*/ 50 w 95"/>
                  <a:gd name="T113" fmla="*/ 33 h 36"/>
                  <a:gd name="T114" fmla="*/ 50 w 95"/>
                  <a:gd name="T115" fmla="*/ 35 h 36"/>
                  <a:gd name="T116" fmla="*/ 52 w 95"/>
                  <a:gd name="T117" fmla="*/ 36 h 36"/>
                  <a:gd name="T118" fmla="*/ 52 w 95"/>
                  <a:gd name="T1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5" h="36">
                    <a:moveTo>
                      <a:pt x="52" y="36"/>
                    </a:moveTo>
                    <a:cubicBezTo>
                      <a:pt x="53" y="35"/>
                      <a:pt x="54" y="33"/>
                      <a:pt x="54" y="33"/>
                    </a:cubicBezTo>
                    <a:cubicBezTo>
                      <a:pt x="53" y="31"/>
                      <a:pt x="54" y="30"/>
                      <a:pt x="55" y="31"/>
                    </a:cubicBezTo>
                    <a:cubicBezTo>
                      <a:pt x="57" y="32"/>
                      <a:pt x="58" y="31"/>
                      <a:pt x="60" y="31"/>
                    </a:cubicBezTo>
                    <a:cubicBezTo>
                      <a:pt x="62" y="30"/>
                      <a:pt x="62" y="30"/>
                      <a:pt x="64" y="31"/>
                    </a:cubicBezTo>
                    <a:cubicBezTo>
                      <a:pt x="68" y="31"/>
                      <a:pt x="71" y="29"/>
                      <a:pt x="75" y="29"/>
                    </a:cubicBezTo>
                    <a:cubicBezTo>
                      <a:pt x="78" y="29"/>
                      <a:pt x="82" y="29"/>
                      <a:pt x="85" y="28"/>
                    </a:cubicBezTo>
                    <a:cubicBezTo>
                      <a:pt x="87" y="27"/>
                      <a:pt x="87" y="29"/>
                      <a:pt x="90" y="28"/>
                    </a:cubicBezTo>
                    <a:cubicBezTo>
                      <a:pt x="92" y="27"/>
                      <a:pt x="91" y="29"/>
                      <a:pt x="92" y="30"/>
                    </a:cubicBezTo>
                    <a:cubicBezTo>
                      <a:pt x="93" y="31"/>
                      <a:pt x="95" y="29"/>
                      <a:pt x="94" y="28"/>
                    </a:cubicBezTo>
                    <a:cubicBezTo>
                      <a:pt x="93" y="27"/>
                      <a:pt x="95" y="25"/>
                      <a:pt x="92" y="24"/>
                    </a:cubicBezTo>
                    <a:cubicBezTo>
                      <a:pt x="91" y="23"/>
                      <a:pt x="93" y="23"/>
                      <a:pt x="92" y="22"/>
                    </a:cubicBezTo>
                    <a:cubicBezTo>
                      <a:pt x="92" y="20"/>
                      <a:pt x="91" y="19"/>
                      <a:pt x="91" y="17"/>
                    </a:cubicBezTo>
                    <a:cubicBezTo>
                      <a:pt x="91" y="16"/>
                      <a:pt x="93" y="14"/>
                      <a:pt x="93" y="14"/>
                    </a:cubicBezTo>
                    <a:cubicBezTo>
                      <a:pt x="92" y="12"/>
                      <a:pt x="90" y="11"/>
                      <a:pt x="89" y="8"/>
                    </a:cubicBezTo>
                    <a:cubicBezTo>
                      <a:pt x="87" y="5"/>
                      <a:pt x="87" y="4"/>
                      <a:pt x="83" y="3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8" y="2"/>
                      <a:pt x="79" y="3"/>
                      <a:pt x="78" y="3"/>
                    </a:cubicBezTo>
                    <a:cubicBezTo>
                      <a:pt x="76" y="5"/>
                      <a:pt x="74" y="5"/>
                      <a:pt x="73" y="6"/>
                    </a:cubicBezTo>
                    <a:cubicBezTo>
                      <a:pt x="70" y="7"/>
                      <a:pt x="66" y="6"/>
                      <a:pt x="63" y="6"/>
                    </a:cubicBezTo>
                    <a:cubicBezTo>
                      <a:pt x="61" y="6"/>
                      <a:pt x="59" y="6"/>
                      <a:pt x="58" y="6"/>
                    </a:cubicBezTo>
                    <a:cubicBezTo>
                      <a:pt x="56" y="5"/>
                      <a:pt x="56" y="4"/>
                      <a:pt x="54" y="4"/>
                    </a:cubicBezTo>
                    <a:cubicBezTo>
                      <a:pt x="52" y="4"/>
                      <a:pt x="51" y="3"/>
                      <a:pt x="50" y="2"/>
                    </a:cubicBezTo>
                    <a:cubicBezTo>
                      <a:pt x="49" y="2"/>
                      <a:pt x="45" y="0"/>
                      <a:pt x="46" y="0"/>
                    </a:cubicBezTo>
                    <a:cubicBezTo>
                      <a:pt x="44" y="1"/>
                      <a:pt x="39" y="0"/>
                      <a:pt x="37" y="0"/>
                    </a:cubicBezTo>
                    <a:cubicBezTo>
                      <a:pt x="34" y="0"/>
                      <a:pt x="31" y="3"/>
                      <a:pt x="29" y="4"/>
                    </a:cubicBezTo>
                    <a:cubicBezTo>
                      <a:pt x="26" y="6"/>
                      <a:pt x="21" y="4"/>
                      <a:pt x="18" y="5"/>
                    </a:cubicBezTo>
                    <a:cubicBezTo>
                      <a:pt x="17" y="5"/>
                      <a:pt x="16" y="5"/>
                      <a:pt x="16" y="6"/>
                    </a:cubicBezTo>
                    <a:cubicBezTo>
                      <a:pt x="16" y="6"/>
                      <a:pt x="18" y="6"/>
                      <a:pt x="18" y="7"/>
                    </a:cubicBezTo>
                    <a:cubicBezTo>
                      <a:pt x="18" y="7"/>
                      <a:pt x="15" y="7"/>
                      <a:pt x="15" y="8"/>
                    </a:cubicBezTo>
                    <a:cubicBezTo>
                      <a:pt x="15" y="9"/>
                      <a:pt x="15" y="9"/>
                      <a:pt x="13" y="9"/>
                    </a:cubicBezTo>
                    <a:cubicBezTo>
                      <a:pt x="10" y="9"/>
                      <a:pt x="7" y="9"/>
                      <a:pt x="4" y="9"/>
                    </a:cubicBezTo>
                    <a:cubicBezTo>
                      <a:pt x="2" y="9"/>
                      <a:pt x="3" y="10"/>
                      <a:pt x="3" y="11"/>
                    </a:cubicBezTo>
                    <a:cubicBezTo>
                      <a:pt x="2" y="13"/>
                      <a:pt x="0" y="14"/>
                      <a:pt x="3" y="15"/>
                    </a:cubicBezTo>
                    <a:cubicBezTo>
                      <a:pt x="3" y="15"/>
                      <a:pt x="5" y="14"/>
                      <a:pt x="5" y="14"/>
                    </a:cubicBezTo>
                    <a:cubicBezTo>
                      <a:pt x="5" y="15"/>
                      <a:pt x="3" y="17"/>
                      <a:pt x="3" y="17"/>
                    </a:cubicBezTo>
                    <a:cubicBezTo>
                      <a:pt x="4" y="18"/>
                      <a:pt x="4" y="17"/>
                      <a:pt x="5" y="17"/>
                    </a:cubicBezTo>
                    <a:cubicBezTo>
                      <a:pt x="5" y="17"/>
                      <a:pt x="5" y="19"/>
                      <a:pt x="5" y="19"/>
                    </a:cubicBezTo>
                    <a:cubicBezTo>
                      <a:pt x="7" y="22"/>
                      <a:pt x="4" y="20"/>
                      <a:pt x="3" y="20"/>
                    </a:cubicBezTo>
                    <a:cubicBezTo>
                      <a:pt x="3" y="20"/>
                      <a:pt x="2" y="23"/>
                      <a:pt x="4" y="22"/>
                    </a:cubicBezTo>
                    <a:cubicBezTo>
                      <a:pt x="6" y="22"/>
                      <a:pt x="4" y="24"/>
                      <a:pt x="4" y="25"/>
                    </a:cubicBezTo>
                    <a:cubicBezTo>
                      <a:pt x="4" y="26"/>
                      <a:pt x="7" y="26"/>
                      <a:pt x="8" y="27"/>
                    </a:cubicBezTo>
                    <a:cubicBezTo>
                      <a:pt x="9" y="28"/>
                      <a:pt x="7" y="30"/>
                      <a:pt x="7" y="30"/>
                    </a:cubicBezTo>
                    <a:cubicBezTo>
                      <a:pt x="8" y="30"/>
                      <a:pt x="9" y="28"/>
                      <a:pt x="10" y="30"/>
                    </a:cubicBezTo>
                    <a:cubicBezTo>
                      <a:pt x="10" y="31"/>
                      <a:pt x="8" y="31"/>
                      <a:pt x="8" y="31"/>
                    </a:cubicBezTo>
                    <a:cubicBezTo>
                      <a:pt x="8" y="31"/>
                      <a:pt x="10" y="31"/>
                      <a:pt x="10" y="31"/>
                    </a:cubicBezTo>
                    <a:cubicBezTo>
                      <a:pt x="11" y="32"/>
                      <a:pt x="10" y="33"/>
                      <a:pt x="9" y="34"/>
                    </a:cubicBezTo>
                    <a:cubicBezTo>
                      <a:pt x="9" y="35"/>
                      <a:pt x="11" y="36"/>
                      <a:pt x="11" y="35"/>
                    </a:cubicBezTo>
                    <a:cubicBezTo>
                      <a:pt x="12" y="34"/>
                      <a:pt x="11" y="32"/>
                      <a:pt x="12" y="31"/>
                    </a:cubicBezTo>
                    <a:cubicBezTo>
                      <a:pt x="13" y="30"/>
                      <a:pt x="15" y="32"/>
                      <a:pt x="16" y="32"/>
                    </a:cubicBezTo>
                    <a:cubicBezTo>
                      <a:pt x="18" y="33"/>
                      <a:pt x="20" y="35"/>
                      <a:pt x="22" y="33"/>
                    </a:cubicBezTo>
                    <a:cubicBezTo>
                      <a:pt x="25" y="32"/>
                      <a:pt x="23" y="29"/>
                      <a:pt x="27" y="31"/>
                    </a:cubicBezTo>
                    <a:cubicBezTo>
                      <a:pt x="29" y="33"/>
                      <a:pt x="32" y="35"/>
                      <a:pt x="35" y="35"/>
                    </a:cubicBezTo>
                    <a:cubicBezTo>
                      <a:pt x="37" y="34"/>
                      <a:pt x="40" y="33"/>
                      <a:pt x="42" y="32"/>
                    </a:cubicBezTo>
                    <a:cubicBezTo>
                      <a:pt x="43" y="31"/>
                      <a:pt x="43" y="30"/>
                      <a:pt x="44" y="30"/>
                    </a:cubicBezTo>
                    <a:cubicBezTo>
                      <a:pt x="46" y="31"/>
                      <a:pt x="47" y="32"/>
                      <a:pt x="48" y="31"/>
                    </a:cubicBezTo>
                    <a:cubicBezTo>
                      <a:pt x="51" y="30"/>
                      <a:pt x="51" y="31"/>
                      <a:pt x="50" y="33"/>
                    </a:cubicBezTo>
                    <a:cubicBezTo>
                      <a:pt x="50" y="34"/>
                      <a:pt x="52" y="34"/>
                      <a:pt x="50" y="35"/>
                    </a:cubicBezTo>
                    <a:cubicBezTo>
                      <a:pt x="51" y="36"/>
                      <a:pt x="51" y="36"/>
                      <a:pt x="52" y="36"/>
                    </a:cubicBezTo>
                    <a:cubicBezTo>
                      <a:pt x="53" y="35"/>
                      <a:pt x="51" y="36"/>
                      <a:pt x="52" y="36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84" name="Freeform 684"/>
              <p:cNvSpPr>
                <a:spLocks/>
              </p:cNvSpPr>
              <p:nvPr/>
            </p:nvSpPr>
            <p:spPr bwMode="auto">
              <a:xfrm>
                <a:off x="6668846" y="2701930"/>
                <a:ext cx="495121" cy="397166"/>
              </a:xfrm>
              <a:custGeom>
                <a:avLst/>
                <a:gdLst>
                  <a:gd name="T0" fmla="*/ 65 w 105"/>
                  <a:gd name="T1" fmla="*/ 20 h 84"/>
                  <a:gd name="T2" fmla="*/ 61 w 105"/>
                  <a:gd name="T3" fmla="*/ 17 h 84"/>
                  <a:gd name="T4" fmla="*/ 52 w 105"/>
                  <a:gd name="T5" fmla="*/ 17 h 84"/>
                  <a:gd name="T6" fmla="*/ 48 w 105"/>
                  <a:gd name="T7" fmla="*/ 15 h 84"/>
                  <a:gd name="T8" fmla="*/ 40 w 105"/>
                  <a:gd name="T9" fmla="*/ 8 h 84"/>
                  <a:gd name="T10" fmla="*/ 27 w 105"/>
                  <a:gd name="T11" fmla="*/ 1 h 84"/>
                  <a:gd name="T12" fmla="*/ 21 w 105"/>
                  <a:gd name="T13" fmla="*/ 1 h 84"/>
                  <a:gd name="T14" fmla="*/ 13 w 105"/>
                  <a:gd name="T15" fmla="*/ 3 h 84"/>
                  <a:gd name="T16" fmla="*/ 17 w 105"/>
                  <a:gd name="T17" fmla="*/ 9 h 84"/>
                  <a:gd name="T18" fmla="*/ 13 w 105"/>
                  <a:gd name="T19" fmla="*/ 12 h 84"/>
                  <a:gd name="T20" fmla="*/ 10 w 105"/>
                  <a:gd name="T21" fmla="*/ 12 h 84"/>
                  <a:gd name="T22" fmla="*/ 9 w 105"/>
                  <a:gd name="T23" fmla="*/ 14 h 84"/>
                  <a:gd name="T24" fmla="*/ 2 w 105"/>
                  <a:gd name="T25" fmla="*/ 14 h 84"/>
                  <a:gd name="T26" fmla="*/ 1 w 105"/>
                  <a:gd name="T27" fmla="*/ 19 h 84"/>
                  <a:gd name="T28" fmla="*/ 3 w 105"/>
                  <a:gd name="T29" fmla="*/ 22 h 84"/>
                  <a:gd name="T30" fmla="*/ 8 w 105"/>
                  <a:gd name="T31" fmla="*/ 31 h 84"/>
                  <a:gd name="T32" fmla="*/ 12 w 105"/>
                  <a:gd name="T33" fmla="*/ 38 h 84"/>
                  <a:gd name="T34" fmla="*/ 15 w 105"/>
                  <a:gd name="T35" fmla="*/ 42 h 84"/>
                  <a:gd name="T36" fmla="*/ 20 w 105"/>
                  <a:gd name="T37" fmla="*/ 46 h 84"/>
                  <a:gd name="T38" fmla="*/ 22 w 105"/>
                  <a:gd name="T39" fmla="*/ 53 h 84"/>
                  <a:gd name="T40" fmla="*/ 23 w 105"/>
                  <a:gd name="T41" fmla="*/ 59 h 84"/>
                  <a:gd name="T42" fmla="*/ 31 w 105"/>
                  <a:gd name="T43" fmla="*/ 67 h 84"/>
                  <a:gd name="T44" fmla="*/ 36 w 105"/>
                  <a:gd name="T45" fmla="*/ 76 h 84"/>
                  <a:gd name="T46" fmla="*/ 40 w 105"/>
                  <a:gd name="T47" fmla="*/ 81 h 84"/>
                  <a:gd name="T48" fmla="*/ 41 w 105"/>
                  <a:gd name="T49" fmla="*/ 84 h 84"/>
                  <a:gd name="T50" fmla="*/ 43 w 105"/>
                  <a:gd name="T51" fmla="*/ 81 h 84"/>
                  <a:gd name="T52" fmla="*/ 50 w 105"/>
                  <a:gd name="T53" fmla="*/ 79 h 84"/>
                  <a:gd name="T54" fmla="*/ 60 w 105"/>
                  <a:gd name="T55" fmla="*/ 80 h 84"/>
                  <a:gd name="T56" fmla="*/ 66 w 105"/>
                  <a:gd name="T57" fmla="*/ 77 h 84"/>
                  <a:gd name="T58" fmla="*/ 76 w 105"/>
                  <a:gd name="T59" fmla="*/ 72 h 84"/>
                  <a:gd name="T60" fmla="*/ 94 w 105"/>
                  <a:gd name="T61" fmla="*/ 68 h 84"/>
                  <a:gd name="T62" fmla="*/ 102 w 105"/>
                  <a:gd name="T63" fmla="*/ 66 h 84"/>
                  <a:gd name="T64" fmla="*/ 104 w 105"/>
                  <a:gd name="T65" fmla="*/ 61 h 84"/>
                  <a:gd name="T66" fmla="*/ 105 w 105"/>
                  <a:gd name="T67" fmla="*/ 56 h 84"/>
                  <a:gd name="T68" fmla="*/ 103 w 105"/>
                  <a:gd name="T69" fmla="*/ 51 h 84"/>
                  <a:gd name="T70" fmla="*/ 93 w 105"/>
                  <a:gd name="T71" fmla="*/ 50 h 84"/>
                  <a:gd name="T72" fmla="*/ 88 w 105"/>
                  <a:gd name="T73" fmla="*/ 47 h 84"/>
                  <a:gd name="T74" fmla="*/ 81 w 105"/>
                  <a:gd name="T75" fmla="*/ 39 h 84"/>
                  <a:gd name="T76" fmla="*/ 77 w 105"/>
                  <a:gd name="T77" fmla="*/ 34 h 84"/>
                  <a:gd name="T78" fmla="*/ 77 w 105"/>
                  <a:gd name="T79" fmla="*/ 29 h 84"/>
                  <a:gd name="T80" fmla="*/ 74 w 105"/>
                  <a:gd name="T81" fmla="*/ 27 h 84"/>
                  <a:gd name="T82" fmla="*/ 70 w 105"/>
                  <a:gd name="T83" fmla="*/ 22 h 84"/>
                  <a:gd name="T84" fmla="*/ 65 w 105"/>
                  <a:gd name="T85" fmla="*/ 2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84">
                    <a:moveTo>
                      <a:pt x="65" y="20"/>
                    </a:moveTo>
                    <a:cubicBezTo>
                      <a:pt x="64" y="17"/>
                      <a:pt x="64" y="17"/>
                      <a:pt x="61" y="17"/>
                    </a:cubicBezTo>
                    <a:cubicBezTo>
                      <a:pt x="58" y="17"/>
                      <a:pt x="55" y="17"/>
                      <a:pt x="52" y="17"/>
                    </a:cubicBezTo>
                    <a:cubicBezTo>
                      <a:pt x="50" y="17"/>
                      <a:pt x="49" y="15"/>
                      <a:pt x="48" y="15"/>
                    </a:cubicBezTo>
                    <a:cubicBezTo>
                      <a:pt x="45" y="12"/>
                      <a:pt x="42" y="10"/>
                      <a:pt x="40" y="8"/>
                    </a:cubicBezTo>
                    <a:cubicBezTo>
                      <a:pt x="36" y="5"/>
                      <a:pt x="32" y="2"/>
                      <a:pt x="27" y="1"/>
                    </a:cubicBezTo>
                    <a:cubicBezTo>
                      <a:pt x="25" y="0"/>
                      <a:pt x="24" y="0"/>
                      <a:pt x="21" y="1"/>
                    </a:cubicBezTo>
                    <a:cubicBezTo>
                      <a:pt x="19" y="1"/>
                      <a:pt x="16" y="2"/>
                      <a:pt x="13" y="3"/>
                    </a:cubicBezTo>
                    <a:cubicBezTo>
                      <a:pt x="14" y="5"/>
                      <a:pt x="17" y="7"/>
                      <a:pt x="17" y="9"/>
                    </a:cubicBezTo>
                    <a:cubicBezTo>
                      <a:pt x="17" y="11"/>
                      <a:pt x="14" y="12"/>
                      <a:pt x="13" y="12"/>
                    </a:cubicBezTo>
                    <a:cubicBezTo>
                      <a:pt x="12" y="13"/>
                      <a:pt x="11" y="12"/>
                      <a:pt x="10" y="12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7" y="17"/>
                      <a:pt x="3" y="15"/>
                      <a:pt x="2" y="14"/>
                    </a:cubicBezTo>
                    <a:cubicBezTo>
                      <a:pt x="1" y="16"/>
                      <a:pt x="1" y="17"/>
                      <a:pt x="1" y="19"/>
                    </a:cubicBezTo>
                    <a:cubicBezTo>
                      <a:pt x="0" y="22"/>
                      <a:pt x="1" y="21"/>
                      <a:pt x="3" y="22"/>
                    </a:cubicBezTo>
                    <a:cubicBezTo>
                      <a:pt x="5" y="24"/>
                      <a:pt x="7" y="28"/>
                      <a:pt x="8" y="31"/>
                    </a:cubicBezTo>
                    <a:cubicBezTo>
                      <a:pt x="10" y="33"/>
                      <a:pt x="11" y="35"/>
                      <a:pt x="12" y="38"/>
                    </a:cubicBezTo>
                    <a:cubicBezTo>
                      <a:pt x="13" y="40"/>
                      <a:pt x="14" y="41"/>
                      <a:pt x="15" y="42"/>
                    </a:cubicBezTo>
                    <a:cubicBezTo>
                      <a:pt x="17" y="44"/>
                      <a:pt x="19" y="44"/>
                      <a:pt x="20" y="46"/>
                    </a:cubicBezTo>
                    <a:cubicBezTo>
                      <a:pt x="21" y="48"/>
                      <a:pt x="22" y="50"/>
                      <a:pt x="22" y="53"/>
                    </a:cubicBezTo>
                    <a:cubicBezTo>
                      <a:pt x="23" y="55"/>
                      <a:pt x="22" y="57"/>
                      <a:pt x="23" y="59"/>
                    </a:cubicBezTo>
                    <a:cubicBezTo>
                      <a:pt x="25" y="63"/>
                      <a:pt x="29" y="64"/>
                      <a:pt x="31" y="67"/>
                    </a:cubicBezTo>
                    <a:cubicBezTo>
                      <a:pt x="33" y="70"/>
                      <a:pt x="34" y="74"/>
                      <a:pt x="36" y="76"/>
                    </a:cubicBezTo>
                    <a:cubicBezTo>
                      <a:pt x="37" y="78"/>
                      <a:pt x="39" y="80"/>
                      <a:pt x="40" y="81"/>
                    </a:cubicBezTo>
                    <a:cubicBezTo>
                      <a:pt x="40" y="82"/>
                      <a:pt x="40" y="84"/>
                      <a:pt x="41" y="84"/>
                    </a:cubicBezTo>
                    <a:cubicBezTo>
                      <a:pt x="43" y="84"/>
                      <a:pt x="42" y="82"/>
                      <a:pt x="43" y="81"/>
                    </a:cubicBezTo>
                    <a:cubicBezTo>
                      <a:pt x="43" y="78"/>
                      <a:pt x="48" y="79"/>
                      <a:pt x="50" y="79"/>
                    </a:cubicBezTo>
                    <a:cubicBezTo>
                      <a:pt x="53" y="79"/>
                      <a:pt x="58" y="78"/>
                      <a:pt x="60" y="80"/>
                    </a:cubicBezTo>
                    <a:cubicBezTo>
                      <a:pt x="63" y="81"/>
                      <a:pt x="64" y="79"/>
                      <a:pt x="66" y="77"/>
                    </a:cubicBezTo>
                    <a:cubicBezTo>
                      <a:pt x="69" y="73"/>
                      <a:pt x="72" y="73"/>
                      <a:pt x="76" y="72"/>
                    </a:cubicBezTo>
                    <a:cubicBezTo>
                      <a:pt x="82" y="72"/>
                      <a:pt x="88" y="70"/>
                      <a:pt x="94" y="68"/>
                    </a:cubicBezTo>
                    <a:cubicBezTo>
                      <a:pt x="96" y="67"/>
                      <a:pt x="99" y="66"/>
                      <a:pt x="102" y="66"/>
                    </a:cubicBezTo>
                    <a:cubicBezTo>
                      <a:pt x="103" y="65"/>
                      <a:pt x="103" y="63"/>
                      <a:pt x="104" y="61"/>
                    </a:cubicBezTo>
                    <a:cubicBezTo>
                      <a:pt x="104" y="60"/>
                      <a:pt x="105" y="58"/>
                      <a:pt x="105" y="56"/>
                    </a:cubicBezTo>
                    <a:cubicBezTo>
                      <a:pt x="105" y="55"/>
                      <a:pt x="104" y="52"/>
                      <a:pt x="103" y="51"/>
                    </a:cubicBezTo>
                    <a:cubicBezTo>
                      <a:pt x="100" y="51"/>
                      <a:pt x="96" y="51"/>
                      <a:pt x="93" y="50"/>
                    </a:cubicBezTo>
                    <a:cubicBezTo>
                      <a:pt x="90" y="50"/>
                      <a:pt x="90" y="49"/>
                      <a:pt x="88" y="47"/>
                    </a:cubicBezTo>
                    <a:cubicBezTo>
                      <a:pt x="86" y="43"/>
                      <a:pt x="83" y="42"/>
                      <a:pt x="81" y="39"/>
                    </a:cubicBezTo>
                    <a:cubicBezTo>
                      <a:pt x="80" y="39"/>
                      <a:pt x="78" y="35"/>
                      <a:pt x="77" y="34"/>
                    </a:cubicBezTo>
                    <a:cubicBezTo>
                      <a:pt x="76" y="32"/>
                      <a:pt x="81" y="31"/>
                      <a:pt x="77" y="29"/>
                    </a:cubicBezTo>
                    <a:cubicBezTo>
                      <a:pt x="76" y="29"/>
                      <a:pt x="75" y="27"/>
                      <a:pt x="74" y="27"/>
                    </a:cubicBezTo>
                    <a:cubicBezTo>
                      <a:pt x="72" y="27"/>
                      <a:pt x="71" y="24"/>
                      <a:pt x="70" y="22"/>
                    </a:cubicBezTo>
                    <a:cubicBezTo>
                      <a:pt x="69" y="19"/>
                      <a:pt x="69" y="20"/>
                      <a:pt x="65" y="2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85" name="Freeform 685"/>
              <p:cNvSpPr>
                <a:spLocks/>
              </p:cNvSpPr>
              <p:nvPr/>
            </p:nvSpPr>
            <p:spPr bwMode="auto">
              <a:xfrm>
                <a:off x="6678492" y="2672986"/>
                <a:ext cx="98060" cy="104517"/>
              </a:xfrm>
              <a:custGeom>
                <a:avLst/>
                <a:gdLst>
                  <a:gd name="T0" fmla="*/ 5 w 21"/>
                  <a:gd name="T1" fmla="*/ 22 h 22"/>
                  <a:gd name="T2" fmla="*/ 8 w 21"/>
                  <a:gd name="T3" fmla="*/ 19 h 22"/>
                  <a:gd name="T4" fmla="*/ 12 w 21"/>
                  <a:gd name="T5" fmla="*/ 18 h 22"/>
                  <a:gd name="T6" fmla="*/ 15 w 21"/>
                  <a:gd name="T7" fmla="*/ 15 h 22"/>
                  <a:gd name="T8" fmla="*/ 11 w 21"/>
                  <a:gd name="T9" fmla="*/ 9 h 22"/>
                  <a:gd name="T10" fmla="*/ 21 w 21"/>
                  <a:gd name="T11" fmla="*/ 6 h 22"/>
                  <a:gd name="T12" fmla="*/ 19 w 21"/>
                  <a:gd name="T13" fmla="*/ 0 h 22"/>
                  <a:gd name="T14" fmla="*/ 9 w 21"/>
                  <a:gd name="T15" fmla="*/ 5 h 22"/>
                  <a:gd name="T16" fmla="*/ 4 w 21"/>
                  <a:gd name="T17" fmla="*/ 1 h 22"/>
                  <a:gd name="T18" fmla="*/ 3 w 21"/>
                  <a:gd name="T19" fmla="*/ 11 h 22"/>
                  <a:gd name="T20" fmla="*/ 0 w 21"/>
                  <a:gd name="T21" fmla="*/ 18 h 22"/>
                  <a:gd name="T22" fmla="*/ 1 w 21"/>
                  <a:gd name="T23" fmla="*/ 21 h 22"/>
                  <a:gd name="T24" fmla="*/ 5 w 21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2">
                    <a:moveTo>
                      <a:pt x="5" y="22"/>
                    </a:moveTo>
                    <a:cubicBezTo>
                      <a:pt x="7" y="22"/>
                      <a:pt x="7" y="19"/>
                      <a:pt x="8" y="19"/>
                    </a:cubicBezTo>
                    <a:cubicBezTo>
                      <a:pt x="9" y="17"/>
                      <a:pt x="11" y="18"/>
                      <a:pt x="12" y="18"/>
                    </a:cubicBezTo>
                    <a:cubicBezTo>
                      <a:pt x="13" y="17"/>
                      <a:pt x="16" y="16"/>
                      <a:pt x="15" y="15"/>
                    </a:cubicBezTo>
                    <a:cubicBezTo>
                      <a:pt x="14" y="13"/>
                      <a:pt x="13" y="11"/>
                      <a:pt x="11" y="9"/>
                    </a:cubicBezTo>
                    <a:cubicBezTo>
                      <a:pt x="15" y="8"/>
                      <a:pt x="18" y="7"/>
                      <a:pt x="21" y="6"/>
                    </a:cubicBezTo>
                    <a:cubicBezTo>
                      <a:pt x="21" y="4"/>
                      <a:pt x="20" y="2"/>
                      <a:pt x="19" y="0"/>
                    </a:cubicBezTo>
                    <a:cubicBezTo>
                      <a:pt x="16" y="1"/>
                      <a:pt x="12" y="5"/>
                      <a:pt x="9" y="5"/>
                    </a:cubicBezTo>
                    <a:cubicBezTo>
                      <a:pt x="7" y="5"/>
                      <a:pt x="4" y="3"/>
                      <a:pt x="4" y="1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2" y="13"/>
                      <a:pt x="0" y="16"/>
                      <a:pt x="0" y="18"/>
                    </a:cubicBezTo>
                    <a:cubicBezTo>
                      <a:pt x="0" y="20"/>
                      <a:pt x="0" y="20"/>
                      <a:pt x="1" y="21"/>
                    </a:cubicBezTo>
                    <a:cubicBezTo>
                      <a:pt x="3" y="21"/>
                      <a:pt x="4" y="22"/>
                      <a:pt x="5" y="2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86" name="Freeform 686"/>
              <p:cNvSpPr>
                <a:spLocks/>
              </p:cNvSpPr>
              <p:nvPr/>
            </p:nvSpPr>
            <p:spPr bwMode="auto">
              <a:xfrm>
                <a:off x="6683315" y="2636004"/>
                <a:ext cx="36974" cy="41808"/>
              </a:xfrm>
              <a:custGeom>
                <a:avLst/>
                <a:gdLst>
                  <a:gd name="T0" fmla="*/ 7 w 8"/>
                  <a:gd name="T1" fmla="*/ 2 h 9"/>
                  <a:gd name="T2" fmla="*/ 4 w 8"/>
                  <a:gd name="T3" fmla="*/ 0 h 9"/>
                  <a:gd name="T4" fmla="*/ 2 w 8"/>
                  <a:gd name="T5" fmla="*/ 2 h 9"/>
                  <a:gd name="T6" fmla="*/ 0 w 8"/>
                  <a:gd name="T7" fmla="*/ 8 h 9"/>
                  <a:gd name="T8" fmla="*/ 4 w 8"/>
                  <a:gd name="T9" fmla="*/ 8 h 9"/>
                  <a:gd name="T10" fmla="*/ 7 w 8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7" y="2"/>
                    </a:moveTo>
                    <a:cubicBezTo>
                      <a:pt x="7" y="1"/>
                      <a:pt x="5" y="0"/>
                      <a:pt x="4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4"/>
                      <a:pt x="1" y="6"/>
                      <a:pt x="0" y="8"/>
                    </a:cubicBezTo>
                    <a:cubicBezTo>
                      <a:pt x="2" y="8"/>
                      <a:pt x="2" y="9"/>
                      <a:pt x="4" y="8"/>
                    </a:cubicBezTo>
                    <a:cubicBezTo>
                      <a:pt x="5" y="7"/>
                      <a:pt x="8" y="4"/>
                      <a:pt x="7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87" name="Freeform 687"/>
              <p:cNvSpPr>
                <a:spLocks/>
              </p:cNvSpPr>
              <p:nvPr/>
            </p:nvSpPr>
            <p:spPr bwMode="auto">
              <a:xfrm>
                <a:off x="6678492" y="2692283"/>
                <a:ext cx="14469" cy="33767"/>
              </a:xfrm>
              <a:custGeom>
                <a:avLst/>
                <a:gdLst>
                  <a:gd name="T0" fmla="*/ 0 w 3"/>
                  <a:gd name="T1" fmla="*/ 3 h 7"/>
                  <a:gd name="T2" fmla="*/ 3 w 3"/>
                  <a:gd name="T3" fmla="*/ 7 h 7"/>
                  <a:gd name="T4" fmla="*/ 3 w 3"/>
                  <a:gd name="T5" fmla="*/ 1 h 7"/>
                  <a:gd name="T6" fmla="*/ 2 w 3"/>
                  <a:gd name="T7" fmla="*/ 0 h 7"/>
                  <a:gd name="T8" fmla="*/ 0 w 3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3"/>
                    </a:moveTo>
                    <a:cubicBezTo>
                      <a:pt x="0" y="5"/>
                      <a:pt x="1" y="6"/>
                      <a:pt x="3" y="7"/>
                    </a:cubicBezTo>
                    <a:cubicBezTo>
                      <a:pt x="3" y="5"/>
                      <a:pt x="3" y="3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88" name="Freeform 688"/>
              <p:cNvSpPr>
                <a:spLocks/>
              </p:cNvSpPr>
              <p:nvPr/>
            </p:nvSpPr>
            <p:spPr bwMode="auto">
              <a:xfrm>
                <a:off x="6659202" y="2672986"/>
                <a:ext cx="38580" cy="123814"/>
              </a:xfrm>
              <a:custGeom>
                <a:avLst/>
                <a:gdLst>
                  <a:gd name="T0" fmla="*/ 4 w 8"/>
                  <a:gd name="T1" fmla="*/ 17 h 26"/>
                  <a:gd name="T2" fmla="*/ 6 w 8"/>
                  <a:gd name="T3" fmla="*/ 13 h 26"/>
                  <a:gd name="T4" fmla="*/ 5 w 8"/>
                  <a:gd name="T5" fmla="*/ 10 h 26"/>
                  <a:gd name="T6" fmla="*/ 7 w 8"/>
                  <a:gd name="T7" fmla="*/ 4 h 26"/>
                  <a:gd name="T8" fmla="*/ 6 w 8"/>
                  <a:gd name="T9" fmla="*/ 0 h 26"/>
                  <a:gd name="T10" fmla="*/ 2 w 8"/>
                  <a:gd name="T11" fmla="*/ 7 h 26"/>
                  <a:gd name="T12" fmla="*/ 0 w 8"/>
                  <a:gd name="T13" fmla="*/ 11 h 26"/>
                  <a:gd name="T14" fmla="*/ 1 w 8"/>
                  <a:gd name="T15" fmla="*/ 16 h 26"/>
                  <a:gd name="T16" fmla="*/ 2 w 8"/>
                  <a:gd name="T17" fmla="*/ 26 h 26"/>
                  <a:gd name="T18" fmla="*/ 2 w 8"/>
                  <a:gd name="T19" fmla="*/ 25 h 26"/>
                  <a:gd name="T20" fmla="*/ 4 w 8"/>
                  <a:gd name="T21" fmla="*/ 17 h 26"/>
                  <a:gd name="T22" fmla="*/ 4 w 8"/>
                  <a:gd name="T2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6">
                    <a:moveTo>
                      <a:pt x="4" y="17"/>
                    </a:moveTo>
                    <a:cubicBezTo>
                      <a:pt x="4" y="16"/>
                      <a:pt x="5" y="15"/>
                      <a:pt x="6" y="13"/>
                    </a:cubicBezTo>
                    <a:cubicBezTo>
                      <a:pt x="7" y="11"/>
                      <a:pt x="6" y="12"/>
                      <a:pt x="5" y="10"/>
                    </a:cubicBezTo>
                    <a:cubicBezTo>
                      <a:pt x="3" y="8"/>
                      <a:pt x="4" y="3"/>
                      <a:pt x="7" y="4"/>
                    </a:cubicBezTo>
                    <a:cubicBezTo>
                      <a:pt x="8" y="1"/>
                      <a:pt x="8" y="1"/>
                      <a:pt x="6" y="0"/>
                    </a:cubicBezTo>
                    <a:cubicBezTo>
                      <a:pt x="4" y="0"/>
                      <a:pt x="3" y="5"/>
                      <a:pt x="2" y="7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2"/>
                      <a:pt x="1" y="14"/>
                      <a:pt x="1" y="16"/>
                    </a:cubicBezTo>
                    <a:cubicBezTo>
                      <a:pt x="1" y="19"/>
                      <a:pt x="2" y="22"/>
                      <a:pt x="2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3"/>
                      <a:pt x="3" y="20"/>
                      <a:pt x="4" y="17"/>
                    </a:cubicBezTo>
                    <a:cubicBezTo>
                      <a:pt x="4" y="16"/>
                      <a:pt x="4" y="18"/>
                      <a:pt x="4" y="1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89" name="Freeform 689"/>
              <p:cNvSpPr>
                <a:spLocks/>
              </p:cNvSpPr>
              <p:nvPr/>
            </p:nvSpPr>
            <p:spPr bwMode="auto">
              <a:xfrm>
                <a:off x="7049833" y="2857901"/>
                <a:ext cx="24113" cy="36984"/>
              </a:xfrm>
              <a:custGeom>
                <a:avLst/>
                <a:gdLst>
                  <a:gd name="T0" fmla="*/ 3 w 5"/>
                  <a:gd name="T1" fmla="*/ 8 h 8"/>
                  <a:gd name="T2" fmla="*/ 2 w 5"/>
                  <a:gd name="T3" fmla="*/ 0 h 8"/>
                  <a:gd name="T4" fmla="*/ 0 w 5"/>
                  <a:gd name="T5" fmla="*/ 4 h 8"/>
                  <a:gd name="T6" fmla="*/ 3 w 5"/>
                  <a:gd name="T7" fmla="*/ 8 h 8"/>
                  <a:gd name="T8" fmla="*/ 3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3" y="7"/>
                      <a:pt x="5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2" y="8"/>
                      <a:pt x="3" y="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90" name="Freeform 690"/>
              <p:cNvSpPr>
                <a:spLocks/>
              </p:cNvSpPr>
              <p:nvPr/>
            </p:nvSpPr>
            <p:spPr bwMode="auto">
              <a:xfrm>
                <a:off x="6856930" y="3033169"/>
                <a:ext cx="250775" cy="159189"/>
              </a:xfrm>
              <a:custGeom>
                <a:avLst/>
                <a:gdLst>
                  <a:gd name="T0" fmla="*/ 47 w 53"/>
                  <a:gd name="T1" fmla="*/ 0 h 34"/>
                  <a:gd name="T2" fmla="*/ 38 w 53"/>
                  <a:gd name="T3" fmla="*/ 2 h 34"/>
                  <a:gd name="T4" fmla="*/ 28 w 53"/>
                  <a:gd name="T5" fmla="*/ 4 h 34"/>
                  <a:gd name="T6" fmla="*/ 23 w 53"/>
                  <a:gd name="T7" fmla="*/ 10 h 34"/>
                  <a:gd name="T8" fmla="*/ 17 w 53"/>
                  <a:gd name="T9" fmla="*/ 9 h 34"/>
                  <a:gd name="T10" fmla="*/ 9 w 53"/>
                  <a:gd name="T11" fmla="*/ 9 h 34"/>
                  <a:gd name="T12" fmla="*/ 3 w 53"/>
                  <a:gd name="T13" fmla="*/ 12 h 34"/>
                  <a:gd name="T14" fmla="*/ 1 w 53"/>
                  <a:gd name="T15" fmla="*/ 15 h 34"/>
                  <a:gd name="T16" fmla="*/ 1 w 53"/>
                  <a:gd name="T17" fmla="*/ 21 h 34"/>
                  <a:gd name="T18" fmla="*/ 3 w 53"/>
                  <a:gd name="T19" fmla="*/ 28 h 34"/>
                  <a:gd name="T20" fmla="*/ 4 w 53"/>
                  <a:gd name="T21" fmla="*/ 32 h 34"/>
                  <a:gd name="T22" fmla="*/ 12 w 53"/>
                  <a:gd name="T23" fmla="*/ 32 h 34"/>
                  <a:gd name="T24" fmla="*/ 16 w 53"/>
                  <a:gd name="T25" fmla="*/ 29 h 34"/>
                  <a:gd name="T26" fmla="*/ 21 w 53"/>
                  <a:gd name="T27" fmla="*/ 29 h 34"/>
                  <a:gd name="T28" fmla="*/ 24 w 53"/>
                  <a:gd name="T29" fmla="*/ 26 h 34"/>
                  <a:gd name="T30" fmla="*/ 32 w 53"/>
                  <a:gd name="T31" fmla="*/ 24 h 34"/>
                  <a:gd name="T32" fmla="*/ 41 w 53"/>
                  <a:gd name="T33" fmla="*/ 21 h 34"/>
                  <a:gd name="T34" fmla="*/ 47 w 53"/>
                  <a:gd name="T35" fmla="*/ 17 h 34"/>
                  <a:gd name="T36" fmla="*/ 52 w 53"/>
                  <a:gd name="T37" fmla="*/ 12 h 34"/>
                  <a:gd name="T38" fmla="*/ 47 w 53"/>
                  <a:gd name="T3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34">
                    <a:moveTo>
                      <a:pt x="47" y="0"/>
                    </a:moveTo>
                    <a:cubicBezTo>
                      <a:pt x="44" y="1"/>
                      <a:pt x="41" y="2"/>
                      <a:pt x="38" y="2"/>
                    </a:cubicBezTo>
                    <a:cubicBezTo>
                      <a:pt x="35" y="3"/>
                      <a:pt x="31" y="2"/>
                      <a:pt x="28" y="4"/>
                    </a:cubicBezTo>
                    <a:cubicBezTo>
                      <a:pt x="26" y="6"/>
                      <a:pt x="25" y="8"/>
                      <a:pt x="23" y="10"/>
                    </a:cubicBezTo>
                    <a:cubicBezTo>
                      <a:pt x="22" y="11"/>
                      <a:pt x="19" y="9"/>
                      <a:pt x="17" y="9"/>
                    </a:cubicBezTo>
                    <a:cubicBezTo>
                      <a:pt x="14" y="9"/>
                      <a:pt x="12" y="9"/>
                      <a:pt x="9" y="9"/>
                    </a:cubicBezTo>
                    <a:cubicBezTo>
                      <a:pt x="6" y="9"/>
                      <a:pt x="3" y="8"/>
                      <a:pt x="3" y="12"/>
                    </a:cubicBezTo>
                    <a:cubicBezTo>
                      <a:pt x="2" y="14"/>
                      <a:pt x="1" y="13"/>
                      <a:pt x="1" y="15"/>
                    </a:cubicBezTo>
                    <a:cubicBezTo>
                      <a:pt x="0" y="17"/>
                      <a:pt x="0" y="19"/>
                      <a:pt x="1" y="21"/>
                    </a:cubicBezTo>
                    <a:cubicBezTo>
                      <a:pt x="1" y="23"/>
                      <a:pt x="2" y="26"/>
                      <a:pt x="3" y="28"/>
                    </a:cubicBezTo>
                    <a:cubicBezTo>
                      <a:pt x="3" y="29"/>
                      <a:pt x="3" y="31"/>
                      <a:pt x="4" y="32"/>
                    </a:cubicBezTo>
                    <a:cubicBezTo>
                      <a:pt x="5" y="34"/>
                      <a:pt x="10" y="33"/>
                      <a:pt x="12" y="32"/>
                    </a:cubicBezTo>
                    <a:cubicBezTo>
                      <a:pt x="13" y="31"/>
                      <a:pt x="14" y="30"/>
                      <a:pt x="16" y="29"/>
                    </a:cubicBezTo>
                    <a:cubicBezTo>
                      <a:pt x="17" y="29"/>
                      <a:pt x="19" y="29"/>
                      <a:pt x="21" y="29"/>
                    </a:cubicBezTo>
                    <a:cubicBezTo>
                      <a:pt x="22" y="28"/>
                      <a:pt x="23" y="27"/>
                      <a:pt x="24" y="26"/>
                    </a:cubicBezTo>
                    <a:cubicBezTo>
                      <a:pt x="27" y="25"/>
                      <a:pt x="29" y="25"/>
                      <a:pt x="32" y="24"/>
                    </a:cubicBezTo>
                    <a:cubicBezTo>
                      <a:pt x="35" y="23"/>
                      <a:pt x="38" y="22"/>
                      <a:pt x="41" y="21"/>
                    </a:cubicBezTo>
                    <a:cubicBezTo>
                      <a:pt x="43" y="20"/>
                      <a:pt x="47" y="19"/>
                      <a:pt x="47" y="17"/>
                    </a:cubicBezTo>
                    <a:cubicBezTo>
                      <a:pt x="48" y="14"/>
                      <a:pt x="53" y="14"/>
                      <a:pt x="52" y="12"/>
                    </a:cubicBezTo>
                    <a:cubicBezTo>
                      <a:pt x="50" y="8"/>
                      <a:pt x="49" y="4"/>
                      <a:pt x="47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91" name="Freeform 691"/>
              <p:cNvSpPr>
                <a:spLocks/>
              </p:cNvSpPr>
              <p:nvPr/>
            </p:nvSpPr>
            <p:spPr bwMode="auto">
              <a:xfrm>
                <a:off x="7078768" y="2857901"/>
                <a:ext cx="192904" cy="231546"/>
              </a:xfrm>
              <a:custGeom>
                <a:avLst/>
                <a:gdLst>
                  <a:gd name="T0" fmla="*/ 39 w 41"/>
                  <a:gd name="T1" fmla="*/ 19 h 49"/>
                  <a:gd name="T2" fmla="*/ 34 w 41"/>
                  <a:gd name="T3" fmla="*/ 14 h 49"/>
                  <a:gd name="T4" fmla="*/ 28 w 41"/>
                  <a:gd name="T5" fmla="*/ 12 h 49"/>
                  <a:gd name="T6" fmla="*/ 22 w 41"/>
                  <a:gd name="T7" fmla="*/ 6 h 49"/>
                  <a:gd name="T8" fmla="*/ 21 w 41"/>
                  <a:gd name="T9" fmla="*/ 3 h 49"/>
                  <a:gd name="T10" fmla="*/ 22 w 41"/>
                  <a:gd name="T11" fmla="*/ 0 h 49"/>
                  <a:gd name="T12" fmla="*/ 17 w 41"/>
                  <a:gd name="T13" fmla="*/ 5 h 49"/>
                  <a:gd name="T14" fmla="*/ 10 w 41"/>
                  <a:gd name="T15" fmla="*/ 10 h 49"/>
                  <a:gd name="T16" fmla="*/ 5 w 41"/>
                  <a:gd name="T17" fmla="*/ 10 h 49"/>
                  <a:gd name="T18" fmla="*/ 0 w 41"/>
                  <a:gd name="T19" fmla="*/ 11 h 49"/>
                  <a:gd name="T20" fmla="*/ 5 w 41"/>
                  <a:gd name="T21" fmla="*/ 17 h 49"/>
                  <a:gd name="T22" fmla="*/ 16 w 41"/>
                  <a:gd name="T23" fmla="*/ 19 h 49"/>
                  <a:gd name="T24" fmla="*/ 16 w 41"/>
                  <a:gd name="T25" fmla="*/ 32 h 49"/>
                  <a:gd name="T26" fmla="*/ 11 w 41"/>
                  <a:gd name="T27" fmla="*/ 34 h 49"/>
                  <a:gd name="T28" fmla="*/ 0 w 41"/>
                  <a:gd name="T29" fmla="*/ 37 h 49"/>
                  <a:gd name="T30" fmla="*/ 5 w 41"/>
                  <a:gd name="T31" fmla="*/ 49 h 49"/>
                  <a:gd name="T32" fmla="*/ 14 w 41"/>
                  <a:gd name="T33" fmla="*/ 48 h 49"/>
                  <a:gd name="T34" fmla="*/ 17 w 41"/>
                  <a:gd name="T35" fmla="*/ 44 h 49"/>
                  <a:gd name="T36" fmla="*/ 23 w 41"/>
                  <a:gd name="T37" fmla="*/ 42 h 49"/>
                  <a:gd name="T38" fmla="*/ 28 w 41"/>
                  <a:gd name="T39" fmla="*/ 38 h 49"/>
                  <a:gd name="T40" fmla="*/ 29 w 41"/>
                  <a:gd name="T41" fmla="*/ 32 h 49"/>
                  <a:gd name="T42" fmla="*/ 32 w 41"/>
                  <a:gd name="T43" fmla="*/ 30 h 49"/>
                  <a:gd name="T44" fmla="*/ 37 w 41"/>
                  <a:gd name="T45" fmla="*/ 24 h 49"/>
                  <a:gd name="T46" fmla="*/ 39 w 41"/>
                  <a:gd name="T47" fmla="*/ 19 h 49"/>
                  <a:gd name="T48" fmla="*/ 39 w 41"/>
                  <a:gd name="T49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9">
                    <a:moveTo>
                      <a:pt x="39" y="19"/>
                    </a:moveTo>
                    <a:cubicBezTo>
                      <a:pt x="36" y="19"/>
                      <a:pt x="35" y="16"/>
                      <a:pt x="34" y="14"/>
                    </a:cubicBezTo>
                    <a:cubicBezTo>
                      <a:pt x="33" y="13"/>
                      <a:pt x="29" y="13"/>
                      <a:pt x="28" y="12"/>
                    </a:cubicBezTo>
                    <a:cubicBezTo>
                      <a:pt x="25" y="11"/>
                      <a:pt x="24" y="9"/>
                      <a:pt x="22" y="6"/>
                    </a:cubicBezTo>
                    <a:cubicBezTo>
                      <a:pt x="22" y="5"/>
                      <a:pt x="21" y="4"/>
                      <a:pt x="21" y="3"/>
                    </a:cubicBezTo>
                    <a:cubicBezTo>
                      <a:pt x="21" y="3"/>
                      <a:pt x="22" y="0"/>
                      <a:pt x="22" y="0"/>
                    </a:cubicBezTo>
                    <a:cubicBezTo>
                      <a:pt x="21" y="0"/>
                      <a:pt x="18" y="4"/>
                      <a:pt x="17" y="5"/>
                    </a:cubicBezTo>
                    <a:cubicBezTo>
                      <a:pt x="15" y="7"/>
                      <a:pt x="13" y="10"/>
                      <a:pt x="10" y="10"/>
                    </a:cubicBezTo>
                    <a:cubicBezTo>
                      <a:pt x="8" y="11"/>
                      <a:pt x="7" y="10"/>
                      <a:pt x="5" y="10"/>
                    </a:cubicBezTo>
                    <a:cubicBezTo>
                      <a:pt x="3" y="11"/>
                      <a:pt x="1" y="13"/>
                      <a:pt x="0" y="11"/>
                    </a:cubicBezTo>
                    <a:cubicBezTo>
                      <a:pt x="1" y="14"/>
                      <a:pt x="2" y="17"/>
                      <a:pt x="5" y="17"/>
                    </a:cubicBezTo>
                    <a:cubicBezTo>
                      <a:pt x="7" y="17"/>
                      <a:pt x="15" y="17"/>
                      <a:pt x="16" y="19"/>
                    </a:cubicBezTo>
                    <a:cubicBezTo>
                      <a:pt x="19" y="23"/>
                      <a:pt x="17" y="27"/>
                      <a:pt x="16" y="32"/>
                    </a:cubicBezTo>
                    <a:cubicBezTo>
                      <a:pt x="15" y="33"/>
                      <a:pt x="11" y="34"/>
                      <a:pt x="11" y="34"/>
                    </a:cubicBezTo>
                    <a:cubicBezTo>
                      <a:pt x="7" y="35"/>
                      <a:pt x="3" y="36"/>
                      <a:pt x="0" y="37"/>
                    </a:cubicBezTo>
                    <a:cubicBezTo>
                      <a:pt x="2" y="41"/>
                      <a:pt x="4" y="45"/>
                      <a:pt x="5" y="49"/>
                    </a:cubicBezTo>
                    <a:cubicBezTo>
                      <a:pt x="8" y="48"/>
                      <a:pt x="11" y="48"/>
                      <a:pt x="14" y="48"/>
                    </a:cubicBezTo>
                    <a:cubicBezTo>
                      <a:pt x="18" y="47"/>
                      <a:pt x="15" y="46"/>
                      <a:pt x="17" y="44"/>
                    </a:cubicBezTo>
                    <a:cubicBezTo>
                      <a:pt x="19" y="43"/>
                      <a:pt x="22" y="44"/>
                      <a:pt x="23" y="42"/>
                    </a:cubicBezTo>
                    <a:cubicBezTo>
                      <a:pt x="25" y="40"/>
                      <a:pt x="25" y="39"/>
                      <a:pt x="28" y="38"/>
                    </a:cubicBezTo>
                    <a:cubicBezTo>
                      <a:pt x="30" y="37"/>
                      <a:pt x="29" y="34"/>
                      <a:pt x="29" y="32"/>
                    </a:cubicBezTo>
                    <a:cubicBezTo>
                      <a:pt x="28" y="30"/>
                      <a:pt x="30" y="30"/>
                      <a:pt x="32" y="30"/>
                    </a:cubicBezTo>
                    <a:cubicBezTo>
                      <a:pt x="35" y="29"/>
                      <a:pt x="35" y="26"/>
                      <a:pt x="37" y="24"/>
                    </a:cubicBezTo>
                    <a:cubicBezTo>
                      <a:pt x="38" y="23"/>
                      <a:pt x="41" y="20"/>
                      <a:pt x="39" y="19"/>
                    </a:cubicBezTo>
                    <a:cubicBezTo>
                      <a:pt x="38" y="19"/>
                      <a:pt x="40" y="20"/>
                      <a:pt x="39" y="1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92" name="Freeform 692"/>
              <p:cNvSpPr>
                <a:spLocks/>
              </p:cNvSpPr>
              <p:nvPr/>
            </p:nvSpPr>
            <p:spPr bwMode="auto">
              <a:xfrm>
                <a:off x="7488689" y="2404459"/>
                <a:ext cx="258814" cy="112558"/>
              </a:xfrm>
              <a:custGeom>
                <a:avLst/>
                <a:gdLst>
                  <a:gd name="T0" fmla="*/ 55 w 55"/>
                  <a:gd name="T1" fmla="*/ 5 h 24"/>
                  <a:gd name="T2" fmla="*/ 47 w 55"/>
                  <a:gd name="T3" fmla="*/ 3 h 24"/>
                  <a:gd name="T4" fmla="*/ 36 w 55"/>
                  <a:gd name="T5" fmla="*/ 2 h 24"/>
                  <a:gd name="T6" fmla="*/ 27 w 55"/>
                  <a:gd name="T7" fmla="*/ 0 h 24"/>
                  <a:gd name="T8" fmla="*/ 22 w 55"/>
                  <a:gd name="T9" fmla="*/ 2 h 24"/>
                  <a:gd name="T10" fmla="*/ 19 w 55"/>
                  <a:gd name="T11" fmla="*/ 4 h 24"/>
                  <a:gd name="T12" fmla="*/ 11 w 55"/>
                  <a:gd name="T13" fmla="*/ 5 h 24"/>
                  <a:gd name="T14" fmla="*/ 9 w 55"/>
                  <a:gd name="T15" fmla="*/ 7 h 24"/>
                  <a:gd name="T16" fmla="*/ 8 w 55"/>
                  <a:gd name="T17" fmla="*/ 11 h 24"/>
                  <a:gd name="T18" fmla="*/ 12 w 55"/>
                  <a:gd name="T19" fmla="*/ 12 h 24"/>
                  <a:gd name="T20" fmla="*/ 15 w 55"/>
                  <a:gd name="T21" fmla="*/ 12 h 24"/>
                  <a:gd name="T22" fmla="*/ 19 w 55"/>
                  <a:gd name="T23" fmla="*/ 15 h 24"/>
                  <a:gd name="T24" fmla="*/ 15 w 55"/>
                  <a:gd name="T25" fmla="*/ 17 h 24"/>
                  <a:gd name="T26" fmla="*/ 11 w 55"/>
                  <a:gd name="T27" fmla="*/ 17 h 24"/>
                  <a:gd name="T28" fmla="*/ 10 w 55"/>
                  <a:gd name="T29" fmla="*/ 20 h 24"/>
                  <a:gd name="T30" fmla="*/ 1 w 55"/>
                  <a:gd name="T31" fmla="*/ 20 h 24"/>
                  <a:gd name="T32" fmla="*/ 11 w 55"/>
                  <a:gd name="T33" fmla="*/ 22 h 24"/>
                  <a:gd name="T34" fmla="*/ 15 w 55"/>
                  <a:gd name="T35" fmla="*/ 23 h 24"/>
                  <a:gd name="T36" fmla="*/ 21 w 55"/>
                  <a:gd name="T37" fmla="*/ 23 h 24"/>
                  <a:gd name="T38" fmla="*/ 25 w 55"/>
                  <a:gd name="T39" fmla="*/ 20 h 24"/>
                  <a:gd name="T40" fmla="*/ 28 w 55"/>
                  <a:gd name="T41" fmla="*/ 17 h 24"/>
                  <a:gd name="T42" fmla="*/ 33 w 55"/>
                  <a:gd name="T43" fmla="*/ 16 h 24"/>
                  <a:gd name="T44" fmla="*/ 37 w 55"/>
                  <a:gd name="T45" fmla="*/ 16 h 24"/>
                  <a:gd name="T46" fmla="*/ 40 w 55"/>
                  <a:gd name="T47" fmla="*/ 13 h 24"/>
                  <a:gd name="T48" fmla="*/ 44 w 55"/>
                  <a:gd name="T49" fmla="*/ 12 h 24"/>
                  <a:gd name="T50" fmla="*/ 54 w 55"/>
                  <a:gd name="T51" fmla="*/ 7 h 24"/>
                  <a:gd name="T52" fmla="*/ 55 w 55"/>
                  <a:gd name="T53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24">
                    <a:moveTo>
                      <a:pt x="55" y="5"/>
                    </a:moveTo>
                    <a:cubicBezTo>
                      <a:pt x="52" y="5"/>
                      <a:pt x="50" y="3"/>
                      <a:pt x="47" y="3"/>
                    </a:cubicBezTo>
                    <a:cubicBezTo>
                      <a:pt x="44" y="2"/>
                      <a:pt x="40" y="2"/>
                      <a:pt x="36" y="2"/>
                    </a:cubicBezTo>
                    <a:cubicBezTo>
                      <a:pt x="33" y="2"/>
                      <a:pt x="30" y="2"/>
                      <a:pt x="27" y="0"/>
                    </a:cubicBezTo>
                    <a:cubicBezTo>
                      <a:pt x="25" y="0"/>
                      <a:pt x="23" y="0"/>
                      <a:pt x="22" y="2"/>
                    </a:cubicBezTo>
                    <a:cubicBezTo>
                      <a:pt x="22" y="4"/>
                      <a:pt x="21" y="5"/>
                      <a:pt x="19" y="4"/>
                    </a:cubicBezTo>
                    <a:cubicBezTo>
                      <a:pt x="17" y="3"/>
                      <a:pt x="12" y="1"/>
                      <a:pt x="11" y="5"/>
                    </a:cubicBezTo>
                    <a:cubicBezTo>
                      <a:pt x="10" y="6"/>
                      <a:pt x="11" y="6"/>
                      <a:pt x="9" y="7"/>
                    </a:cubicBezTo>
                    <a:cubicBezTo>
                      <a:pt x="8" y="8"/>
                      <a:pt x="6" y="10"/>
                      <a:pt x="8" y="11"/>
                    </a:cubicBezTo>
                    <a:cubicBezTo>
                      <a:pt x="9" y="12"/>
                      <a:pt x="12" y="13"/>
                      <a:pt x="12" y="12"/>
                    </a:cubicBezTo>
                    <a:cubicBezTo>
                      <a:pt x="13" y="10"/>
                      <a:pt x="14" y="11"/>
                      <a:pt x="15" y="12"/>
                    </a:cubicBezTo>
                    <a:cubicBezTo>
                      <a:pt x="16" y="13"/>
                      <a:pt x="20" y="14"/>
                      <a:pt x="19" y="15"/>
                    </a:cubicBezTo>
                    <a:cubicBezTo>
                      <a:pt x="19" y="16"/>
                      <a:pt x="16" y="16"/>
                      <a:pt x="15" y="17"/>
                    </a:cubicBezTo>
                    <a:cubicBezTo>
                      <a:pt x="14" y="18"/>
                      <a:pt x="13" y="19"/>
                      <a:pt x="11" y="17"/>
                    </a:cubicBezTo>
                    <a:cubicBezTo>
                      <a:pt x="10" y="16"/>
                      <a:pt x="10" y="19"/>
                      <a:pt x="10" y="20"/>
                    </a:cubicBezTo>
                    <a:cubicBezTo>
                      <a:pt x="6" y="22"/>
                      <a:pt x="4" y="15"/>
                      <a:pt x="1" y="20"/>
                    </a:cubicBezTo>
                    <a:cubicBezTo>
                      <a:pt x="0" y="21"/>
                      <a:pt x="10" y="23"/>
                      <a:pt x="11" y="22"/>
                    </a:cubicBezTo>
                    <a:cubicBezTo>
                      <a:pt x="12" y="21"/>
                      <a:pt x="14" y="22"/>
                      <a:pt x="15" y="23"/>
                    </a:cubicBezTo>
                    <a:cubicBezTo>
                      <a:pt x="16" y="23"/>
                      <a:pt x="19" y="24"/>
                      <a:pt x="21" y="23"/>
                    </a:cubicBezTo>
                    <a:cubicBezTo>
                      <a:pt x="22" y="22"/>
                      <a:pt x="24" y="23"/>
                      <a:pt x="25" y="20"/>
                    </a:cubicBezTo>
                    <a:cubicBezTo>
                      <a:pt x="25" y="19"/>
                      <a:pt x="27" y="18"/>
                      <a:pt x="28" y="17"/>
                    </a:cubicBezTo>
                    <a:cubicBezTo>
                      <a:pt x="29" y="16"/>
                      <a:pt x="33" y="16"/>
                      <a:pt x="33" y="16"/>
                    </a:cubicBezTo>
                    <a:cubicBezTo>
                      <a:pt x="34" y="18"/>
                      <a:pt x="35" y="16"/>
                      <a:pt x="37" y="16"/>
                    </a:cubicBezTo>
                    <a:cubicBezTo>
                      <a:pt x="38" y="16"/>
                      <a:pt x="39" y="13"/>
                      <a:pt x="40" y="13"/>
                    </a:cubicBezTo>
                    <a:cubicBezTo>
                      <a:pt x="41" y="12"/>
                      <a:pt x="43" y="13"/>
                      <a:pt x="44" y="12"/>
                    </a:cubicBezTo>
                    <a:cubicBezTo>
                      <a:pt x="48" y="11"/>
                      <a:pt x="50" y="9"/>
                      <a:pt x="54" y="7"/>
                    </a:cubicBezTo>
                    <a:cubicBezTo>
                      <a:pt x="55" y="7"/>
                      <a:pt x="55" y="7"/>
                      <a:pt x="55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93" name="Freeform 693"/>
              <p:cNvSpPr>
                <a:spLocks/>
              </p:cNvSpPr>
              <p:nvPr/>
            </p:nvSpPr>
            <p:spPr bwMode="auto">
              <a:xfrm>
                <a:off x="7173614" y="2333709"/>
                <a:ext cx="419568" cy="246017"/>
              </a:xfrm>
              <a:custGeom>
                <a:avLst/>
                <a:gdLst>
                  <a:gd name="T0" fmla="*/ 78 w 89"/>
                  <a:gd name="T1" fmla="*/ 32 h 52"/>
                  <a:gd name="T2" fmla="*/ 81 w 89"/>
                  <a:gd name="T3" fmla="*/ 33 h 52"/>
                  <a:gd name="T4" fmla="*/ 84 w 89"/>
                  <a:gd name="T5" fmla="*/ 31 h 52"/>
                  <a:gd name="T6" fmla="*/ 81 w 89"/>
                  <a:gd name="T7" fmla="*/ 26 h 52"/>
                  <a:gd name="T8" fmla="*/ 79 w 89"/>
                  <a:gd name="T9" fmla="*/ 27 h 52"/>
                  <a:gd name="T10" fmla="*/ 75 w 89"/>
                  <a:gd name="T11" fmla="*/ 27 h 52"/>
                  <a:gd name="T12" fmla="*/ 78 w 89"/>
                  <a:gd name="T13" fmla="*/ 21 h 52"/>
                  <a:gd name="T14" fmla="*/ 74 w 89"/>
                  <a:gd name="T15" fmla="*/ 22 h 52"/>
                  <a:gd name="T16" fmla="*/ 68 w 89"/>
                  <a:gd name="T17" fmla="*/ 25 h 52"/>
                  <a:gd name="T18" fmla="*/ 65 w 89"/>
                  <a:gd name="T19" fmla="*/ 29 h 52"/>
                  <a:gd name="T20" fmla="*/ 62 w 89"/>
                  <a:gd name="T21" fmla="*/ 28 h 52"/>
                  <a:gd name="T22" fmla="*/ 57 w 89"/>
                  <a:gd name="T23" fmla="*/ 27 h 52"/>
                  <a:gd name="T24" fmla="*/ 53 w 89"/>
                  <a:gd name="T25" fmla="*/ 23 h 52"/>
                  <a:gd name="T26" fmla="*/ 52 w 89"/>
                  <a:gd name="T27" fmla="*/ 17 h 52"/>
                  <a:gd name="T28" fmla="*/ 49 w 89"/>
                  <a:gd name="T29" fmla="*/ 13 h 52"/>
                  <a:gd name="T30" fmla="*/ 45 w 89"/>
                  <a:gd name="T31" fmla="*/ 12 h 52"/>
                  <a:gd name="T32" fmla="*/ 38 w 89"/>
                  <a:gd name="T33" fmla="*/ 12 h 52"/>
                  <a:gd name="T34" fmla="*/ 31 w 89"/>
                  <a:gd name="T35" fmla="*/ 12 h 52"/>
                  <a:gd name="T36" fmla="*/ 27 w 89"/>
                  <a:gd name="T37" fmla="*/ 8 h 52"/>
                  <a:gd name="T38" fmla="*/ 23 w 89"/>
                  <a:gd name="T39" fmla="*/ 8 h 52"/>
                  <a:gd name="T40" fmla="*/ 19 w 89"/>
                  <a:gd name="T41" fmla="*/ 10 h 52"/>
                  <a:gd name="T42" fmla="*/ 17 w 89"/>
                  <a:gd name="T43" fmla="*/ 6 h 52"/>
                  <a:gd name="T44" fmla="*/ 15 w 89"/>
                  <a:gd name="T45" fmla="*/ 1 h 52"/>
                  <a:gd name="T46" fmla="*/ 15 w 89"/>
                  <a:gd name="T47" fmla="*/ 5 h 52"/>
                  <a:gd name="T48" fmla="*/ 14 w 89"/>
                  <a:gd name="T49" fmla="*/ 8 h 52"/>
                  <a:gd name="T50" fmla="*/ 13 w 89"/>
                  <a:gd name="T51" fmla="*/ 3 h 52"/>
                  <a:gd name="T52" fmla="*/ 14 w 89"/>
                  <a:gd name="T53" fmla="*/ 0 h 52"/>
                  <a:gd name="T54" fmla="*/ 1 w 89"/>
                  <a:gd name="T55" fmla="*/ 4 h 52"/>
                  <a:gd name="T56" fmla="*/ 1 w 89"/>
                  <a:gd name="T57" fmla="*/ 15 h 52"/>
                  <a:gd name="T58" fmla="*/ 1 w 89"/>
                  <a:gd name="T59" fmla="*/ 23 h 52"/>
                  <a:gd name="T60" fmla="*/ 2 w 89"/>
                  <a:gd name="T61" fmla="*/ 26 h 52"/>
                  <a:gd name="T62" fmla="*/ 6 w 89"/>
                  <a:gd name="T63" fmla="*/ 26 h 52"/>
                  <a:gd name="T64" fmla="*/ 6 w 89"/>
                  <a:gd name="T65" fmla="*/ 23 h 52"/>
                  <a:gd name="T66" fmla="*/ 10 w 89"/>
                  <a:gd name="T67" fmla="*/ 20 h 52"/>
                  <a:gd name="T68" fmla="*/ 13 w 89"/>
                  <a:gd name="T69" fmla="*/ 18 h 52"/>
                  <a:gd name="T70" fmla="*/ 17 w 89"/>
                  <a:gd name="T71" fmla="*/ 19 h 52"/>
                  <a:gd name="T72" fmla="*/ 21 w 89"/>
                  <a:gd name="T73" fmla="*/ 20 h 52"/>
                  <a:gd name="T74" fmla="*/ 21 w 89"/>
                  <a:gd name="T75" fmla="*/ 24 h 52"/>
                  <a:gd name="T76" fmla="*/ 26 w 89"/>
                  <a:gd name="T77" fmla="*/ 27 h 52"/>
                  <a:gd name="T78" fmla="*/ 33 w 89"/>
                  <a:gd name="T79" fmla="*/ 34 h 52"/>
                  <a:gd name="T80" fmla="*/ 38 w 89"/>
                  <a:gd name="T81" fmla="*/ 37 h 52"/>
                  <a:gd name="T82" fmla="*/ 41 w 89"/>
                  <a:gd name="T83" fmla="*/ 39 h 52"/>
                  <a:gd name="T84" fmla="*/ 50 w 89"/>
                  <a:gd name="T85" fmla="*/ 45 h 52"/>
                  <a:gd name="T86" fmla="*/ 54 w 89"/>
                  <a:gd name="T87" fmla="*/ 49 h 52"/>
                  <a:gd name="T88" fmla="*/ 61 w 89"/>
                  <a:gd name="T89" fmla="*/ 52 h 52"/>
                  <a:gd name="T90" fmla="*/ 63 w 89"/>
                  <a:gd name="T91" fmla="*/ 47 h 52"/>
                  <a:gd name="T92" fmla="*/ 62 w 89"/>
                  <a:gd name="T93" fmla="*/ 42 h 52"/>
                  <a:gd name="T94" fmla="*/ 59 w 89"/>
                  <a:gd name="T95" fmla="*/ 38 h 52"/>
                  <a:gd name="T96" fmla="*/ 64 w 89"/>
                  <a:gd name="T97" fmla="*/ 36 h 52"/>
                  <a:gd name="T98" fmla="*/ 66 w 89"/>
                  <a:gd name="T99" fmla="*/ 33 h 52"/>
                  <a:gd name="T100" fmla="*/ 68 w 89"/>
                  <a:gd name="T101" fmla="*/ 30 h 52"/>
                  <a:gd name="T102" fmla="*/ 71 w 89"/>
                  <a:gd name="T103" fmla="*/ 30 h 52"/>
                  <a:gd name="T104" fmla="*/ 74 w 89"/>
                  <a:gd name="T105" fmla="*/ 29 h 52"/>
                  <a:gd name="T106" fmla="*/ 74 w 89"/>
                  <a:gd name="T107" fmla="*/ 34 h 52"/>
                  <a:gd name="T108" fmla="*/ 77 w 89"/>
                  <a:gd name="T109" fmla="*/ 34 h 52"/>
                  <a:gd name="T110" fmla="*/ 78 w 89"/>
                  <a:gd name="T111" fmla="*/ 32 h 52"/>
                  <a:gd name="T112" fmla="*/ 78 w 89"/>
                  <a:gd name="T113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52">
                    <a:moveTo>
                      <a:pt x="78" y="32"/>
                    </a:moveTo>
                    <a:cubicBezTo>
                      <a:pt x="79" y="33"/>
                      <a:pt x="79" y="34"/>
                      <a:pt x="81" y="33"/>
                    </a:cubicBezTo>
                    <a:cubicBezTo>
                      <a:pt x="82" y="33"/>
                      <a:pt x="83" y="31"/>
                      <a:pt x="84" y="31"/>
                    </a:cubicBezTo>
                    <a:cubicBezTo>
                      <a:pt x="89" y="30"/>
                      <a:pt x="83" y="28"/>
                      <a:pt x="81" y="26"/>
                    </a:cubicBezTo>
                    <a:cubicBezTo>
                      <a:pt x="80" y="25"/>
                      <a:pt x="80" y="26"/>
                      <a:pt x="79" y="27"/>
                    </a:cubicBezTo>
                    <a:cubicBezTo>
                      <a:pt x="79" y="28"/>
                      <a:pt x="76" y="27"/>
                      <a:pt x="75" y="27"/>
                    </a:cubicBezTo>
                    <a:cubicBezTo>
                      <a:pt x="71" y="25"/>
                      <a:pt x="77" y="22"/>
                      <a:pt x="78" y="21"/>
                    </a:cubicBezTo>
                    <a:cubicBezTo>
                      <a:pt x="78" y="21"/>
                      <a:pt x="74" y="22"/>
                      <a:pt x="74" y="22"/>
                    </a:cubicBezTo>
                    <a:cubicBezTo>
                      <a:pt x="72" y="23"/>
                      <a:pt x="70" y="23"/>
                      <a:pt x="68" y="25"/>
                    </a:cubicBezTo>
                    <a:cubicBezTo>
                      <a:pt x="67" y="26"/>
                      <a:pt x="66" y="28"/>
                      <a:pt x="65" y="29"/>
                    </a:cubicBezTo>
                    <a:cubicBezTo>
                      <a:pt x="64" y="32"/>
                      <a:pt x="63" y="30"/>
                      <a:pt x="62" y="28"/>
                    </a:cubicBezTo>
                    <a:cubicBezTo>
                      <a:pt x="61" y="26"/>
                      <a:pt x="59" y="27"/>
                      <a:pt x="57" y="27"/>
                    </a:cubicBezTo>
                    <a:cubicBezTo>
                      <a:pt x="55" y="27"/>
                      <a:pt x="54" y="24"/>
                      <a:pt x="53" y="23"/>
                    </a:cubicBezTo>
                    <a:cubicBezTo>
                      <a:pt x="51" y="21"/>
                      <a:pt x="54" y="19"/>
                      <a:pt x="52" y="17"/>
                    </a:cubicBezTo>
                    <a:cubicBezTo>
                      <a:pt x="51" y="16"/>
                      <a:pt x="50" y="14"/>
                      <a:pt x="49" y="13"/>
                    </a:cubicBezTo>
                    <a:cubicBezTo>
                      <a:pt x="48" y="12"/>
                      <a:pt x="46" y="11"/>
                      <a:pt x="45" y="12"/>
                    </a:cubicBezTo>
                    <a:cubicBezTo>
                      <a:pt x="43" y="13"/>
                      <a:pt x="41" y="12"/>
                      <a:pt x="38" y="12"/>
                    </a:cubicBezTo>
                    <a:cubicBezTo>
                      <a:pt x="36" y="12"/>
                      <a:pt x="33" y="13"/>
                      <a:pt x="31" y="12"/>
                    </a:cubicBezTo>
                    <a:cubicBezTo>
                      <a:pt x="30" y="11"/>
                      <a:pt x="28" y="9"/>
                      <a:pt x="27" y="8"/>
                    </a:cubicBezTo>
                    <a:cubicBezTo>
                      <a:pt x="25" y="6"/>
                      <a:pt x="24" y="6"/>
                      <a:pt x="23" y="8"/>
                    </a:cubicBezTo>
                    <a:cubicBezTo>
                      <a:pt x="22" y="9"/>
                      <a:pt x="21" y="10"/>
                      <a:pt x="19" y="10"/>
                    </a:cubicBezTo>
                    <a:cubicBezTo>
                      <a:pt x="16" y="10"/>
                      <a:pt x="16" y="8"/>
                      <a:pt x="17" y="6"/>
                    </a:cubicBezTo>
                    <a:cubicBezTo>
                      <a:pt x="18" y="3"/>
                      <a:pt x="18" y="3"/>
                      <a:pt x="15" y="1"/>
                    </a:cubicBezTo>
                    <a:cubicBezTo>
                      <a:pt x="15" y="2"/>
                      <a:pt x="15" y="4"/>
                      <a:pt x="15" y="5"/>
                    </a:cubicBezTo>
                    <a:cubicBezTo>
                      <a:pt x="15" y="7"/>
                      <a:pt x="16" y="8"/>
                      <a:pt x="14" y="8"/>
                    </a:cubicBezTo>
                    <a:cubicBezTo>
                      <a:pt x="12" y="7"/>
                      <a:pt x="12" y="4"/>
                      <a:pt x="13" y="3"/>
                    </a:cubicBezTo>
                    <a:cubicBezTo>
                      <a:pt x="13" y="3"/>
                      <a:pt x="15" y="0"/>
                      <a:pt x="14" y="0"/>
                    </a:cubicBezTo>
                    <a:cubicBezTo>
                      <a:pt x="9" y="1"/>
                      <a:pt x="5" y="2"/>
                      <a:pt x="1" y="4"/>
                    </a:cubicBezTo>
                    <a:cubicBezTo>
                      <a:pt x="0" y="4"/>
                      <a:pt x="1" y="14"/>
                      <a:pt x="1" y="15"/>
                    </a:cubicBezTo>
                    <a:cubicBezTo>
                      <a:pt x="1" y="18"/>
                      <a:pt x="1" y="21"/>
                      <a:pt x="1" y="23"/>
                    </a:cubicBezTo>
                    <a:cubicBezTo>
                      <a:pt x="1" y="25"/>
                      <a:pt x="0" y="26"/>
                      <a:pt x="2" y="26"/>
                    </a:cubicBezTo>
                    <a:cubicBezTo>
                      <a:pt x="3" y="26"/>
                      <a:pt x="4" y="26"/>
                      <a:pt x="6" y="26"/>
                    </a:cubicBezTo>
                    <a:cubicBezTo>
                      <a:pt x="8" y="26"/>
                      <a:pt x="5" y="24"/>
                      <a:pt x="6" y="23"/>
                    </a:cubicBezTo>
                    <a:cubicBezTo>
                      <a:pt x="7" y="21"/>
                      <a:pt x="9" y="22"/>
                      <a:pt x="10" y="20"/>
                    </a:cubicBezTo>
                    <a:cubicBezTo>
                      <a:pt x="12" y="19"/>
                      <a:pt x="12" y="19"/>
                      <a:pt x="13" y="18"/>
                    </a:cubicBezTo>
                    <a:cubicBezTo>
                      <a:pt x="15" y="17"/>
                      <a:pt x="16" y="18"/>
                      <a:pt x="17" y="19"/>
                    </a:cubicBezTo>
                    <a:cubicBezTo>
                      <a:pt x="18" y="20"/>
                      <a:pt x="21" y="20"/>
                      <a:pt x="21" y="20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5" y="27"/>
                      <a:pt x="26" y="27"/>
                    </a:cubicBezTo>
                    <a:cubicBezTo>
                      <a:pt x="31" y="27"/>
                      <a:pt x="31" y="30"/>
                      <a:pt x="33" y="34"/>
                    </a:cubicBezTo>
                    <a:cubicBezTo>
                      <a:pt x="34" y="35"/>
                      <a:pt x="36" y="36"/>
                      <a:pt x="38" y="37"/>
                    </a:cubicBezTo>
                    <a:cubicBezTo>
                      <a:pt x="39" y="37"/>
                      <a:pt x="40" y="38"/>
                      <a:pt x="41" y="39"/>
                    </a:cubicBezTo>
                    <a:cubicBezTo>
                      <a:pt x="44" y="41"/>
                      <a:pt x="47" y="44"/>
                      <a:pt x="50" y="45"/>
                    </a:cubicBezTo>
                    <a:cubicBezTo>
                      <a:pt x="54" y="46"/>
                      <a:pt x="54" y="46"/>
                      <a:pt x="54" y="49"/>
                    </a:cubicBezTo>
                    <a:cubicBezTo>
                      <a:pt x="56" y="49"/>
                      <a:pt x="59" y="51"/>
                      <a:pt x="61" y="52"/>
                    </a:cubicBezTo>
                    <a:cubicBezTo>
                      <a:pt x="61" y="49"/>
                      <a:pt x="60" y="49"/>
                      <a:pt x="63" y="47"/>
                    </a:cubicBezTo>
                    <a:cubicBezTo>
                      <a:pt x="64" y="45"/>
                      <a:pt x="62" y="44"/>
                      <a:pt x="62" y="42"/>
                    </a:cubicBezTo>
                    <a:cubicBezTo>
                      <a:pt x="63" y="39"/>
                      <a:pt x="60" y="40"/>
                      <a:pt x="59" y="38"/>
                    </a:cubicBezTo>
                    <a:cubicBezTo>
                      <a:pt x="58" y="36"/>
                      <a:pt x="63" y="37"/>
                      <a:pt x="64" y="36"/>
                    </a:cubicBezTo>
                    <a:cubicBezTo>
                      <a:pt x="67" y="35"/>
                      <a:pt x="64" y="32"/>
                      <a:pt x="66" y="33"/>
                    </a:cubicBezTo>
                    <a:cubicBezTo>
                      <a:pt x="70" y="33"/>
                      <a:pt x="66" y="30"/>
                      <a:pt x="68" y="30"/>
                    </a:cubicBezTo>
                    <a:cubicBezTo>
                      <a:pt x="69" y="29"/>
                      <a:pt x="70" y="31"/>
                      <a:pt x="71" y="30"/>
                    </a:cubicBezTo>
                    <a:cubicBezTo>
                      <a:pt x="72" y="30"/>
                      <a:pt x="73" y="29"/>
                      <a:pt x="74" y="29"/>
                    </a:cubicBezTo>
                    <a:cubicBezTo>
                      <a:pt x="76" y="29"/>
                      <a:pt x="74" y="33"/>
                      <a:pt x="74" y="34"/>
                    </a:cubicBezTo>
                    <a:cubicBezTo>
                      <a:pt x="75" y="34"/>
                      <a:pt x="77" y="31"/>
                      <a:pt x="77" y="34"/>
                    </a:cubicBezTo>
                    <a:cubicBezTo>
                      <a:pt x="77" y="34"/>
                      <a:pt x="77" y="32"/>
                      <a:pt x="78" y="32"/>
                    </a:cubicBezTo>
                    <a:cubicBezTo>
                      <a:pt x="79" y="32"/>
                      <a:pt x="77" y="32"/>
                      <a:pt x="78" y="3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94" name="Freeform 694"/>
              <p:cNvSpPr>
                <a:spLocks/>
              </p:cNvSpPr>
              <p:nvPr/>
            </p:nvSpPr>
            <p:spPr bwMode="auto">
              <a:xfrm>
                <a:off x="7300609" y="2607061"/>
                <a:ext cx="0" cy="4825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95" name="Freeform 695"/>
              <p:cNvSpPr>
                <a:spLocks/>
              </p:cNvSpPr>
              <p:nvPr/>
            </p:nvSpPr>
            <p:spPr bwMode="auto">
              <a:xfrm>
                <a:off x="7083591" y="2418930"/>
                <a:ext cx="344012" cy="202602"/>
              </a:xfrm>
              <a:custGeom>
                <a:avLst/>
                <a:gdLst>
                  <a:gd name="T0" fmla="*/ 73 w 73"/>
                  <a:gd name="T1" fmla="*/ 28 h 43"/>
                  <a:gd name="T2" fmla="*/ 69 w 73"/>
                  <a:gd name="T3" fmla="*/ 27 h 43"/>
                  <a:gd name="T4" fmla="*/ 65 w 73"/>
                  <a:gd name="T5" fmla="*/ 24 h 43"/>
                  <a:gd name="T6" fmla="*/ 58 w 73"/>
                  <a:gd name="T7" fmla="*/ 20 h 43"/>
                  <a:gd name="T8" fmla="*/ 52 w 73"/>
                  <a:gd name="T9" fmla="*/ 16 h 43"/>
                  <a:gd name="T10" fmla="*/ 47 w 73"/>
                  <a:gd name="T11" fmla="*/ 9 h 43"/>
                  <a:gd name="T12" fmla="*/ 40 w 73"/>
                  <a:gd name="T13" fmla="*/ 5 h 43"/>
                  <a:gd name="T14" fmla="*/ 40 w 73"/>
                  <a:gd name="T15" fmla="*/ 2 h 43"/>
                  <a:gd name="T16" fmla="*/ 36 w 73"/>
                  <a:gd name="T17" fmla="*/ 1 h 43"/>
                  <a:gd name="T18" fmla="*/ 34 w 73"/>
                  <a:gd name="T19" fmla="*/ 0 h 43"/>
                  <a:gd name="T20" fmla="*/ 31 w 73"/>
                  <a:gd name="T21" fmla="*/ 1 h 43"/>
                  <a:gd name="T22" fmla="*/ 28 w 73"/>
                  <a:gd name="T23" fmla="*/ 3 h 43"/>
                  <a:gd name="T24" fmla="*/ 25 w 73"/>
                  <a:gd name="T25" fmla="*/ 6 h 43"/>
                  <a:gd name="T26" fmla="*/ 22 w 73"/>
                  <a:gd name="T27" fmla="*/ 8 h 43"/>
                  <a:gd name="T28" fmla="*/ 17 w 73"/>
                  <a:gd name="T29" fmla="*/ 8 h 43"/>
                  <a:gd name="T30" fmla="*/ 12 w 73"/>
                  <a:gd name="T31" fmla="*/ 2 h 43"/>
                  <a:gd name="T32" fmla="*/ 2 w 73"/>
                  <a:gd name="T33" fmla="*/ 5 h 43"/>
                  <a:gd name="T34" fmla="*/ 5 w 73"/>
                  <a:gd name="T35" fmla="*/ 12 h 43"/>
                  <a:gd name="T36" fmla="*/ 8 w 73"/>
                  <a:gd name="T37" fmla="*/ 17 h 43"/>
                  <a:gd name="T38" fmla="*/ 8 w 73"/>
                  <a:gd name="T39" fmla="*/ 19 h 43"/>
                  <a:gd name="T40" fmla="*/ 10 w 73"/>
                  <a:gd name="T41" fmla="*/ 22 h 43"/>
                  <a:gd name="T42" fmla="*/ 9 w 73"/>
                  <a:gd name="T43" fmla="*/ 26 h 43"/>
                  <a:gd name="T44" fmla="*/ 9 w 73"/>
                  <a:gd name="T45" fmla="*/ 31 h 43"/>
                  <a:gd name="T46" fmla="*/ 14 w 73"/>
                  <a:gd name="T47" fmla="*/ 29 h 43"/>
                  <a:gd name="T48" fmla="*/ 17 w 73"/>
                  <a:gd name="T49" fmla="*/ 26 h 43"/>
                  <a:gd name="T50" fmla="*/ 27 w 73"/>
                  <a:gd name="T51" fmla="*/ 27 h 43"/>
                  <a:gd name="T52" fmla="*/ 37 w 73"/>
                  <a:gd name="T53" fmla="*/ 31 h 43"/>
                  <a:gd name="T54" fmla="*/ 45 w 73"/>
                  <a:gd name="T55" fmla="*/ 35 h 43"/>
                  <a:gd name="T56" fmla="*/ 46 w 73"/>
                  <a:gd name="T57" fmla="*/ 37 h 43"/>
                  <a:gd name="T58" fmla="*/ 48 w 73"/>
                  <a:gd name="T59" fmla="*/ 42 h 43"/>
                  <a:gd name="T60" fmla="*/ 53 w 73"/>
                  <a:gd name="T61" fmla="*/ 43 h 43"/>
                  <a:gd name="T62" fmla="*/ 57 w 73"/>
                  <a:gd name="T63" fmla="*/ 40 h 43"/>
                  <a:gd name="T64" fmla="*/ 62 w 73"/>
                  <a:gd name="T65" fmla="*/ 38 h 43"/>
                  <a:gd name="T66" fmla="*/ 65 w 73"/>
                  <a:gd name="T67" fmla="*/ 33 h 43"/>
                  <a:gd name="T68" fmla="*/ 69 w 73"/>
                  <a:gd name="T69" fmla="*/ 31 h 43"/>
                  <a:gd name="T70" fmla="*/ 73 w 73"/>
                  <a:gd name="T71" fmla="*/ 31 h 43"/>
                  <a:gd name="T72" fmla="*/ 73 w 73"/>
                  <a:gd name="T73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43">
                    <a:moveTo>
                      <a:pt x="73" y="28"/>
                    </a:moveTo>
                    <a:cubicBezTo>
                      <a:pt x="72" y="27"/>
                      <a:pt x="71" y="27"/>
                      <a:pt x="69" y="27"/>
                    </a:cubicBezTo>
                    <a:cubicBezTo>
                      <a:pt x="68" y="26"/>
                      <a:pt x="66" y="25"/>
                      <a:pt x="65" y="24"/>
                    </a:cubicBezTo>
                    <a:cubicBezTo>
                      <a:pt x="63" y="23"/>
                      <a:pt x="60" y="22"/>
                      <a:pt x="58" y="20"/>
                    </a:cubicBezTo>
                    <a:cubicBezTo>
                      <a:pt x="57" y="18"/>
                      <a:pt x="54" y="18"/>
                      <a:pt x="52" y="16"/>
                    </a:cubicBezTo>
                    <a:cubicBezTo>
                      <a:pt x="51" y="13"/>
                      <a:pt x="50" y="9"/>
                      <a:pt x="47" y="9"/>
                    </a:cubicBezTo>
                    <a:cubicBezTo>
                      <a:pt x="44" y="9"/>
                      <a:pt x="40" y="9"/>
                      <a:pt x="40" y="5"/>
                    </a:cubicBezTo>
                    <a:cubicBezTo>
                      <a:pt x="40" y="4"/>
                      <a:pt x="41" y="2"/>
                      <a:pt x="40" y="2"/>
                    </a:cubicBezTo>
                    <a:cubicBezTo>
                      <a:pt x="39" y="1"/>
                      <a:pt x="38" y="2"/>
                      <a:pt x="36" y="1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33" y="0"/>
                      <a:pt x="32" y="1"/>
                      <a:pt x="31" y="1"/>
                    </a:cubicBezTo>
                    <a:cubicBezTo>
                      <a:pt x="30" y="0"/>
                      <a:pt x="29" y="3"/>
                      <a:pt x="28" y="3"/>
                    </a:cubicBezTo>
                    <a:cubicBezTo>
                      <a:pt x="27" y="3"/>
                      <a:pt x="24" y="4"/>
                      <a:pt x="25" y="6"/>
                    </a:cubicBezTo>
                    <a:cubicBezTo>
                      <a:pt x="26" y="9"/>
                      <a:pt x="25" y="8"/>
                      <a:pt x="22" y="8"/>
                    </a:cubicBezTo>
                    <a:cubicBezTo>
                      <a:pt x="21" y="8"/>
                      <a:pt x="18" y="8"/>
                      <a:pt x="17" y="8"/>
                    </a:cubicBezTo>
                    <a:cubicBezTo>
                      <a:pt x="15" y="6"/>
                      <a:pt x="14" y="4"/>
                      <a:pt x="12" y="2"/>
                    </a:cubicBezTo>
                    <a:cubicBezTo>
                      <a:pt x="9" y="0"/>
                      <a:pt x="5" y="3"/>
                      <a:pt x="2" y="5"/>
                    </a:cubicBezTo>
                    <a:cubicBezTo>
                      <a:pt x="3" y="6"/>
                      <a:pt x="6" y="10"/>
                      <a:pt x="5" y="12"/>
                    </a:cubicBezTo>
                    <a:cubicBezTo>
                      <a:pt x="0" y="15"/>
                      <a:pt x="6" y="15"/>
                      <a:pt x="8" y="17"/>
                    </a:cubicBezTo>
                    <a:cubicBezTo>
                      <a:pt x="8" y="17"/>
                      <a:pt x="8" y="19"/>
                      <a:pt x="8" y="19"/>
                    </a:cubicBezTo>
                    <a:cubicBezTo>
                      <a:pt x="7" y="20"/>
                      <a:pt x="9" y="22"/>
                      <a:pt x="10" y="22"/>
                    </a:cubicBezTo>
                    <a:cubicBezTo>
                      <a:pt x="10" y="23"/>
                      <a:pt x="9" y="24"/>
                      <a:pt x="9" y="26"/>
                    </a:cubicBezTo>
                    <a:cubicBezTo>
                      <a:pt x="9" y="27"/>
                      <a:pt x="9" y="29"/>
                      <a:pt x="9" y="31"/>
                    </a:cubicBezTo>
                    <a:cubicBezTo>
                      <a:pt x="11" y="31"/>
                      <a:pt x="12" y="31"/>
                      <a:pt x="14" y="29"/>
                    </a:cubicBezTo>
                    <a:cubicBezTo>
                      <a:pt x="15" y="28"/>
                      <a:pt x="16" y="27"/>
                      <a:pt x="17" y="26"/>
                    </a:cubicBezTo>
                    <a:cubicBezTo>
                      <a:pt x="21" y="26"/>
                      <a:pt x="24" y="25"/>
                      <a:pt x="27" y="27"/>
                    </a:cubicBezTo>
                    <a:cubicBezTo>
                      <a:pt x="29" y="30"/>
                      <a:pt x="35" y="28"/>
                      <a:pt x="37" y="31"/>
                    </a:cubicBezTo>
                    <a:cubicBezTo>
                      <a:pt x="39" y="34"/>
                      <a:pt x="41" y="35"/>
                      <a:pt x="45" y="35"/>
                    </a:cubicBezTo>
                    <a:cubicBezTo>
                      <a:pt x="46" y="35"/>
                      <a:pt x="46" y="35"/>
                      <a:pt x="46" y="37"/>
                    </a:cubicBezTo>
                    <a:cubicBezTo>
                      <a:pt x="46" y="40"/>
                      <a:pt x="46" y="40"/>
                      <a:pt x="48" y="42"/>
                    </a:cubicBezTo>
                    <a:cubicBezTo>
                      <a:pt x="50" y="42"/>
                      <a:pt x="51" y="43"/>
                      <a:pt x="53" y="43"/>
                    </a:cubicBezTo>
                    <a:cubicBezTo>
                      <a:pt x="56" y="43"/>
                      <a:pt x="56" y="42"/>
                      <a:pt x="57" y="40"/>
                    </a:cubicBezTo>
                    <a:cubicBezTo>
                      <a:pt x="58" y="38"/>
                      <a:pt x="60" y="39"/>
                      <a:pt x="62" y="38"/>
                    </a:cubicBezTo>
                    <a:cubicBezTo>
                      <a:pt x="64" y="37"/>
                      <a:pt x="64" y="35"/>
                      <a:pt x="65" y="33"/>
                    </a:cubicBezTo>
                    <a:cubicBezTo>
                      <a:pt x="65" y="31"/>
                      <a:pt x="68" y="33"/>
                      <a:pt x="69" y="31"/>
                    </a:cubicBezTo>
                    <a:cubicBezTo>
                      <a:pt x="69" y="29"/>
                      <a:pt x="72" y="31"/>
                      <a:pt x="73" y="31"/>
                    </a:cubicBezTo>
                    <a:cubicBezTo>
                      <a:pt x="73" y="30"/>
                      <a:pt x="73" y="29"/>
                      <a:pt x="73" y="2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96" name="Freeform 696"/>
              <p:cNvSpPr>
                <a:spLocks/>
              </p:cNvSpPr>
              <p:nvPr/>
            </p:nvSpPr>
            <p:spPr bwMode="auto">
              <a:xfrm>
                <a:off x="7446895" y="2465560"/>
                <a:ext cx="188081" cy="127028"/>
              </a:xfrm>
              <a:custGeom>
                <a:avLst/>
                <a:gdLst>
                  <a:gd name="T0" fmla="*/ 30 w 40"/>
                  <a:gd name="T1" fmla="*/ 10 h 27"/>
                  <a:gd name="T2" fmla="*/ 25 w 40"/>
                  <a:gd name="T3" fmla="*/ 10 h 27"/>
                  <a:gd name="T4" fmla="*/ 21 w 40"/>
                  <a:gd name="T5" fmla="*/ 8 h 27"/>
                  <a:gd name="T6" fmla="*/ 19 w 40"/>
                  <a:gd name="T7" fmla="*/ 9 h 27"/>
                  <a:gd name="T8" fmla="*/ 17 w 40"/>
                  <a:gd name="T9" fmla="*/ 9 h 27"/>
                  <a:gd name="T10" fmla="*/ 10 w 40"/>
                  <a:gd name="T11" fmla="*/ 8 h 27"/>
                  <a:gd name="T12" fmla="*/ 12 w 40"/>
                  <a:gd name="T13" fmla="*/ 5 h 27"/>
                  <a:gd name="T14" fmla="*/ 16 w 40"/>
                  <a:gd name="T15" fmla="*/ 7 h 27"/>
                  <a:gd name="T16" fmla="*/ 19 w 40"/>
                  <a:gd name="T17" fmla="*/ 5 h 27"/>
                  <a:gd name="T18" fmla="*/ 16 w 40"/>
                  <a:gd name="T19" fmla="*/ 6 h 27"/>
                  <a:gd name="T20" fmla="*/ 16 w 40"/>
                  <a:gd name="T21" fmla="*/ 1 h 27"/>
                  <a:gd name="T22" fmla="*/ 14 w 40"/>
                  <a:gd name="T23" fmla="*/ 2 h 27"/>
                  <a:gd name="T24" fmla="*/ 10 w 40"/>
                  <a:gd name="T25" fmla="*/ 2 h 27"/>
                  <a:gd name="T26" fmla="*/ 8 w 40"/>
                  <a:gd name="T27" fmla="*/ 5 h 27"/>
                  <a:gd name="T28" fmla="*/ 6 w 40"/>
                  <a:gd name="T29" fmla="*/ 8 h 27"/>
                  <a:gd name="T30" fmla="*/ 1 w 40"/>
                  <a:gd name="T31" fmla="*/ 10 h 27"/>
                  <a:gd name="T32" fmla="*/ 4 w 40"/>
                  <a:gd name="T33" fmla="*/ 14 h 27"/>
                  <a:gd name="T34" fmla="*/ 4 w 40"/>
                  <a:gd name="T35" fmla="*/ 19 h 27"/>
                  <a:gd name="T36" fmla="*/ 4 w 40"/>
                  <a:gd name="T37" fmla="*/ 24 h 27"/>
                  <a:gd name="T38" fmla="*/ 9 w 40"/>
                  <a:gd name="T39" fmla="*/ 22 h 27"/>
                  <a:gd name="T40" fmla="*/ 12 w 40"/>
                  <a:gd name="T41" fmla="*/ 20 h 27"/>
                  <a:gd name="T42" fmla="*/ 17 w 40"/>
                  <a:gd name="T43" fmla="*/ 17 h 27"/>
                  <a:gd name="T44" fmla="*/ 20 w 40"/>
                  <a:gd name="T45" fmla="*/ 17 h 27"/>
                  <a:gd name="T46" fmla="*/ 22 w 40"/>
                  <a:gd name="T47" fmla="*/ 21 h 27"/>
                  <a:gd name="T48" fmla="*/ 21 w 40"/>
                  <a:gd name="T49" fmla="*/ 24 h 27"/>
                  <a:gd name="T50" fmla="*/ 27 w 40"/>
                  <a:gd name="T51" fmla="*/ 23 h 27"/>
                  <a:gd name="T52" fmla="*/ 32 w 40"/>
                  <a:gd name="T53" fmla="*/ 21 h 27"/>
                  <a:gd name="T54" fmla="*/ 39 w 40"/>
                  <a:gd name="T55" fmla="*/ 21 h 27"/>
                  <a:gd name="T56" fmla="*/ 38 w 40"/>
                  <a:gd name="T57" fmla="*/ 18 h 27"/>
                  <a:gd name="T58" fmla="*/ 36 w 40"/>
                  <a:gd name="T59" fmla="*/ 14 h 27"/>
                  <a:gd name="T60" fmla="*/ 32 w 40"/>
                  <a:gd name="T61" fmla="*/ 9 h 27"/>
                  <a:gd name="T62" fmla="*/ 30 w 40"/>
                  <a:gd name="T63" fmla="*/ 10 h 27"/>
                  <a:gd name="T64" fmla="*/ 30 w 40"/>
                  <a:gd name="T6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" h="27">
                    <a:moveTo>
                      <a:pt x="30" y="10"/>
                    </a:moveTo>
                    <a:cubicBezTo>
                      <a:pt x="28" y="11"/>
                      <a:pt x="27" y="10"/>
                      <a:pt x="25" y="10"/>
                    </a:cubicBezTo>
                    <a:cubicBezTo>
                      <a:pt x="23" y="10"/>
                      <a:pt x="22" y="8"/>
                      <a:pt x="21" y="8"/>
                    </a:cubicBezTo>
                    <a:cubicBezTo>
                      <a:pt x="20" y="8"/>
                      <a:pt x="20" y="9"/>
                      <a:pt x="19" y="9"/>
                    </a:cubicBezTo>
                    <a:cubicBezTo>
                      <a:pt x="19" y="10"/>
                      <a:pt x="18" y="9"/>
                      <a:pt x="17" y="9"/>
                    </a:cubicBezTo>
                    <a:cubicBezTo>
                      <a:pt x="15" y="9"/>
                      <a:pt x="12" y="9"/>
                      <a:pt x="10" y="8"/>
                    </a:cubicBezTo>
                    <a:cubicBezTo>
                      <a:pt x="9" y="7"/>
                      <a:pt x="12" y="5"/>
                      <a:pt x="12" y="5"/>
                    </a:cubicBezTo>
                    <a:cubicBezTo>
                      <a:pt x="14" y="4"/>
                      <a:pt x="15" y="7"/>
                      <a:pt x="16" y="7"/>
                    </a:cubicBezTo>
                    <a:cubicBezTo>
                      <a:pt x="18" y="7"/>
                      <a:pt x="19" y="6"/>
                      <a:pt x="19" y="5"/>
                    </a:cubicBezTo>
                    <a:cubicBezTo>
                      <a:pt x="18" y="4"/>
                      <a:pt x="17" y="6"/>
                      <a:pt x="16" y="6"/>
                    </a:cubicBezTo>
                    <a:cubicBezTo>
                      <a:pt x="15" y="5"/>
                      <a:pt x="17" y="2"/>
                      <a:pt x="16" y="1"/>
                    </a:cubicBezTo>
                    <a:cubicBezTo>
                      <a:pt x="16" y="0"/>
                      <a:pt x="14" y="2"/>
                      <a:pt x="14" y="2"/>
                    </a:cubicBezTo>
                    <a:cubicBezTo>
                      <a:pt x="12" y="3"/>
                      <a:pt x="11" y="1"/>
                      <a:pt x="10" y="2"/>
                    </a:cubicBezTo>
                    <a:cubicBezTo>
                      <a:pt x="8" y="2"/>
                      <a:pt x="12" y="5"/>
                      <a:pt x="8" y="5"/>
                    </a:cubicBezTo>
                    <a:cubicBezTo>
                      <a:pt x="6" y="4"/>
                      <a:pt x="9" y="8"/>
                      <a:pt x="6" y="8"/>
                    </a:cubicBezTo>
                    <a:cubicBezTo>
                      <a:pt x="5" y="9"/>
                      <a:pt x="0" y="8"/>
                      <a:pt x="1" y="10"/>
                    </a:cubicBezTo>
                    <a:cubicBezTo>
                      <a:pt x="2" y="13"/>
                      <a:pt x="5" y="11"/>
                      <a:pt x="4" y="14"/>
                    </a:cubicBezTo>
                    <a:cubicBezTo>
                      <a:pt x="4" y="17"/>
                      <a:pt x="7" y="17"/>
                      <a:pt x="4" y="19"/>
                    </a:cubicBezTo>
                    <a:cubicBezTo>
                      <a:pt x="3" y="20"/>
                      <a:pt x="1" y="24"/>
                      <a:pt x="4" y="24"/>
                    </a:cubicBezTo>
                    <a:cubicBezTo>
                      <a:pt x="6" y="24"/>
                      <a:pt x="8" y="21"/>
                      <a:pt x="9" y="22"/>
                    </a:cubicBezTo>
                    <a:cubicBezTo>
                      <a:pt x="12" y="25"/>
                      <a:pt x="9" y="20"/>
                      <a:pt x="12" y="20"/>
                    </a:cubicBezTo>
                    <a:cubicBezTo>
                      <a:pt x="14" y="20"/>
                      <a:pt x="15" y="19"/>
                      <a:pt x="17" y="17"/>
                    </a:cubicBezTo>
                    <a:cubicBezTo>
                      <a:pt x="18" y="14"/>
                      <a:pt x="19" y="15"/>
                      <a:pt x="20" y="17"/>
                    </a:cubicBezTo>
                    <a:cubicBezTo>
                      <a:pt x="21" y="18"/>
                      <a:pt x="22" y="19"/>
                      <a:pt x="22" y="21"/>
                    </a:cubicBezTo>
                    <a:cubicBezTo>
                      <a:pt x="22" y="22"/>
                      <a:pt x="21" y="23"/>
                      <a:pt x="21" y="24"/>
                    </a:cubicBezTo>
                    <a:cubicBezTo>
                      <a:pt x="22" y="27"/>
                      <a:pt x="26" y="24"/>
                      <a:pt x="27" y="23"/>
                    </a:cubicBezTo>
                    <a:cubicBezTo>
                      <a:pt x="28" y="22"/>
                      <a:pt x="31" y="20"/>
                      <a:pt x="32" y="21"/>
                    </a:cubicBezTo>
                    <a:cubicBezTo>
                      <a:pt x="34" y="23"/>
                      <a:pt x="36" y="20"/>
                      <a:pt x="39" y="21"/>
                    </a:cubicBezTo>
                    <a:cubicBezTo>
                      <a:pt x="40" y="20"/>
                      <a:pt x="38" y="18"/>
                      <a:pt x="38" y="18"/>
                    </a:cubicBezTo>
                    <a:cubicBezTo>
                      <a:pt x="37" y="16"/>
                      <a:pt x="38" y="14"/>
                      <a:pt x="36" y="14"/>
                    </a:cubicBezTo>
                    <a:cubicBezTo>
                      <a:pt x="33" y="15"/>
                      <a:pt x="31" y="12"/>
                      <a:pt x="32" y="9"/>
                    </a:cubicBezTo>
                    <a:cubicBezTo>
                      <a:pt x="32" y="9"/>
                      <a:pt x="31" y="9"/>
                      <a:pt x="30" y="10"/>
                    </a:cubicBezTo>
                    <a:cubicBezTo>
                      <a:pt x="29" y="10"/>
                      <a:pt x="31" y="9"/>
                      <a:pt x="30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97" name="Freeform 697"/>
              <p:cNvSpPr>
                <a:spLocks/>
              </p:cNvSpPr>
              <p:nvPr/>
            </p:nvSpPr>
            <p:spPr bwMode="auto">
              <a:xfrm>
                <a:off x="7295787" y="2574901"/>
                <a:ext cx="390633" cy="348927"/>
              </a:xfrm>
              <a:custGeom>
                <a:avLst/>
                <a:gdLst>
                  <a:gd name="T0" fmla="*/ 8 w 83"/>
                  <a:gd name="T1" fmla="*/ 51 h 74"/>
                  <a:gd name="T2" fmla="*/ 9 w 83"/>
                  <a:gd name="T3" fmla="*/ 54 h 74"/>
                  <a:gd name="T4" fmla="*/ 11 w 83"/>
                  <a:gd name="T5" fmla="*/ 57 h 74"/>
                  <a:gd name="T6" fmla="*/ 5 w 83"/>
                  <a:gd name="T7" fmla="*/ 61 h 74"/>
                  <a:gd name="T8" fmla="*/ 3 w 83"/>
                  <a:gd name="T9" fmla="*/ 64 h 74"/>
                  <a:gd name="T10" fmla="*/ 6 w 83"/>
                  <a:gd name="T11" fmla="*/ 66 h 74"/>
                  <a:gd name="T12" fmla="*/ 13 w 83"/>
                  <a:gd name="T13" fmla="*/ 64 h 74"/>
                  <a:gd name="T14" fmla="*/ 19 w 83"/>
                  <a:gd name="T15" fmla="*/ 65 h 74"/>
                  <a:gd name="T16" fmla="*/ 23 w 83"/>
                  <a:gd name="T17" fmla="*/ 65 h 74"/>
                  <a:gd name="T18" fmla="*/ 28 w 83"/>
                  <a:gd name="T19" fmla="*/ 64 h 74"/>
                  <a:gd name="T20" fmla="*/ 29 w 83"/>
                  <a:gd name="T21" fmla="*/ 67 h 74"/>
                  <a:gd name="T22" fmla="*/ 32 w 83"/>
                  <a:gd name="T23" fmla="*/ 69 h 74"/>
                  <a:gd name="T24" fmla="*/ 33 w 83"/>
                  <a:gd name="T25" fmla="*/ 73 h 74"/>
                  <a:gd name="T26" fmla="*/ 34 w 83"/>
                  <a:gd name="T27" fmla="*/ 71 h 74"/>
                  <a:gd name="T28" fmla="*/ 36 w 83"/>
                  <a:gd name="T29" fmla="*/ 73 h 74"/>
                  <a:gd name="T30" fmla="*/ 43 w 83"/>
                  <a:gd name="T31" fmla="*/ 71 h 74"/>
                  <a:gd name="T32" fmla="*/ 46 w 83"/>
                  <a:gd name="T33" fmla="*/ 70 h 74"/>
                  <a:gd name="T34" fmla="*/ 50 w 83"/>
                  <a:gd name="T35" fmla="*/ 70 h 74"/>
                  <a:gd name="T36" fmla="*/ 48 w 83"/>
                  <a:gd name="T37" fmla="*/ 64 h 74"/>
                  <a:gd name="T38" fmla="*/ 46 w 83"/>
                  <a:gd name="T39" fmla="*/ 61 h 74"/>
                  <a:gd name="T40" fmla="*/ 44 w 83"/>
                  <a:gd name="T41" fmla="*/ 57 h 74"/>
                  <a:gd name="T42" fmla="*/ 46 w 83"/>
                  <a:gd name="T43" fmla="*/ 52 h 74"/>
                  <a:gd name="T44" fmla="*/ 49 w 83"/>
                  <a:gd name="T45" fmla="*/ 52 h 74"/>
                  <a:gd name="T46" fmla="*/ 52 w 83"/>
                  <a:gd name="T47" fmla="*/ 52 h 74"/>
                  <a:gd name="T48" fmla="*/ 57 w 83"/>
                  <a:gd name="T49" fmla="*/ 46 h 74"/>
                  <a:gd name="T50" fmla="*/ 60 w 83"/>
                  <a:gd name="T51" fmla="*/ 44 h 74"/>
                  <a:gd name="T52" fmla="*/ 62 w 83"/>
                  <a:gd name="T53" fmla="*/ 41 h 74"/>
                  <a:gd name="T54" fmla="*/ 65 w 83"/>
                  <a:gd name="T55" fmla="*/ 39 h 74"/>
                  <a:gd name="T56" fmla="*/ 66 w 83"/>
                  <a:gd name="T57" fmla="*/ 37 h 74"/>
                  <a:gd name="T58" fmla="*/ 69 w 83"/>
                  <a:gd name="T59" fmla="*/ 33 h 74"/>
                  <a:gd name="T60" fmla="*/ 71 w 83"/>
                  <a:gd name="T61" fmla="*/ 27 h 74"/>
                  <a:gd name="T62" fmla="*/ 66 w 83"/>
                  <a:gd name="T63" fmla="*/ 23 h 74"/>
                  <a:gd name="T64" fmla="*/ 65 w 83"/>
                  <a:gd name="T65" fmla="*/ 16 h 74"/>
                  <a:gd name="T66" fmla="*/ 70 w 83"/>
                  <a:gd name="T67" fmla="*/ 14 h 74"/>
                  <a:gd name="T68" fmla="*/ 74 w 83"/>
                  <a:gd name="T69" fmla="*/ 15 h 74"/>
                  <a:gd name="T70" fmla="*/ 77 w 83"/>
                  <a:gd name="T71" fmla="*/ 13 h 74"/>
                  <a:gd name="T72" fmla="*/ 83 w 83"/>
                  <a:gd name="T73" fmla="*/ 10 h 74"/>
                  <a:gd name="T74" fmla="*/ 76 w 83"/>
                  <a:gd name="T75" fmla="*/ 6 h 74"/>
                  <a:gd name="T76" fmla="*/ 74 w 83"/>
                  <a:gd name="T77" fmla="*/ 2 h 74"/>
                  <a:gd name="T78" fmla="*/ 71 w 83"/>
                  <a:gd name="T79" fmla="*/ 0 h 74"/>
                  <a:gd name="T80" fmla="*/ 65 w 83"/>
                  <a:gd name="T81" fmla="*/ 1 h 74"/>
                  <a:gd name="T82" fmla="*/ 56 w 83"/>
                  <a:gd name="T83" fmla="*/ 4 h 74"/>
                  <a:gd name="T84" fmla="*/ 53 w 83"/>
                  <a:gd name="T85" fmla="*/ 8 h 74"/>
                  <a:gd name="T86" fmla="*/ 51 w 83"/>
                  <a:gd name="T87" fmla="*/ 13 h 74"/>
                  <a:gd name="T88" fmla="*/ 48 w 83"/>
                  <a:gd name="T89" fmla="*/ 18 h 74"/>
                  <a:gd name="T90" fmla="*/ 47 w 83"/>
                  <a:gd name="T91" fmla="*/ 21 h 74"/>
                  <a:gd name="T92" fmla="*/ 43 w 83"/>
                  <a:gd name="T93" fmla="*/ 24 h 74"/>
                  <a:gd name="T94" fmla="*/ 41 w 83"/>
                  <a:gd name="T95" fmla="*/ 30 h 74"/>
                  <a:gd name="T96" fmla="*/ 38 w 83"/>
                  <a:gd name="T97" fmla="*/ 30 h 74"/>
                  <a:gd name="T98" fmla="*/ 34 w 83"/>
                  <a:gd name="T99" fmla="*/ 32 h 74"/>
                  <a:gd name="T100" fmla="*/ 30 w 83"/>
                  <a:gd name="T101" fmla="*/ 33 h 74"/>
                  <a:gd name="T102" fmla="*/ 27 w 83"/>
                  <a:gd name="T103" fmla="*/ 37 h 74"/>
                  <a:gd name="T104" fmla="*/ 22 w 83"/>
                  <a:gd name="T105" fmla="*/ 42 h 74"/>
                  <a:gd name="T106" fmla="*/ 13 w 83"/>
                  <a:gd name="T107" fmla="*/ 43 h 74"/>
                  <a:gd name="T108" fmla="*/ 0 w 83"/>
                  <a:gd name="T109" fmla="*/ 40 h 74"/>
                  <a:gd name="T110" fmla="*/ 3 w 83"/>
                  <a:gd name="T111" fmla="*/ 46 h 74"/>
                  <a:gd name="T112" fmla="*/ 8 w 83"/>
                  <a:gd name="T113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3" h="74">
                    <a:moveTo>
                      <a:pt x="8" y="51"/>
                    </a:moveTo>
                    <a:cubicBezTo>
                      <a:pt x="8" y="52"/>
                      <a:pt x="8" y="53"/>
                      <a:pt x="9" y="54"/>
                    </a:cubicBezTo>
                    <a:cubicBezTo>
                      <a:pt x="10" y="55"/>
                      <a:pt x="11" y="56"/>
                      <a:pt x="11" y="57"/>
                    </a:cubicBezTo>
                    <a:cubicBezTo>
                      <a:pt x="11" y="58"/>
                      <a:pt x="6" y="60"/>
                      <a:pt x="5" y="61"/>
                    </a:cubicBezTo>
                    <a:cubicBezTo>
                      <a:pt x="4" y="61"/>
                      <a:pt x="3" y="62"/>
                      <a:pt x="3" y="64"/>
                    </a:cubicBezTo>
                    <a:cubicBezTo>
                      <a:pt x="3" y="66"/>
                      <a:pt x="3" y="66"/>
                      <a:pt x="6" y="66"/>
                    </a:cubicBezTo>
                    <a:cubicBezTo>
                      <a:pt x="8" y="65"/>
                      <a:pt x="11" y="65"/>
                      <a:pt x="13" y="64"/>
                    </a:cubicBezTo>
                    <a:cubicBezTo>
                      <a:pt x="15" y="64"/>
                      <a:pt x="17" y="64"/>
                      <a:pt x="19" y="65"/>
                    </a:cubicBezTo>
                    <a:cubicBezTo>
                      <a:pt x="20" y="65"/>
                      <a:pt x="22" y="65"/>
                      <a:pt x="23" y="65"/>
                    </a:cubicBezTo>
                    <a:cubicBezTo>
                      <a:pt x="25" y="65"/>
                      <a:pt x="26" y="64"/>
                      <a:pt x="28" y="64"/>
                    </a:cubicBezTo>
                    <a:cubicBezTo>
                      <a:pt x="29" y="64"/>
                      <a:pt x="29" y="66"/>
                      <a:pt x="29" y="67"/>
                    </a:cubicBezTo>
                    <a:cubicBezTo>
                      <a:pt x="30" y="68"/>
                      <a:pt x="31" y="68"/>
                      <a:pt x="32" y="69"/>
                    </a:cubicBezTo>
                    <a:cubicBezTo>
                      <a:pt x="32" y="70"/>
                      <a:pt x="33" y="72"/>
                      <a:pt x="33" y="73"/>
                    </a:cubicBezTo>
                    <a:cubicBezTo>
                      <a:pt x="35" y="74"/>
                      <a:pt x="34" y="72"/>
                      <a:pt x="34" y="71"/>
                    </a:cubicBezTo>
                    <a:cubicBezTo>
                      <a:pt x="35" y="71"/>
                      <a:pt x="36" y="73"/>
                      <a:pt x="36" y="73"/>
                    </a:cubicBezTo>
                    <a:cubicBezTo>
                      <a:pt x="38" y="72"/>
                      <a:pt x="40" y="70"/>
                      <a:pt x="43" y="71"/>
                    </a:cubicBezTo>
                    <a:cubicBezTo>
                      <a:pt x="44" y="71"/>
                      <a:pt x="45" y="71"/>
                      <a:pt x="46" y="70"/>
                    </a:cubicBezTo>
                    <a:cubicBezTo>
                      <a:pt x="47" y="70"/>
                      <a:pt x="49" y="70"/>
                      <a:pt x="50" y="70"/>
                    </a:cubicBezTo>
                    <a:cubicBezTo>
                      <a:pt x="51" y="69"/>
                      <a:pt x="49" y="64"/>
                      <a:pt x="48" y="64"/>
                    </a:cubicBezTo>
                    <a:cubicBezTo>
                      <a:pt x="47" y="63"/>
                      <a:pt x="46" y="63"/>
                      <a:pt x="46" y="61"/>
                    </a:cubicBezTo>
                    <a:cubicBezTo>
                      <a:pt x="46" y="59"/>
                      <a:pt x="45" y="58"/>
                      <a:pt x="44" y="57"/>
                    </a:cubicBezTo>
                    <a:cubicBezTo>
                      <a:pt x="41" y="56"/>
                      <a:pt x="45" y="54"/>
                      <a:pt x="46" y="52"/>
                    </a:cubicBezTo>
                    <a:cubicBezTo>
                      <a:pt x="47" y="52"/>
                      <a:pt x="47" y="51"/>
                      <a:pt x="49" y="52"/>
                    </a:cubicBezTo>
                    <a:cubicBezTo>
                      <a:pt x="51" y="54"/>
                      <a:pt x="50" y="52"/>
                      <a:pt x="52" y="52"/>
                    </a:cubicBezTo>
                    <a:cubicBezTo>
                      <a:pt x="56" y="51"/>
                      <a:pt x="55" y="48"/>
                      <a:pt x="57" y="46"/>
                    </a:cubicBezTo>
                    <a:cubicBezTo>
                      <a:pt x="58" y="45"/>
                      <a:pt x="60" y="45"/>
                      <a:pt x="60" y="44"/>
                    </a:cubicBezTo>
                    <a:cubicBezTo>
                      <a:pt x="61" y="43"/>
                      <a:pt x="62" y="42"/>
                      <a:pt x="62" y="41"/>
                    </a:cubicBezTo>
                    <a:cubicBezTo>
                      <a:pt x="62" y="40"/>
                      <a:pt x="64" y="39"/>
                      <a:pt x="65" y="39"/>
                    </a:cubicBezTo>
                    <a:cubicBezTo>
                      <a:pt x="66" y="39"/>
                      <a:pt x="66" y="37"/>
                      <a:pt x="66" y="37"/>
                    </a:cubicBezTo>
                    <a:cubicBezTo>
                      <a:pt x="66" y="34"/>
                      <a:pt x="70" y="36"/>
                      <a:pt x="69" y="33"/>
                    </a:cubicBezTo>
                    <a:cubicBezTo>
                      <a:pt x="69" y="30"/>
                      <a:pt x="68" y="29"/>
                      <a:pt x="71" y="27"/>
                    </a:cubicBezTo>
                    <a:cubicBezTo>
                      <a:pt x="72" y="27"/>
                      <a:pt x="67" y="24"/>
                      <a:pt x="66" y="23"/>
                    </a:cubicBezTo>
                    <a:cubicBezTo>
                      <a:pt x="65" y="21"/>
                      <a:pt x="66" y="18"/>
                      <a:pt x="65" y="16"/>
                    </a:cubicBezTo>
                    <a:cubicBezTo>
                      <a:pt x="65" y="13"/>
                      <a:pt x="68" y="13"/>
                      <a:pt x="70" y="14"/>
                    </a:cubicBezTo>
                    <a:cubicBezTo>
                      <a:pt x="71" y="14"/>
                      <a:pt x="73" y="15"/>
                      <a:pt x="74" y="15"/>
                    </a:cubicBezTo>
                    <a:cubicBezTo>
                      <a:pt x="76" y="15"/>
                      <a:pt x="76" y="14"/>
                      <a:pt x="77" y="13"/>
                    </a:cubicBezTo>
                    <a:cubicBezTo>
                      <a:pt x="80" y="13"/>
                      <a:pt x="81" y="13"/>
                      <a:pt x="83" y="10"/>
                    </a:cubicBezTo>
                    <a:cubicBezTo>
                      <a:pt x="80" y="9"/>
                      <a:pt x="77" y="8"/>
                      <a:pt x="76" y="6"/>
                    </a:cubicBezTo>
                    <a:cubicBezTo>
                      <a:pt x="75" y="5"/>
                      <a:pt x="75" y="3"/>
                      <a:pt x="74" y="2"/>
                    </a:cubicBezTo>
                    <a:cubicBezTo>
                      <a:pt x="73" y="1"/>
                      <a:pt x="72" y="1"/>
                      <a:pt x="71" y="0"/>
                    </a:cubicBezTo>
                    <a:cubicBezTo>
                      <a:pt x="69" y="0"/>
                      <a:pt x="66" y="1"/>
                      <a:pt x="65" y="1"/>
                    </a:cubicBezTo>
                    <a:cubicBezTo>
                      <a:pt x="61" y="0"/>
                      <a:pt x="59" y="2"/>
                      <a:pt x="56" y="4"/>
                    </a:cubicBezTo>
                    <a:cubicBezTo>
                      <a:pt x="53" y="5"/>
                      <a:pt x="51" y="5"/>
                      <a:pt x="53" y="8"/>
                    </a:cubicBezTo>
                    <a:cubicBezTo>
                      <a:pt x="55" y="10"/>
                      <a:pt x="53" y="12"/>
                      <a:pt x="51" y="13"/>
                    </a:cubicBezTo>
                    <a:cubicBezTo>
                      <a:pt x="49" y="15"/>
                      <a:pt x="52" y="19"/>
                      <a:pt x="48" y="18"/>
                    </a:cubicBezTo>
                    <a:cubicBezTo>
                      <a:pt x="43" y="18"/>
                      <a:pt x="47" y="19"/>
                      <a:pt x="47" y="21"/>
                    </a:cubicBezTo>
                    <a:cubicBezTo>
                      <a:pt x="48" y="22"/>
                      <a:pt x="44" y="23"/>
                      <a:pt x="43" y="24"/>
                    </a:cubicBezTo>
                    <a:cubicBezTo>
                      <a:pt x="42" y="26"/>
                      <a:pt x="42" y="30"/>
                      <a:pt x="41" y="30"/>
                    </a:cubicBezTo>
                    <a:cubicBezTo>
                      <a:pt x="40" y="31"/>
                      <a:pt x="39" y="30"/>
                      <a:pt x="38" y="30"/>
                    </a:cubicBezTo>
                    <a:cubicBezTo>
                      <a:pt x="36" y="30"/>
                      <a:pt x="35" y="31"/>
                      <a:pt x="34" y="32"/>
                    </a:cubicBezTo>
                    <a:cubicBezTo>
                      <a:pt x="32" y="33"/>
                      <a:pt x="31" y="32"/>
                      <a:pt x="30" y="33"/>
                    </a:cubicBezTo>
                    <a:cubicBezTo>
                      <a:pt x="28" y="34"/>
                      <a:pt x="28" y="35"/>
                      <a:pt x="27" y="37"/>
                    </a:cubicBezTo>
                    <a:cubicBezTo>
                      <a:pt x="27" y="40"/>
                      <a:pt x="25" y="41"/>
                      <a:pt x="22" y="42"/>
                    </a:cubicBezTo>
                    <a:cubicBezTo>
                      <a:pt x="19" y="43"/>
                      <a:pt x="16" y="43"/>
                      <a:pt x="13" y="43"/>
                    </a:cubicBezTo>
                    <a:cubicBezTo>
                      <a:pt x="8" y="43"/>
                      <a:pt x="4" y="42"/>
                      <a:pt x="0" y="40"/>
                    </a:cubicBezTo>
                    <a:cubicBezTo>
                      <a:pt x="1" y="42"/>
                      <a:pt x="2" y="44"/>
                      <a:pt x="3" y="46"/>
                    </a:cubicBezTo>
                    <a:cubicBezTo>
                      <a:pt x="4" y="47"/>
                      <a:pt x="8" y="48"/>
                      <a:pt x="8" y="5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98" name="Freeform 698"/>
              <p:cNvSpPr>
                <a:spLocks/>
              </p:cNvSpPr>
              <p:nvPr/>
            </p:nvSpPr>
            <p:spPr bwMode="auto">
              <a:xfrm>
                <a:off x="7276496" y="2531487"/>
                <a:ext cx="353658" cy="250840"/>
              </a:xfrm>
              <a:custGeom>
                <a:avLst/>
                <a:gdLst>
                  <a:gd name="T0" fmla="*/ 72 w 75"/>
                  <a:gd name="T1" fmla="*/ 7 h 53"/>
                  <a:gd name="T2" fmla="*/ 69 w 75"/>
                  <a:gd name="T3" fmla="*/ 8 h 53"/>
                  <a:gd name="T4" fmla="*/ 67 w 75"/>
                  <a:gd name="T5" fmla="*/ 7 h 53"/>
                  <a:gd name="T6" fmla="*/ 62 w 75"/>
                  <a:gd name="T7" fmla="*/ 10 h 53"/>
                  <a:gd name="T8" fmla="*/ 57 w 75"/>
                  <a:gd name="T9" fmla="*/ 11 h 53"/>
                  <a:gd name="T10" fmla="*/ 57 w 75"/>
                  <a:gd name="T11" fmla="*/ 4 h 53"/>
                  <a:gd name="T12" fmla="*/ 54 w 75"/>
                  <a:gd name="T13" fmla="*/ 1 h 53"/>
                  <a:gd name="T14" fmla="*/ 50 w 75"/>
                  <a:gd name="T15" fmla="*/ 6 h 53"/>
                  <a:gd name="T16" fmla="*/ 47 w 75"/>
                  <a:gd name="T17" fmla="*/ 8 h 53"/>
                  <a:gd name="T18" fmla="*/ 44 w 75"/>
                  <a:gd name="T19" fmla="*/ 8 h 53"/>
                  <a:gd name="T20" fmla="*/ 39 w 75"/>
                  <a:gd name="T21" fmla="*/ 10 h 53"/>
                  <a:gd name="T22" fmla="*/ 34 w 75"/>
                  <a:gd name="T23" fmla="*/ 7 h 53"/>
                  <a:gd name="T24" fmla="*/ 28 w 75"/>
                  <a:gd name="T25" fmla="*/ 6 h 53"/>
                  <a:gd name="T26" fmla="*/ 27 w 75"/>
                  <a:gd name="T27" fmla="*/ 8 h 53"/>
                  <a:gd name="T28" fmla="*/ 24 w 75"/>
                  <a:gd name="T29" fmla="*/ 9 h 53"/>
                  <a:gd name="T30" fmla="*/ 21 w 75"/>
                  <a:gd name="T31" fmla="*/ 14 h 53"/>
                  <a:gd name="T32" fmla="*/ 15 w 75"/>
                  <a:gd name="T33" fmla="*/ 17 h 53"/>
                  <a:gd name="T34" fmla="*/ 11 w 75"/>
                  <a:gd name="T35" fmla="*/ 19 h 53"/>
                  <a:gd name="T36" fmla="*/ 5 w 75"/>
                  <a:gd name="T37" fmla="*/ 16 h 53"/>
                  <a:gd name="T38" fmla="*/ 4 w 75"/>
                  <a:gd name="T39" fmla="*/ 23 h 53"/>
                  <a:gd name="T40" fmla="*/ 3 w 75"/>
                  <a:gd name="T41" fmla="*/ 29 h 53"/>
                  <a:gd name="T42" fmla="*/ 2 w 75"/>
                  <a:gd name="T43" fmla="*/ 33 h 53"/>
                  <a:gd name="T44" fmla="*/ 3 w 75"/>
                  <a:gd name="T45" fmla="*/ 37 h 53"/>
                  <a:gd name="T46" fmla="*/ 4 w 75"/>
                  <a:gd name="T47" fmla="*/ 40 h 53"/>
                  <a:gd name="T48" fmla="*/ 8 w 75"/>
                  <a:gd name="T49" fmla="*/ 43 h 53"/>
                  <a:gd name="T50" fmla="*/ 4 w 75"/>
                  <a:gd name="T51" fmla="*/ 49 h 53"/>
                  <a:gd name="T52" fmla="*/ 29 w 75"/>
                  <a:gd name="T53" fmla="*/ 50 h 53"/>
                  <a:gd name="T54" fmla="*/ 32 w 75"/>
                  <a:gd name="T55" fmla="*/ 43 h 53"/>
                  <a:gd name="T56" fmla="*/ 39 w 75"/>
                  <a:gd name="T57" fmla="*/ 40 h 53"/>
                  <a:gd name="T58" fmla="*/ 43 w 75"/>
                  <a:gd name="T59" fmla="*/ 39 h 53"/>
                  <a:gd name="T60" fmla="*/ 45 w 75"/>
                  <a:gd name="T61" fmla="*/ 39 h 53"/>
                  <a:gd name="T62" fmla="*/ 47 w 75"/>
                  <a:gd name="T63" fmla="*/ 33 h 53"/>
                  <a:gd name="T64" fmla="*/ 51 w 75"/>
                  <a:gd name="T65" fmla="*/ 30 h 53"/>
                  <a:gd name="T66" fmla="*/ 51 w 75"/>
                  <a:gd name="T67" fmla="*/ 27 h 53"/>
                  <a:gd name="T68" fmla="*/ 55 w 75"/>
                  <a:gd name="T69" fmla="*/ 26 h 53"/>
                  <a:gd name="T70" fmla="*/ 55 w 75"/>
                  <a:gd name="T71" fmla="*/ 23 h 53"/>
                  <a:gd name="T72" fmla="*/ 58 w 75"/>
                  <a:gd name="T73" fmla="*/ 19 h 53"/>
                  <a:gd name="T74" fmla="*/ 56 w 75"/>
                  <a:gd name="T75" fmla="*/ 14 h 53"/>
                  <a:gd name="T76" fmla="*/ 63 w 75"/>
                  <a:gd name="T77" fmla="*/ 11 h 53"/>
                  <a:gd name="T78" fmla="*/ 70 w 75"/>
                  <a:gd name="T79" fmla="*/ 10 h 53"/>
                  <a:gd name="T80" fmla="*/ 74 w 75"/>
                  <a:gd name="T81" fmla="*/ 9 h 53"/>
                  <a:gd name="T82" fmla="*/ 75 w 75"/>
                  <a:gd name="T83" fmla="*/ 7 h 53"/>
                  <a:gd name="T84" fmla="*/ 72 w 75"/>
                  <a:gd name="T85" fmla="*/ 7 h 53"/>
                  <a:gd name="T86" fmla="*/ 72 w 75"/>
                  <a:gd name="T87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" h="53">
                    <a:moveTo>
                      <a:pt x="72" y="7"/>
                    </a:moveTo>
                    <a:cubicBezTo>
                      <a:pt x="71" y="7"/>
                      <a:pt x="70" y="9"/>
                      <a:pt x="69" y="8"/>
                    </a:cubicBezTo>
                    <a:cubicBezTo>
                      <a:pt x="68" y="8"/>
                      <a:pt x="68" y="6"/>
                      <a:pt x="67" y="7"/>
                    </a:cubicBezTo>
                    <a:cubicBezTo>
                      <a:pt x="65" y="7"/>
                      <a:pt x="63" y="9"/>
                      <a:pt x="62" y="10"/>
                    </a:cubicBezTo>
                    <a:cubicBezTo>
                      <a:pt x="61" y="10"/>
                      <a:pt x="59" y="12"/>
                      <a:pt x="57" y="11"/>
                    </a:cubicBezTo>
                    <a:cubicBezTo>
                      <a:pt x="56" y="10"/>
                      <a:pt x="59" y="6"/>
                      <a:pt x="57" y="4"/>
                    </a:cubicBezTo>
                    <a:cubicBezTo>
                      <a:pt x="57" y="4"/>
                      <a:pt x="55" y="0"/>
                      <a:pt x="54" y="1"/>
                    </a:cubicBezTo>
                    <a:cubicBezTo>
                      <a:pt x="53" y="3"/>
                      <a:pt x="52" y="5"/>
                      <a:pt x="50" y="6"/>
                    </a:cubicBezTo>
                    <a:cubicBezTo>
                      <a:pt x="48" y="7"/>
                      <a:pt x="47" y="6"/>
                      <a:pt x="47" y="8"/>
                    </a:cubicBezTo>
                    <a:cubicBezTo>
                      <a:pt x="46" y="11"/>
                      <a:pt x="45" y="7"/>
                      <a:pt x="44" y="8"/>
                    </a:cubicBezTo>
                    <a:cubicBezTo>
                      <a:pt x="42" y="9"/>
                      <a:pt x="41" y="10"/>
                      <a:pt x="39" y="10"/>
                    </a:cubicBezTo>
                    <a:cubicBezTo>
                      <a:pt x="37" y="9"/>
                      <a:pt x="35" y="8"/>
                      <a:pt x="34" y="7"/>
                    </a:cubicBezTo>
                    <a:cubicBezTo>
                      <a:pt x="33" y="7"/>
                      <a:pt x="28" y="6"/>
                      <a:pt x="28" y="6"/>
                    </a:cubicBezTo>
                    <a:cubicBezTo>
                      <a:pt x="27" y="7"/>
                      <a:pt x="28" y="8"/>
                      <a:pt x="27" y="8"/>
                    </a:cubicBezTo>
                    <a:cubicBezTo>
                      <a:pt x="26" y="8"/>
                      <a:pt x="24" y="8"/>
                      <a:pt x="24" y="9"/>
                    </a:cubicBezTo>
                    <a:cubicBezTo>
                      <a:pt x="23" y="11"/>
                      <a:pt x="23" y="13"/>
                      <a:pt x="21" y="14"/>
                    </a:cubicBezTo>
                    <a:cubicBezTo>
                      <a:pt x="18" y="16"/>
                      <a:pt x="17" y="15"/>
                      <a:pt x="15" y="17"/>
                    </a:cubicBezTo>
                    <a:cubicBezTo>
                      <a:pt x="14" y="19"/>
                      <a:pt x="12" y="19"/>
                      <a:pt x="11" y="19"/>
                    </a:cubicBezTo>
                    <a:cubicBezTo>
                      <a:pt x="10" y="18"/>
                      <a:pt x="5" y="17"/>
                      <a:pt x="5" y="16"/>
                    </a:cubicBezTo>
                    <a:cubicBezTo>
                      <a:pt x="5" y="19"/>
                      <a:pt x="5" y="21"/>
                      <a:pt x="4" y="23"/>
                    </a:cubicBezTo>
                    <a:cubicBezTo>
                      <a:pt x="2" y="25"/>
                      <a:pt x="0" y="27"/>
                      <a:pt x="3" y="29"/>
                    </a:cubicBezTo>
                    <a:cubicBezTo>
                      <a:pt x="4" y="30"/>
                      <a:pt x="2" y="31"/>
                      <a:pt x="2" y="33"/>
                    </a:cubicBezTo>
                    <a:cubicBezTo>
                      <a:pt x="2" y="34"/>
                      <a:pt x="2" y="36"/>
                      <a:pt x="3" y="37"/>
                    </a:cubicBezTo>
                    <a:cubicBezTo>
                      <a:pt x="3" y="39"/>
                      <a:pt x="2" y="40"/>
                      <a:pt x="4" y="40"/>
                    </a:cubicBezTo>
                    <a:cubicBezTo>
                      <a:pt x="7" y="41"/>
                      <a:pt x="8" y="40"/>
                      <a:pt x="8" y="43"/>
                    </a:cubicBezTo>
                    <a:cubicBezTo>
                      <a:pt x="8" y="45"/>
                      <a:pt x="5" y="48"/>
                      <a:pt x="4" y="49"/>
                    </a:cubicBezTo>
                    <a:cubicBezTo>
                      <a:pt x="12" y="53"/>
                      <a:pt x="21" y="52"/>
                      <a:pt x="29" y="50"/>
                    </a:cubicBezTo>
                    <a:cubicBezTo>
                      <a:pt x="32" y="49"/>
                      <a:pt x="31" y="45"/>
                      <a:pt x="32" y="43"/>
                    </a:cubicBezTo>
                    <a:cubicBezTo>
                      <a:pt x="33" y="41"/>
                      <a:pt x="37" y="42"/>
                      <a:pt x="39" y="40"/>
                    </a:cubicBezTo>
                    <a:cubicBezTo>
                      <a:pt x="40" y="40"/>
                      <a:pt x="41" y="39"/>
                      <a:pt x="43" y="39"/>
                    </a:cubicBezTo>
                    <a:cubicBezTo>
                      <a:pt x="43" y="39"/>
                      <a:pt x="45" y="40"/>
                      <a:pt x="45" y="39"/>
                    </a:cubicBezTo>
                    <a:cubicBezTo>
                      <a:pt x="46" y="37"/>
                      <a:pt x="46" y="35"/>
                      <a:pt x="47" y="33"/>
                    </a:cubicBezTo>
                    <a:cubicBezTo>
                      <a:pt x="48" y="32"/>
                      <a:pt x="52" y="31"/>
                      <a:pt x="51" y="30"/>
                    </a:cubicBezTo>
                    <a:cubicBezTo>
                      <a:pt x="51" y="29"/>
                      <a:pt x="47" y="27"/>
                      <a:pt x="51" y="27"/>
                    </a:cubicBezTo>
                    <a:cubicBezTo>
                      <a:pt x="52" y="27"/>
                      <a:pt x="54" y="28"/>
                      <a:pt x="55" y="26"/>
                    </a:cubicBezTo>
                    <a:cubicBezTo>
                      <a:pt x="55" y="25"/>
                      <a:pt x="54" y="24"/>
                      <a:pt x="55" y="23"/>
                    </a:cubicBezTo>
                    <a:cubicBezTo>
                      <a:pt x="55" y="21"/>
                      <a:pt x="58" y="21"/>
                      <a:pt x="58" y="19"/>
                    </a:cubicBezTo>
                    <a:cubicBezTo>
                      <a:pt x="58" y="17"/>
                      <a:pt x="55" y="16"/>
                      <a:pt x="56" y="14"/>
                    </a:cubicBezTo>
                    <a:cubicBezTo>
                      <a:pt x="58" y="13"/>
                      <a:pt x="61" y="12"/>
                      <a:pt x="63" y="11"/>
                    </a:cubicBezTo>
                    <a:cubicBezTo>
                      <a:pt x="65" y="9"/>
                      <a:pt x="68" y="10"/>
                      <a:pt x="70" y="10"/>
                    </a:cubicBezTo>
                    <a:cubicBezTo>
                      <a:pt x="71" y="10"/>
                      <a:pt x="73" y="10"/>
                      <a:pt x="74" y="9"/>
                    </a:cubicBezTo>
                    <a:cubicBezTo>
                      <a:pt x="74" y="9"/>
                      <a:pt x="75" y="8"/>
                      <a:pt x="75" y="7"/>
                    </a:cubicBezTo>
                    <a:cubicBezTo>
                      <a:pt x="74" y="7"/>
                      <a:pt x="73" y="7"/>
                      <a:pt x="72" y="7"/>
                    </a:cubicBezTo>
                    <a:cubicBezTo>
                      <a:pt x="71" y="8"/>
                      <a:pt x="73" y="7"/>
                      <a:pt x="72" y="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299" name="Freeform 699"/>
              <p:cNvSpPr>
                <a:spLocks/>
              </p:cNvSpPr>
              <p:nvPr/>
            </p:nvSpPr>
            <p:spPr bwMode="auto">
              <a:xfrm>
                <a:off x="7244345" y="2328884"/>
                <a:ext cx="12860" cy="19296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1 h 4"/>
                  <a:gd name="T4" fmla="*/ 3 w 3"/>
                  <a:gd name="T5" fmla="*/ 4 h 4"/>
                  <a:gd name="T6" fmla="*/ 3 w 3"/>
                  <a:gd name="T7" fmla="*/ 2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2"/>
                      <a:pt x="1" y="0"/>
                      <a:pt x="1" y="1"/>
                    </a:cubicBezTo>
                    <a:cubicBezTo>
                      <a:pt x="0" y="2"/>
                      <a:pt x="2" y="3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00" name="Freeform 700"/>
              <p:cNvSpPr>
                <a:spLocks noEditPoints="1"/>
              </p:cNvSpPr>
              <p:nvPr/>
            </p:nvSpPr>
            <p:spPr bwMode="auto">
              <a:xfrm>
                <a:off x="6946950" y="2031413"/>
                <a:ext cx="956485" cy="458268"/>
              </a:xfrm>
              <a:custGeom>
                <a:avLst/>
                <a:gdLst>
                  <a:gd name="T0" fmla="*/ 194 w 203"/>
                  <a:gd name="T1" fmla="*/ 37 h 97"/>
                  <a:gd name="T2" fmla="*/ 177 w 203"/>
                  <a:gd name="T3" fmla="*/ 31 h 97"/>
                  <a:gd name="T4" fmla="*/ 163 w 203"/>
                  <a:gd name="T5" fmla="*/ 19 h 97"/>
                  <a:gd name="T6" fmla="*/ 154 w 203"/>
                  <a:gd name="T7" fmla="*/ 7 h 97"/>
                  <a:gd name="T8" fmla="*/ 137 w 203"/>
                  <a:gd name="T9" fmla="*/ 10 h 97"/>
                  <a:gd name="T10" fmla="*/ 129 w 203"/>
                  <a:gd name="T11" fmla="*/ 8 h 97"/>
                  <a:gd name="T12" fmla="*/ 112 w 203"/>
                  <a:gd name="T13" fmla="*/ 2 h 97"/>
                  <a:gd name="T14" fmla="*/ 76 w 203"/>
                  <a:gd name="T15" fmla="*/ 10 h 97"/>
                  <a:gd name="T16" fmla="*/ 75 w 203"/>
                  <a:gd name="T17" fmla="*/ 20 h 97"/>
                  <a:gd name="T18" fmla="*/ 74 w 203"/>
                  <a:gd name="T19" fmla="*/ 31 h 97"/>
                  <a:gd name="T20" fmla="*/ 60 w 203"/>
                  <a:gd name="T21" fmla="*/ 29 h 97"/>
                  <a:gd name="T22" fmla="*/ 48 w 203"/>
                  <a:gd name="T23" fmla="*/ 32 h 97"/>
                  <a:gd name="T24" fmla="*/ 37 w 203"/>
                  <a:gd name="T25" fmla="*/ 27 h 97"/>
                  <a:gd name="T26" fmla="*/ 22 w 203"/>
                  <a:gd name="T27" fmla="*/ 25 h 97"/>
                  <a:gd name="T28" fmla="*/ 13 w 203"/>
                  <a:gd name="T29" fmla="*/ 32 h 97"/>
                  <a:gd name="T30" fmla="*/ 3 w 203"/>
                  <a:gd name="T31" fmla="*/ 38 h 97"/>
                  <a:gd name="T32" fmla="*/ 4 w 203"/>
                  <a:gd name="T33" fmla="*/ 47 h 97"/>
                  <a:gd name="T34" fmla="*/ 14 w 203"/>
                  <a:gd name="T35" fmla="*/ 57 h 97"/>
                  <a:gd name="T36" fmla="*/ 17 w 203"/>
                  <a:gd name="T37" fmla="*/ 57 h 97"/>
                  <a:gd name="T38" fmla="*/ 36 w 203"/>
                  <a:gd name="T39" fmla="*/ 63 h 97"/>
                  <a:gd name="T40" fmla="*/ 33 w 203"/>
                  <a:gd name="T41" fmla="*/ 66 h 97"/>
                  <a:gd name="T42" fmla="*/ 22 w 203"/>
                  <a:gd name="T43" fmla="*/ 72 h 97"/>
                  <a:gd name="T44" fmla="*/ 31 w 203"/>
                  <a:gd name="T45" fmla="*/ 82 h 97"/>
                  <a:gd name="T46" fmla="*/ 48 w 203"/>
                  <a:gd name="T47" fmla="*/ 90 h 97"/>
                  <a:gd name="T48" fmla="*/ 50 w 203"/>
                  <a:gd name="T49" fmla="*/ 68 h 97"/>
                  <a:gd name="T50" fmla="*/ 64 w 203"/>
                  <a:gd name="T51" fmla="*/ 62 h 97"/>
                  <a:gd name="T52" fmla="*/ 72 w 203"/>
                  <a:gd name="T53" fmla="*/ 66 h 97"/>
                  <a:gd name="T54" fmla="*/ 84 w 203"/>
                  <a:gd name="T55" fmla="*/ 76 h 97"/>
                  <a:gd name="T56" fmla="*/ 100 w 203"/>
                  <a:gd name="T57" fmla="*/ 81 h 97"/>
                  <a:gd name="T58" fmla="*/ 107 w 203"/>
                  <a:gd name="T59" fmla="*/ 91 h 97"/>
                  <a:gd name="T60" fmla="*/ 123 w 203"/>
                  <a:gd name="T61" fmla="*/ 85 h 97"/>
                  <a:gd name="T62" fmla="*/ 137 w 203"/>
                  <a:gd name="T63" fmla="*/ 83 h 97"/>
                  <a:gd name="T64" fmla="*/ 153 w 203"/>
                  <a:gd name="T65" fmla="*/ 81 h 97"/>
                  <a:gd name="T66" fmla="*/ 172 w 203"/>
                  <a:gd name="T67" fmla="*/ 76 h 97"/>
                  <a:gd name="T68" fmla="*/ 175 w 203"/>
                  <a:gd name="T69" fmla="*/ 66 h 97"/>
                  <a:gd name="T70" fmla="*/ 182 w 203"/>
                  <a:gd name="T71" fmla="*/ 60 h 97"/>
                  <a:gd name="T72" fmla="*/ 193 w 203"/>
                  <a:gd name="T73" fmla="*/ 56 h 97"/>
                  <a:gd name="T74" fmla="*/ 202 w 203"/>
                  <a:gd name="T75" fmla="*/ 44 h 97"/>
                  <a:gd name="T76" fmla="*/ 201 w 203"/>
                  <a:gd name="T77" fmla="*/ 39 h 97"/>
                  <a:gd name="T78" fmla="*/ 140 w 203"/>
                  <a:gd name="T79" fmla="*/ 65 h 97"/>
                  <a:gd name="T80" fmla="*/ 141 w 203"/>
                  <a:gd name="T81" fmla="*/ 59 h 97"/>
                  <a:gd name="T82" fmla="*/ 148 w 203"/>
                  <a:gd name="T83" fmla="*/ 58 h 97"/>
                  <a:gd name="T84" fmla="*/ 156 w 203"/>
                  <a:gd name="T85" fmla="*/ 58 h 97"/>
                  <a:gd name="T86" fmla="*/ 165 w 203"/>
                  <a:gd name="T87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" h="97">
                    <a:moveTo>
                      <a:pt x="201" y="39"/>
                    </a:moveTo>
                    <a:cubicBezTo>
                      <a:pt x="201" y="38"/>
                      <a:pt x="197" y="39"/>
                      <a:pt x="197" y="39"/>
                    </a:cubicBezTo>
                    <a:cubicBezTo>
                      <a:pt x="195" y="39"/>
                      <a:pt x="194" y="38"/>
                      <a:pt x="194" y="37"/>
                    </a:cubicBezTo>
                    <a:cubicBezTo>
                      <a:pt x="193" y="35"/>
                      <a:pt x="191" y="35"/>
                      <a:pt x="191" y="34"/>
                    </a:cubicBezTo>
                    <a:cubicBezTo>
                      <a:pt x="190" y="33"/>
                      <a:pt x="189" y="30"/>
                      <a:pt x="186" y="30"/>
                    </a:cubicBezTo>
                    <a:cubicBezTo>
                      <a:pt x="183" y="30"/>
                      <a:pt x="180" y="33"/>
                      <a:pt x="177" y="31"/>
                    </a:cubicBezTo>
                    <a:cubicBezTo>
                      <a:pt x="176" y="30"/>
                      <a:pt x="175" y="29"/>
                      <a:pt x="174" y="28"/>
                    </a:cubicBezTo>
                    <a:cubicBezTo>
                      <a:pt x="173" y="28"/>
                      <a:pt x="171" y="31"/>
                      <a:pt x="170" y="31"/>
                    </a:cubicBezTo>
                    <a:cubicBezTo>
                      <a:pt x="169" y="32"/>
                      <a:pt x="163" y="21"/>
                      <a:pt x="163" y="19"/>
                    </a:cubicBezTo>
                    <a:cubicBezTo>
                      <a:pt x="161" y="17"/>
                      <a:pt x="160" y="14"/>
                      <a:pt x="157" y="13"/>
                    </a:cubicBezTo>
                    <a:cubicBezTo>
                      <a:pt x="156" y="12"/>
                      <a:pt x="155" y="11"/>
                      <a:pt x="154" y="11"/>
                    </a:cubicBezTo>
                    <a:cubicBezTo>
                      <a:pt x="152" y="10"/>
                      <a:pt x="154" y="8"/>
                      <a:pt x="154" y="7"/>
                    </a:cubicBezTo>
                    <a:cubicBezTo>
                      <a:pt x="154" y="6"/>
                      <a:pt x="147" y="10"/>
                      <a:pt x="146" y="11"/>
                    </a:cubicBezTo>
                    <a:cubicBezTo>
                      <a:pt x="145" y="11"/>
                      <a:pt x="137" y="14"/>
                      <a:pt x="137" y="13"/>
                    </a:cubicBezTo>
                    <a:cubicBezTo>
                      <a:pt x="137" y="11"/>
                      <a:pt x="139" y="10"/>
                      <a:pt x="137" y="10"/>
                    </a:cubicBezTo>
                    <a:cubicBezTo>
                      <a:pt x="136" y="9"/>
                      <a:pt x="135" y="8"/>
                      <a:pt x="134" y="9"/>
                    </a:cubicBezTo>
                    <a:cubicBezTo>
                      <a:pt x="134" y="9"/>
                      <a:pt x="134" y="10"/>
                      <a:pt x="133" y="9"/>
                    </a:cubicBezTo>
                    <a:cubicBezTo>
                      <a:pt x="131" y="8"/>
                      <a:pt x="132" y="7"/>
                      <a:pt x="129" y="8"/>
                    </a:cubicBezTo>
                    <a:cubicBezTo>
                      <a:pt x="126" y="10"/>
                      <a:pt x="126" y="7"/>
                      <a:pt x="126" y="5"/>
                    </a:cubicBezTo>
                    <a:cubicBezTo>
                      <a:pt x="127" y="1"/>
                      <a:pt x="121" y="0"/>
                      <a:pt x="118" y="0"/>
                    </a:cubicBezTo>
                    <a:cubicBezTo>
                      <a:pt x="116" y="0"/>
                      <a:pt x="114" y="1"/>
                      <a:pt x="112" y="2"/>
                    </a:cubicBezTo>
                    <a:cubicBezTo>
                      <a:pt x="110" y="3"/>
                      <a:pt x="108" y="4"/>
                      <a:pt x="105" y="4"/>
                    </a:cubicBezTo>
                    <a:cubicBezTo>
                      <a:pt x="97" y="6"/>
                      <a:pt x="89" y="9"/>
                      <a:pt x="81" y="9"/>
                    </a:cubicBezTo>
                    <a:cubicBezTo>
                      <a:pt x="79" y="9"/>
                      <a:pt x="77" y="9"/>
                      <a:pt x="76" y="10"/>
                    </a:cubicBezTo>
                    <a:cubicBezTo>
                      <a:pt x="75" y="11"/>
                      <a:pt x="77" y="14"/>
                      <a:pt x="79" y="14"/>
                    </a:cubicBezTo>
                    <a:cubicBezTo>
                      <a:pt x="83" y="17"/>
                      <a:pt x="76" y="16"/>
                      <a:pt x="74" y="17"/>
                    </a:cubicBezTo>
                    <a:cubicBezTo>
                      <a:pt x="72" y="18"/>
                      <a:pt x="75" y="19"/>
                      <a:pt x="75" y="20"/>
                    </a:cubicBezTo>
                    <a:cubicBezTo>
                      <a:pt x="75" y="22"/>
                      <a:pt x="71" y="22"/>
                      <a:pt x="71" y="23"/>
                    </a:cubicBezTo>
                    <a:cubicBezTo>
                      <a:pt x="71" y="26"/>
                      <a:pt x="79" y="25"/>
                      <a:pt x="78" y="29"/>
                    </a:cubicBezTo>
                    <a:cubicBezTo>
                      <a:pt x="77" y="30"/>
                      <a:pt x="76" y="31"/>
                      <a:pt x="74" y="31"/>
                    </a:cubicBezTo>
                    <a:cubicBezTo>
                      <a:pt x="73" y="31"/>
                      <a:pt x="70" y="31"/>
                      <a:pt x="69" y="31"/>
                    </a:cubicBezTo>
                    <a:cubicBezTo>
                      <a:pt x="67" y="32"/>
                      <a:pt x="68" y="33"/>
                      <a:pt x="66" y="32"/>
                    </a:cubicBezTo>
                    <a:cubicBezTo>
                      <a:pt x="64" y="31"/>
                      <a:pt x="62" y="29"/>
                      <a:pt x="60" y="29"/>
                    </a:cubicBezTo>
                    <a:cubicBezTo>
                      <a:pt x="59" y="28"/>
                      <a:pt x="57" y="30"/>
                      <a:pt x="56" y="30"/>
                    </a:cubicBezTo>
                    <a:cubicBezTo>
                      <a:pt x="54" y="29"/>
                      <a:pt x="53" y="29"/>
                      <a:pt x="51" y="30"/>
                    </a:cubicBezTo>
                    <a:cubicBezTo>
                      <a:pt x="50" y="31"/>
                      <a:pt x="49" y="33"/>
                      <a:pt x="48" y="32"/>
                    </a:cubicBezTo>
                    <a:cubicBezTo>
                      <a:pt x="47" y="32"/>
                      <a:pt x="44" y="29"/>
                      <a:pt x="43" y="30"/>
                    </a:cubicBezTo>
                    <a:cubicBezTo>
                      <a:pt x="42" y="30"/>
                      <a:pt x="42" y="33"/>
                      <a:pt x="41" y="31"/>
                    </a:cubicBezTo>
                    <a:cubicBezTo>
                      <a:pt x="40" y="29"/>
                      <a:pt x="39" y="28"/>
                      <a:pt x="37" y="27"/>
                    </a:cubicBezTo>
                    <a:cubicBezTo>
                      <a:pt x="35" y="26"/>
                      <a:pt x="33" y="26"/>
                      <a:pt x="32" y="25"/>
                    </a:cubicBezTo>
                    <a:cubicBezTo>
                      <a:pt x="29" y="24"/>
                      <a:pt x="29" y="26"/>
                      <a:pt x="27" y="26"/>
                    </a:cubicBezTo>
                    <a:cubicBezTo>
                      <a:pt x="25" y="27"/>
                      <a:pt x="24" y="24"/>
                      <a:pt x="22" y="25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8"/>
                      <a:pt x="17" y="28"/>
                      <a:pt x="16" y="28"/>
                    </a:cubicBezTo>
                    <a:cubicBezTo>
                      <a:pt x="15" y="29"/>
                      <a:pt x="13" y="31"/>
                      <a:pt x="13" y="32"/>
                    </a:cubicBezTo>
                    <a:cubicBezTo>
                      <a:pt x="12" y="33"/>
                      <a:pt x="14" y="36"/>
                      <a:pt x="12" y="36"/>
                    </a:cubicBezTo>
                    <a:cubicBezTo>
                      <a:pt x="10" y="37"/>
                      <a:pt x="7" y="31"/>
                      <a:pt x="6" y="34"/>
                    </a:cubicBezTo>
                    <a:cubicBezTo>
                      <a:pt x="5" y="36"/>
                      <a:pt x="4" y="36"/>
                      <a:pt x="3" y="38"/>
                    </a:cubicBezTo>
                    <a:cubicBezTo>
                      <a:pt x="2" y="40"/>
                      <a:pt x="6" y="40"/>
                      <a:pt x="4" y="42"/>
                    </a:cubicBezTo>
                    <a:cubicBezTo>
                      <a:pt x="3" y="43"/>
                      <a:pt x="0" y="45"/>
                      <a:pt x="2" y="46"/>
                    </a:cubicBezTo>
                    <a:cubicBezTo>
                      <a:pt x="3" y="46"/>
                      <a:pt x="4" y="47"/>
                      <a:pt x="4" y="47"/>
                    </a:cubicBezTo>
                    <a:cubicBezTo>
                      <a:pt x="5" y="48"/>
                      <a:pt x="4" y="49"/>
                      <a:pt x="5" y="50"/>
                    </a:cubicBezTo>
                    <a:cubicBezTo>
                      <a:pt x="7" y="51"/>
                      <a:pt x="9" y="49"/>
                      <a:pt x="11" y="51"/>
                    </a:cubicBezTo>
                    <a:cubicBezTo>
                      <a:pt x="12" y="52"/>
                      <a:pt x="14" y="55"/>
                      <a:pt x="14" y="57"/>
                    </a:cubicBezTo>
                    <a:cubicBezTo>
                      <a:pt x="13" y="57"/>
                      <a:pt x="10" y="56"/>
                      <a:pt x="13" y="58"/>
                    </a:cubicBezTo>
                    <a:cubicBezTo>
                      <a:pt x="14" y="59"/>
                      <a:pt x="14" y="60"/>
                      <a:pt x="16" y="58"/>
                    </a:cubicBezTo>
                    <a:cubicBezTo>
                      <a:pt x="16" y="57"/>
                      <a:pt x="16" y="57"/>
                      <a:pt x="17" y="57"/>
                    </a:cubicBezTo>
                    <a:cubicBezTo>
                      <a:pt x="22" y="57"/>
                      <a:pt x="24" y="54"/>
                      <a:pt x="29" y="56"/>
                    </a:cubicBezTo>
                    <a:cubicBezTo>
                      <a:pt x="31" y="57"/>
                      <a:pt x="33" y="54"/>
                      <a:pt x="34" y="56"/>
                    </a:cubicBezTo>
                    <a:cubicBezTo>
                      <a:pt x="35" y="57"/>
                      <a:pt x="37" y="61"/>
                      <a:pt x="36" y="63"/>
                    </a:cubicBezTo>
                    <a:cubicBezTo>
                      <a:pt x="35" y="63"/>
                      <a:pt x="33" y="64"/>
                      <a:pt x="35" y="64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4" y="66"/>
                      <a:pt x="33" y="66"/>
                      <a:pt x="33" y="66"/>
                    </a:cubicBezTo>
                    <a:cubicBezTo>
                      <a:pt x="30" y="66"/>
                      <a:pt x="22" y="64"/>
                      <a:pt x="24" y="69"/>
                    </a:cubicBezTo>
                    <a:cubicBezTo>
                      <a:pt x="25" y="71"/>
                      <a:pt x="24" y="71"/>
                      <a:pt x="22" y="70"/>
                    </a:cubicBezTo>
                    <a:cubicBezTo>
                      <a:pt x="20" y="69"/>
                      <a:pt x="21" y="71"/>
                      <a:pt x="22" y="72"/>
                    </a:cubicBezTo>
                    <a:cubicBezTo>
                      <a:pt x="24" y="72"/>
                      <a:pt x="24" y="75"/>
                      <a:pt x="25" y="76"/>
                    </a:cubicBezTo>
                    <a:cubicBezTo>
                      <a:pt x="27" y="77"/>
                      <a:pt x="24" y="79"/>
                      <a:pt x="27" y="79"/>
                    </a:cubicBezTo>
                    <a:cubicBezTo>
                      <a:pt x="28" y="79"/>
                      <a:pt x="30" y="81"/>
                      <a:pt x="31" y="82"/>
                    </a:cubicBezTo>
                    <a:cubicBezTo>
                      <a:pt x="34" y="82"/>
                      <a:pt x="31" y="85"/>
                      <a:pt x="31" y="87"/>
                    </a:cubicBezTo>
                    <a:cubicBezTo>
                      <a:pt x="34" y="85"/>
                      <a:pt x="38" y="82"/>
                      <a:pt x="42" y="85"/>
                    </a:cubicBezTo>
                    <a:cubicBezTo>
                      <a:pt x="44" y="87"/>
                      <a:pt x="45" y="90"/>
                      <a:pt x="48" y="90"/>
                    </a:cubicBezTo>
                    <a:cubicBezTo>
                      <a:pt x="50" y="90"/>
                      <a:pt x="49" y="88"/>
                      <a:pt x="49" y="87"/>
                    </a:cubicBezTo>
                    <a:cubicBezTo>
                      <a:pt x="49" y="84"/>
                      <a:pt x="49" y="81"/>
                      <a:pt x="49" y="78"/>
                    </a:cubicBezTo>
                    <a:cubicBezTo>
                      <a:pt x="49" y="76"/>
                      <a:pt x="48" y="68"/>
                      <a:pt x="50" y="68"/>
                    </a:cubicBezTo>
                    <a:cubicBezTo>
                      <a:pt x="52" y="67"/>
                      <a:pt x="55" y="66"/>
                      <a:pt x="57" y="65"/>
                    </a:cubicBezTo>
                    <a:cubicBezTo>
                      <a:pt x="59" y="65"/>
                      <a:pt x="61" y="64"/>
                      <a:pt x="62" y="64"/>
                    </a:cubicBezTo>
                    <a:cubicBezTo>
                      <a:pt x="63" y="63"/>
                      <a:pt x="62" y="61"/>
                      <a:pt x="64" y="62"/>
                    </a:cubicBezTo>
                    <a:cubicBezTo>
                      <a:pt x="65" y="62"/>
                      <a:pt x="68" y="64"/>
                      <a:pt x="68" y="62"/>
                    </a:cubicBezTo>
                    <a:cubicBezTo>
                      <a:pt x="68" y="61"/>
                      <a:pt x="70" y="60"/>
                      <a:pt x="71" y="62"/>
                    </a:cubicBezTo>
                    <a:cubicBezTo>
                      <a:pt x="72" y="63"/>
                      <a:pt x="71" y="64"/>
                      <a:pt x="72" y="66"/>
                    </a:cubicBezTo>
                    <a:cubicBezTo>
                      <a:pt x="72" y="67"/>
                      <a:pt x="73" y="69"/>
                      <a:pt x="72" y="70"/>
                    </a:cubicBezTo>
                    <a:cubicBezTo>
                      <a:pt x="73" y="71"/>
                      <a:pt x="74" y="71"/>
                      <a:pt x="75" y="72"/>
                    </a:cubicBezTo>
                    <a:cubicBezTo>
                      <a:pt x="78" y="75"/>
                      <a:pt x="80" y="77"/>
                      <a:pt x="84" y="76"/>
                    </a:cubicBezTo>
                    <a:cubicBezTo>
                      <a:pt x="86" y="76"/>
                      <a:pt x="88" y="77"/>
                      <a:pt x="90" y="77"/>
                    </a:cubicBezTo>
                    <a:cubicBezTo>
                      <a:pt x="92" y="77"/>
                      <a:pt x="93" y="75"/>
                      <a:pt x="95" y="75"/>
                    </a:cubicBezTo>
                    <a:cubicBezTo>
                      <a:pt x="97" y="76"/>
                      <a:pt x="99" y="79"/>
                      <a:pt x="100" y="81"/>
                    </a:cubicBezTo>
                    <a:cubicBezTo>
                      <a:pt x="101" y="82"/>
                      <a:pt x="100" y="83"/>
                      <a:pt x="100" y="85"/>
                    </a:cubicBezTo>
                    <a:cubicBezTo>
                      <a:pt x="100" y="87"/>
                      <a:pt x="103" y="88"/>
                      <a:pt x="103" y="90"/>
                    </a:cubicBezTo>
                    <a:cubicBezTo>
                      <a:pt x="103" y="91"/>
                      <a:pt x="106" y="91"/>
                      <a:pt x="107" y="91"/>
                    </a:cubicBezTo>
                    <a:cubicBezTo>
                      <a:pt x="109" y="91"/>
                      <a:pt x="109" y="91"/>
                      <a:pt x="110" y="93"/>
                    </a:cubicBezTo>
                    <a:cubicBezTo>
                      <a:pt x="112" y="97"/>
                      <a:pt x="114" y="92"/>
                      <a:pt x="116" y="90"/>
                    </a:cubicBezTo>
                    <a:cubicBezTo>
                      <a:pt x="117" y="87"/>
                      <a:pt x="121" y="87"/>
                      <a:pt x="123" y="85"/>
                    </a:cubicBezTo>
                    <a:cubicBezTo>
                      <a:pt x="125" y="85"/>
                      <a:pt x="125" y="85"/>
                      <a:pt x="126" y="84"/>
                    </a:cubicBezTo>
                    <a:cubicBezTo>
                      <a:pt x="127" y="81"/>
                      <a:pt x="128" y="82"/>
                      <a:pt x="130" y="82"/>
                    </a:cubicBezTo>
                    <a:cubicBezTo>
                      <a:pt x="132" y="82"/>
                      <a:pt x="136" y="85"/>
                      <a:pt x="137" y="83"/>
                    </a:cubicBezTo>
                    <a:cubicBezTo>
                      <a:pt x="137" y="81"/>
                      <a:pt x="137" y="80"/>
                      <a:pt x="139" y="79"/>
                    </a:cubicBezTo>
                    <a:cubicBezTo>
                      <a:pt x="141" y="78"/>
                      <a:pt x="143" y="80"/>
                      <a:pt x="145" y="80"/>
                    </a:cubicBezTo>
                    <a:cubicBezTo>
                      <a:pt x="147" y="81"/>
                      <a:pt x="151" y="81"/>
                      <a:pt x="153" y="81"/>
                    </a:cubicBezTo>
                    <a:cubicBezTo>
                      <a:pt x="159" y="81"/>
                      <a:pt x="164" y="83"/>
                      <a:pt x="170" y="84"/>
                    </a:cubicBezTo>
                    <a:cubicBezTo>
                      <a:pt x="169" y="82"/>
                      <a:pt x="171" y="81"/>
                      <a:pt x="173" y="79"/>
                    </a:cubicBezTo>
                    <a:cubicBezTo>
                      <a:pt x="174" y="78"/>
                      <a:pt x="173" y="78"/>
                      <a:pt x="172" y="76"/>
                    </a:cubicBezTo>
                    <a:cubicBezTo>
                      <a:pt x="171" y="75"/>
                      <a:pt x="171" y="73"/>
                      <a:pt x="171" y="71"/>
                    </a:cubicBezTo>
                    <a:cubicBezTo>
                      <a:pt x="170" y="71"/>
                      <a:pt x="170" y="67"/>
                      <a:pt x="169" y="68"/>
                    </a:cubicBezTo>
                    <a:cubicBezTo>
                      <a:pt x="170" y="67"/>
                      <a:pt x="173" y="67"/>
                      <a:pt x="175" y="66"/>
                    </a:cubicBezTo>
                    <a:cubicBezTo>
                      <a:pt x="178" y="66"/>
                      <a:pt x="180" y="68"/>
                      <a:pt x="182" y="66"/>
                    </a:cubicBezTo>
                    <a:cubicBezTo>
                      <a:pt x="183" y="66"/>
                      <a:pt x="181" y="65"/>
                      <a:pt x="181" y="64"/>
                    </a:cubicBezTo>
                    <a:cubicBezTo>
                      <a:pt x="180" y="63"/>
                      <a:pt x="181" y="61"/>
                      <a:pt x="182" y="60"/>
                    </a:cubicBezTo>
                    <a:cubicBezTo>
                      <a:pt x="183" y="59"/>
                      <a:pt x="184" y="53"/>
                      <a:pt x="185" y="54"/>
                    </a:cubicBezTo>
                    <a:cubicBezTo>
                      <a:pt x="187" y="55"/>
                      <a:pt x="188" y="56"/>
                      <a:pt x="190" y="56"/>
                    </a:cubicBezTo>
                    <a:cubicBezTo>
                      <a:pt x="191" y="55"/>
                      <a:pt x="192" y="57"/>
                      <a:pt x="193" y="56"/>
                    </a:cubicBezTo>
                    <a:cubicBezTo>
                      <a:pt x="194" y="56"/>
                      <a:pt x="196" y="55"/>
                      <a:pt x="197" y="54"/>
                    </a:cubicBezTo>
                    <a:cubicBezTo>
                      <a:pt x="198" y="53"/>
                      <a:pt x="196" y="51"/>
                      <a:pt x="196" y="49"/>
                    </a:cubicBezTo>
                    <a:cubicBezTo>
                      <a:pt x="197" y="46"/>
                      <a:pt x="200" y="47"/>
                      <a:pt x="202" y="44"/>
                    </a:cubicBezTo>
                    <a:cubicBezTo>
                      <a:pt x="202" y="43"/>
                      <a:pt x="202" y="43"/>
                      <a:pt x="203" y="42"/>
                    </a:cubicBezTo>
                    <a:cubicBezTo>
                      <a:pt x="203" y="41"/>
                      <a:pt x="202" y="40"/>
                      <a:pt x="201" y="39"/>
                    </a:cubicBezTo>
                    <a:cubicBezTo>
                      <a:pt x="201" y="38"/>
                      <a:pt x="202" y="39"/>
                      <a:pt x="201" y="39"/>
                    </a:cubicBezTo>
                    <a:close/>
                    <a:moveTo>
                      <a:pt x="148" y="58"/>
                    </a:moveTo>
                    <a:cubicBezTo>
                      <a:pt x="146" y="58"/>
                      <a:pt x="143" y="61"/>
                      <a:pt x="142" y="62"/>
                    </a:cubicBezTo>
                    <a:cubicBezTo>
                      <a:pt x="141" y="62"/>
                      <a:pt x="140" y="64"/>
                      <a:pt x="140" y="65"/>
                    </a:cubicBezTo>
                    <a:cubicBezTo>
                      <a:pt x="140" y="66"/>
                      <a:pt x="141" y="67"/>
                      <a:pt x="141" y="67"/>
                    </a:cubicBezTo>
                    <a:cubicBezTo>
                      <a:pt x="140" y="68"/>
                      <a:pt x="138" y="64"/>
                      <a:pt x="138" y="63"/>
                    </a:cubicBezTo>
                    <a:cubicBezTo>
                      <a:pt x="138" y="61"/>
                      <a:pt x="139" y="60"/>
                      <a:pt x="141" y="59"/>
                    </a:cubicBezTo>
                    <a:cubicBezTo>
                      <a:pt x="143" y="58"/>
                      <a:pt x="145" y="57"/>
                      <a:pt x="147" y="57"/>
                    </a:cubicBezTo>
                    <a:cubicBezTo>
                      <a:pt x="147" y="57"/>
                      <a:pt x="152" y="58"/>
                      <a:pt x="152" y="58"/>
                    </a:cubicBezTo>
                    <a:cubicBezTo>
                      <a:pt x="151" y="59"/>
                      <a:pt x="148" y="58"/>
                      <a:pt x="148" y="58"/>
                    </a:cubicBezTo>
                    <a:cubicBezTo>
                      <a:pt x="146" y="58"/>
                      <a:pt x="149" y="58"/>
                      <a:pt x="148" y="58"/>
                    </a:cubicBezTo>
                    <a:close/>
                    <a:moveTo>
                      <a:pt x="165" y="59"/>
                    </a:moveTo>
                    <a:cubicBezTo>
                      <a:pt x="164" y="61"/>
                      <a:pt x="157" y="60"/>
                      <a:pt x="156" y="58"/>
                    </a:cubicBezTo>
                    <a:cubicBezTo>
                      <a:pt x="156" y="58"/>
                      <a:pt x="160" y="58"/>
                      <a:pt x="160" y="58"/>
                    </a:cubicBezTo>
                    <a:cubicBezTo>
                      <a:pt x="162" y="58"/>
                      <a:pt x="163" y="58"/>
                      <a:pt x="165" y="57"/>
                    </a:cubicBezTo>
                    <a:cubicBezTo>
                      <a:pt x="165" y="57"/>
                      <a:pt x="165" y="59"/>
                      <a:pt x="165" y="59"/>
                    </a:cubicBezTo>
                    <a:cubicBezTo>
                      <a:pt x="164" y="60"/>
                      <a:pt x="165" y="58"/>
                      <a:pt x="165" y="5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01" name="Freeform 701"/>
              <p:cNvSpPr>
                <a:spLocks/>
              </p:cNvSpPr>
              <p:nvPr/>
            </p:nvSpPr>
            <p:spPr bwMode="auto">
              <a:xfrm>
                <a:off x="7464578" y="2602236"/>
                <a:ext cx="660697" cy="704284"/>
              </a:xfrm>
              <a:custGeom>
                <a:avLst/>
                <a:gdLst>
                  <a:gd name="T0" fmla="*/ 121 w 140"/>
                  <a:gd name="T1" fmla="*/ 66 h 149"/>
                  <a:gd name="T2" fmla="*/ 129 w 140"/>
                  <a:gd name="T3" fmla="*/ 54 h 149"/>
                  <a:gd name="T4" fmla="*/ 137 w 140"/>
                  <a:gd name="T5" fmla="*/ 46 h 149"/>
                  <a:gd name="T6" fmla="*/ 135 w 140"/>
                  <a:gd name="T7" fmla="*/ 41 h 149"/>
                  <a:gd name="T8" fmla="*/ 127 w 140"/>
                  <a:gd name="T9" fmla="*/ 37 h 149"/>
                  <a:gd name="T10" fmla="*/ 119 w 140"/>
                  <a:gd name="T11" fmla="*/ 43 h 149"/>
                  <a:gd name="T12" fmla="*/ 106 w 140"/>
                  <a:gd name="T13" fmla="*/ 51 h 149"/>
                  <a:gd name="T14" fmla="*/ 100 w 140"/>
                  <a:gd name="T15" fmla="*/ 45 h 149"/>
                  <a:gd name="T16" fmla="*/ 92 w 140"/>
                  <a:gd name="T17" fmla="*/ 52 h 149"/>
                  <a:gd name="T18" fmla="*/ 77 w 140"/>
                  <a:gd name="T19" fmla="*/ 47 h 149"/>
                  <a:gd name="T20" fmla="*/ 62 w 140"/>
                  <a:gd name="T21" fmla="*/ 41 h 149"/>
                  <a:gd name="T22" fmla="*/ 63 w 140"/>
                  <a:gd name="T23" fmla="*/ 32 h 149"/>
                  <a:gd name="T24" fmla="*/ 52 w 140"/>
                  <a:gd name="T25" fmla="*/ 22 h 149"/>
                  <a:gd name="T26" fmla="*/ 55 w 140"/>
                  <a:gd name="T27" fmla="*/ 12 h 149"/>
                  <a:gd name="T28" fmla="*/ 50 w 140"/>
                  <a:gd name="T29" fmla="*/ 2 h 149"/>
                  <a:gd name="T30" fmla="*/ 40 w 140"/>
                  <a:gd name="T31" fmla="*/ 8 h 149"/>
                  <a:gd name="T32" fmla="*/ 30 w 140"/>
                  <a:gd name="T33" fmla="*/ 12 h 149"/>
                  <a:gd name="T34" fmla="*/ 33 w 140"/>
                  <a:gd name="T35" fmla="*/ 22 h 149"/>
                  <a:gd name="T36" fmla="*/ 29 w 140"/>
                  <a:gd name="T37" fmla="*/ 33 h 149"/>
                  <a:gd name="T38" fmla="*/ 19 w 140"/>
                  <a:gd name="T39" fmla="*/ 44 h 149"/>
                  <a:gd name="T40" fmla="*/ 7 w 140"/>
                  <a:gd name="T41" fmla="*/ 50 h 149"/>
                  <a:gd name="T42" fmla="*/ 14 w 140"/>
                  <a:gd name="T43" fmla="*/ 64 h 149"/>
                  <a:gd name="T44" fmla="*/ 5 w 140"/>
                  <a:gd name="T45" fmla="*/ 64 h 149"/>
                  <a:gd name="T46" fmla="*/ 11 w 140"/>
                  <a:gd name="T47" fmla="*/ 72 h 149"/>
                  <a:gd name="T48" fmla="*/ 11 w 140"/>
                  <a:gd name="T49" fmla="*/ 82 h 149"/>
                  <a:gd name="T50" fmla="*/ 19 w 140"/>
                  <a:gd name="T51" fmla="*/ 78 h 149"/>
                  <a:gd name="T52" fmla="*/ 23 w 140"/>
                  <a:gd name="T53" fmla="*/ 75 h 149"/>
                  <a:gd name="T54" fmla="*/ 22 w 140"/>
                  <a:gd name="T55" fmla="*/ 78 h 149"/>
                  <a:gd name="T56" fmla="*/ 24 w 140"/>
                  <a:gd name="T57" fmla="*/ 82 h 149"/>
                  <a:gd name="T58" fmla="*/ 24 w 140"/>
                  <a:gd name="T59" fmla="*/ 95 h 149"/>
                  <a:gd name="T60" fmla="*/ 26 w 140"/>
                  <a:gd name="T61" fmla="*/ 107 h 149"/>
                  <a:gd name="T62" fmla="*/ 39 w 140"/>
                  <a:gd name="T63" fmla="*/ 134 h 149"/>
                  <a:gd name="T64" fmla="*/ 50 w 140"/>
                  <a:gd name="T65" fmla="*/ 143 h 149"/>
                  <a:gd name="T66" fmla="*/ 57 w 140"/>
                  <a:gd name="T67" fmla="*/ 132 h 149"/>
                  <a:gd name="T68" fmla="*/ 65 w 140"/>
                  <a:gd name="T69" fmla="*/ 107 h 149"/>
                  <a:gd name="T70" fmla="*/ 81 w 140"/>
                  <a:gd name="T71" fmla="*/ 93 h 149"/>
                  <a:gd name="T72" fmla="*/ 91 w 140"/>
                  <a:gd name="T73" fmla="*/ 84 h 149"/>
                  <a:gd name="T74" fmla="*/ 98 w 140"/>
                  <a:gd name="T75" fmla="*/ 74 h 149"/>
                  <a:gd name="T76" fmla="*/ 101 w 140"/>
                  <a:gd name="T77" fmla="*/ 78 h 149"/>
                  <a:gd name="T78" fmla="*/ 100 w 140"/>
                  <a:gd name="T79" fmla="*/ 58 h 149"/>
                  <a:gd name="T80" fmla="*/ 104 w 140"/>
                  <a:gd name="T81" fmla="*/ 57 h 149"/>
                  <a:gd name="T82" fmla="*/ 114 w 140"/>
                  <a:gd name="T83" fmla="*/ 60 h 149"/>
                  <a:gd name="T84" fmla="*/ 115 w 140"/>
                  <a:gd name="T85" fmla="*/ 6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0" h="149">
                    <a:moveTo>
                      <a:pt x="117" y="76"/>
                    </a:moveTo>
                    <a:cubicBezTo>
                      <a:pt x="121" y="77"/>
                      <a:pt x="119" y="73"/>
                      <a:pt x="120" y="71"/>
                    </a:cubicBezTo>
                    <a:cubicBezTo>
                      <a:pt x="120" y="69"/>
                      <a:pt x="121" y="67"/>
                      <a:pt x="121" y="66"/>
                    </a:cubicBezTo>
                    <a:cubicBezTo>
                      <a:pt x="122" y="65"/>
                      <a:pt x="124" y="67"/>
                      <a:pt x="125" y="65"/>
                    </a:cubicBezTo>
                    <a:cubicBezTo>
                      <a:pt x="126" y="63"/>
                      <a:pt x="126" y="61"/>
                      <a:pt x="126" y="59"/>
                    </a:cubicBezTo>
                    <a:cubicBezTo>
                      <a:pt x="127" y="57"/>
                      <a:pt x="129" y="56"/>
                      <a:pt x="129" y="54"/>
                    </a:cubicBezTo>
                    <a:cubicBezTo>
                      <a:pt x="129" y="52"/>
                      <a:pt x="132" y="50"/>
                      <a:pt x="133" y="49"/>
                    </a:cubicBezTo>
                    <a:cubicBezTo>
                      <a:pt x="136" y="46"/>
                      <a:pt x="135" y="49"/>
                      <a:pt x="137" y="50"/>
                    </a:cubicBezTo>
                    <a:cubicBezTo>
                      <a:pt x="137" y="50"/>
                      <a:pt x="137" y="46"/>
                      <a:pt x="137" y="46"/>
                    </a:cubicBezTo>
                    <a:cubicBezTo>
                      <a:pt x="137" y="45"/>
                      <a:pt x="140" y="45"/>
                      <a:pt x="138" y="43"/>
                    </a:cubicBezTo>
                    <a:cubicBezTo>
                      <a:pt x="137" y="43"/>
                      <a:pt x="135" y="43"/>
                      <a:pt x="134" y="43"/>
                    </a:cubicBezTo>
                    <a:cubicBezTo>
                      <a:pt x="134" y="42"/>
                      <a:pt x="135" y="41"/>
                      <a:pt x="135" y="41"/>
                    </a:cubicBezTo>
                    <a:cubicBezTo>
                      <a:pt x="136" y="40"/>
                      <a:pt x="135" y="39"/>
                      <a:pt x="134" y="38"/>
                    </a:cubicBezTo>
                    <a:cubicBezTo>
                      <a:pt x="133" y="37"/>
                      <a:pt x="133" y="37"/>
                      <a:pt x="132" y="38"/>
                    </a:cubicBezTo>
                    <a:cubicBezTo>
                      <a:pt x="130" y="39"/>
                      <a:pt x="129" y="38"/>
                      <a:pt x="127" y="37"/>
                    </a:cubicBezTo>
                    <a:cubicBezTo>
                      <a:pt x="126" y="37"/>
                      <a:pt x="124" y="39"/>
                      <a:pt x="124" y="40"/>
                    </a:cubicBezTo>
                    <a:cubicBezTo>
                      <a:pt x="123" y="41"/>
                      <a:pt x="122" y="40"/>
                      <a:pt x="121" y="41"/>
                    </a:cubicBezTo>
                    <a:cubicBezTo>
                      <a:pt x="120" y="41"/>
                      <a:pt x="119" y="42"/>
                      <a:pt x="119" y="43"/>
                    </a:cubicBezTo>
                    <a:cubicBezTo>
                      <a:pt x="117" y="45"/>
                      <a:pt x="116" y="46"/>
                      <a:pt x="114" y="45"/>
                    </a:cubicBezTo>
                    <a:cubicBezTo>
                      <a:pt x="113" y="46"/>
                      <a:pt x="114" y="48"/>
                      <a:pt x="115" y="49"/>
                    </a:cubicBezTo>
                    <a:cubicBezTo>
                      <a:pt x="117" y="53"/>
                      <a:pt x="108" y="50"/>
                      <a:pt x="106" y="51"/>
                    </a:cubicBezTo>
                    <a:cubicBezTo>
                      <a:pt x="105" y="52"/>
                      <a:pt x="102" y="51"/>
                      <a:pt x="101" y="50"/>
                    </a:cubicBezTo>
                    <a:cubicBezTo>
                      <a:pt x="100" y="49"/>
                      <a:pt x="101" y="47"/>
                      <a:pt x="101" y="47"/>
                    </a:cubicBezTo>
                    <a:cubicBezTo>
                      <a:pt x="101" y="47"/>
                      <a:pt x="101" y="44"/>
                      <a:pt x="100" y="45"/>
                    </a:cubicBezTo>
                    <a:cubicBezTo>
                      <a:pt x="98" y="45"/>
                      <a:pt x="96" y="45"/>
                      <a:pt x="96" y="48"/>
                    </a:cubicBezTo>
                    <a:cubicBezTo>
                      <a:pt x="97" y="49"/>
                      <a:pt x="98" y="52"/>
                      <a:pt x="97" y="52"/>
                    </a:cubicBezTo>
                    <a:cubicBezTo>
                      <a:pt x="95" y="52"/>
                      <a:pt x="94" y="54"/>
                      <a:pt x="92" y="52"/>
                    </a:cubicBezTo>
                    <a:cubicBezTo>
                      <a:pt x="91" y="50"/>
                      <a:pt x="90" y="53"/>
                      <a:pt x="89" y="52"/>
                    </a:cubicBezTo>
                    <a:cubicBezTo>
                      <a:pt x="86" y="51"/>
                      <a:pt x="85" y="51"/>
                      <a:pt x="82" y="50"/>
                    </a:cubicBezTo>
                    <a:cubicBezTo>
                      <a:pt x="80" y="49"/>
                      <a:pt x="79" y="47"/>
                      <a:pt x="77" y="47"/>
                    </a:cubicBezTo>
                    <a:cubicBezTo>
                      <a:pt x="74" y="48"/>
                      <a:pt x="74" y="47"/>
                      <a:pt x="72" y="46"/>
                    </a:cubicBezTo>
                    <a:cubicBezTo>
                      <a:pt x="70" y="45"/>
                      <a:pt x="68" y="46"/>
                      <a:pt x="67" y="45"/>
                    </a:cubicBezTo>
                    <a:cubicBezTo>
                      <a:pt x="65" y="43"/>
                      <a:pt x="63" y="42"/>
                      <a:pt x="62" y="41"/>
                    </a:cubicBezTo>
                    <a:cubicBezTo>
                      <a:pt x="60" y="40"/>
                      <a:pt x="59" y="40"/>
                      <a:pt x="60" y="38"/>
                    </a:cubicBezTo>
                    <a:cubicBezTo>
                      <a:pt x="61" y="37"/>
                      <a:pt x="60" y="35"/>
                      <a:pt x="62" y="34"/>
                    </a:cubicBezTo>
                    <a:cubicBezTo>
                      <a:pt x="64" y="33"/>
                      <a:pt x="65" y="34"/>
                      <a:pt x="63" y="32"/>
                    </a:cubicBezTo>
                    <a:cubicBezTo>
                      <a:pt x="61" y="31"/>
                      <a:pt x="59" y="29"/>
                      <a:pt x="57" y="28"/>
                    </a:cubicBezTo>
                    <a:cubicBezTo>
                      <a:pt x="56" y="28"/>
                      <a:pt x="55" y="26"/>
                      <a:pt x="53" y="26"/>
                    </a:cubicBezTo>
                    <a:cubicBezTo>
                      <a:pt x="53" y="26"/>
                      <a:pt x="53" y="23"/>
                      <a:pt x="52" y="22"/>
                    </a:cubicBezTo>
                    <a:cubicBezTo>
                      <a:pt x="47" y="17"/>
                      <a:pt x="57" y="23"/>
                      <a:pt x="57" y="19"/>
                    </a:cubicBezTo>
                    <a:cubicBezTo>
                      <a:pt x="57" y="17"/>
                      <a:pt x="56" y="17"/>
                      <a:pt x="54" y="15"/>
                    </a:cubicBezTo>
                    <a:cubicBezTo>
                      <a:pt x="53" y="14"/>
                      <a:pt x="53" y="13"/>
                      <a:pt x="55" y="12"/>
                    </a:cubicBezTo>
                    <a:cubicBezTo>
                      <a:pt x="57" y="12"/>
                      <a:pt x="56" y="9"/>
                      <a:pt x="58" y="8"/>
                    </a:cubicBezTo>
                    <a:cubicBezTo>
                      <a:pt x="59" y="7"/>
                      <a:pt x="61" y="6"/>
                      <a:pt x="60" y="4"/>
                    </a:cubicBezTo>
                    <a:cubicBezTo>
                      <a:pt x="58" y="1"/>
                      <a:pt x="53" y="0"/>
                      <a:pt x="50" y="2"/>
                    </a:cubicBezTo>
                    <a:cubicBezTo>
                      <a:pt x="49" y="3"/>
                      <a:pt x="49" y="3"/>
                      <a:pt x="47" y="4"/>
                    </a:cubicBezTo>
                    <a:cubicBezTo>
                      <a:pt x="46" y="4"/>
                      <a:pt x="46" y="6"/>
                      <a:pt x="45" y="7"/>
                    </a:cubicBezTo>
                    <a:cubicBezTo>
                      <a:pt x="43" y="8"/>
                      <a:pt x="41" y="7"/>
                      <a:pt x="40" y="8"/>
                    </a:cubicBezTo>
                    <a:cubicBezTo>
                      <a:pt x="39" y="9"/>
                      <a:pt x="37" y="9"/>
                      <a:pt x="35" y="8"/>
                    </a:cubicBezTo>
                    <a:cubicBezTo>
                      <a:pt x="33" y="8"/>
                      <a:pt x="32" y="7"/>
                      <a:pt x="30" y="8"/>
                    </a:cubicBezTo>
                    <a:cubicBezTo>
                      <a:pt x="28" y="8"/>
                      <a:pt x="29" y="11"/>
                      <a:pt x="30" y="12"/>
                    </a:cubicBezTo>
                    <a:cubicBezTo>
                      <a:pt x="30" y="14"/>
                      <a:pt x="30" y="16"/>
                      <a:pt x="30" y="17"/>
                    </a:cubicBezTo>
                    <a:cubicBezTo>
                      <a:pt x="31" y="19"/>
                      <a:pt x="33" y="19"/>
                      <a:pt x="35" y="20"/>
                    </a:cubicBezTo>
                    <a:cubicBezTo>
                      <a:pt x="36" y="22"/>
                      <a:pt x="34" y="22"/>
                      <a:pt x="33" y="22"/>
                    </a:cubicBezTo>
                    <a:cubicBezTo>
                      <a:pt x="32" y="24"/>
                      <a:pt x="33" y="26"/>
                      <a:pt x="33" y="28"/>
                    </a:cubicBezTo>
                    <a:cubicBezTo>
                      <a:pt x="33" y="29"/>
                      <a:pt x="31" y="29"/>
                      <a:pt x="31" y="29"/>
                    </a:cubicBezTo>
                    <a:cubicBezTo>
                      <a:pt x="29" y="30"/>
                      <a:pt x="31" y="33"/>
                      <a:pt x="29" y="33"/>
                    </a:cubicBezTo>
                    <a:cubicBezTo>
                      <a:pt x="27" y="34"/>
                      <a:pt x="26" y="35"/>
                      <a:pt x="26" y="36"/>
                    </a:cubicBezTo>
                    <a:cubicBezTo>
                      <a:pt x="25" y="38"/>
                      <a:pt x="24" y="38"/>
                      <a:pt x="22" y="39"/>
                    </a:cubicBezTo>
                    <a:cubicBezTo>
                      <a:pt x="20" y="40"/>
                      <a:pt x="20" y="43"/>
                      <a:pt x="19" y="44"/>
                    </a:cubicBezTo>
                    <a:cubicBezTo>
                      <a:pt x="18" y="46"/>
                      <a:pt x="16" y="45"/>
                      <a:pt x="15" y="47"/>
                    </a:cubicBezTo>
                    <a:cubicBezTo>
                      <a:pt x="13" y="48"/>
                      <a:pt x="12" y="44"/>
                      <a:pt x="11" y="46"/>
                    </a:cubicBezTo>
                    <a:cubicBezTo>
                      <a:pt x="10" y="47"/>
                      <a:pt x="6" y="49"/>
                      <a:pt x="7" y="50"/>
                    </a:cubicBezTo>
                    <a:cubicBezTo>
                      <a:pt x="7" y="52"/>
                      <a:pt x="10" y="52"/>
                      <a:pt x="10" y="54"/>
                    </a:cubicBezTo>
                    <a:cubicBezTo>
                      <a:pt x="9" y="57"/>
                      <a:pt x="11" y="57"/>
                      <a:pt x="13" y="58"/>
                    </a:cubicBezTo>
                    <a:cubicBezTo>
                      <a:pt x="13" y="60"/>
                      <a:pt x="14" y="62"/>
                      <a:pt x="14" y="64"/>
                    </a:cubicBezTo>
                    <a:cubicBezTo>
                      <a:pt x="14" y="64"/>
                      <a:pt x="11" y="64"/>
                      <a:pt x="10" y="64"/>
                    </a:cubicBezTo>
                    <a:cubicBezTo>
                      <a:pt x="9" y="64"/>
                      <a:pt x="8" y="65"/>
                      <a:pt x="7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4"/>
                      <a:pt x="0" y="66"/>
                      <a:pt x="0" y="67"/>
                    </a:cubicBezTo>
                    <a:cubicBezTo>
                      <a:pt x="2" y="69"/>
                      <a:pt x="3" y="70"/>
                      <a:pt x="5" y="72"/>
                    </a:cubicBezTo>
                    <a:cubicBezTo>
                      <a:pt x="5" y="72"/>
                      <a:pt x="11" y="72"/>
                      <a:pt x="11" y="72"/>
                    </a:cubicBezTo>
                    <a:cubicBezTo>
                      <a:pt x="11" y="73"/>
                      <a:pt x="9" y="74"/>
                      <a:pt x="8" y="74"/>
                    </a:cubicBezTo>
                    <a:cubicBezTo>
                      <a:pt x="7" y="75"/>
                      <a:pt x="4" y="73"/>
                      <a:pt x="4" y="75"/>
                    </a:cubicBezTo>
                    <a:cubicBezTo>
                      <a:pt x="4" y="77"/>
                      <a:pt x="9" y="80"/>
                      <a:pt x="11" y="82"/>
                    </a:cubicBezTo>
                    <a:cubicBezTo>
                      <a:pt x="12" y="83"/>
                      <a:pt x="13" y="83"/>
                      <a:pt x="15" y="83"/>
                    </a:cubicBezTo>
                    <a:cubicBezTo>
                      <a:pt x="17" y="82"/>
                      <a:pt x="20" y="81"/>
                      <a:pt x="21" y="79"/>
                    </a:cubicBezTo>
                    <a:cubicBezTo>
                      <a:pt x="21" y="79"/>
                      <a:pt x="20" y="78"/>
                      <a:pt x="19" y="78"/>
                    </a:cubicBezTo>
                    <a:cubicBezTo>
                      <a:pt x="19" y="77"/>
                      <a:pt x="20" y="77"/>
                      <a:pt x="20" y="77"/>
                    </a:cubicBezTo>
                    <a:cubicBezTo>
                      <a:pt x="21" y="76"/>
                      <a:pt x="20" y="75"/>
                      <a:pt x="21" y="75"/>
                    </a:cubicBezTo>
                    <a:cubicBezTo>
                      <a:pt x="21" y="75"/>
                      <a:pt x="23" y="75"/>
                      <a:pt x="23" y="75"/>
                    </a:cubicBezTo>
                    <a:cubicBezTo>
                      <a:pt x="23" y="76"/>
                      <a:pt x="21" y="76"/>
                      <a:pt x="22" y="77"/>
                    </a:cubicBezTo>
                    <a:cubicBezTo>
                      <a:pt x="22" y="77"/>
                      <a:pt x="23" y="77"/>
                      <a:pt x="23" y="77"/>
                    </a:cubicBezTo>
                    <a:cubicBezTo>
                      <a:pt x="23" y="78"/>
                      <a:pt x="22" y="78"/>
                      <a:pt x="22" y="78"/>
                    </a:cubicBezTo>
                    <a:cubicBezTo>
                      <a:pt x="21" y="78"/>
                      <a:pt x="23" y="78"/>
                      <a:pt x="23" y="78"/>
                    </a:cubicBezTo>
                    <a:cubicBezTo>
                      <a:pt x="23" y="79"/>
                      <a:pt x="22" y="79"/>
                      <a:pt x="22" y="80"/>
                    </a:cubicBezTo>
                    <a:cubicBezTo>
                      <a:pt x="21" y="80"/>
                      <a:pt x="23" y="81"/>
                      <a:pt x="24" y="82"/>
                    </a:cubicBezTo>
                    <a:cubicBezTo>
                      <a:pt x="25" y="83"/>
                      <a:pt x="23" y="85"/>
                      <a:pt x="22" y="87"/>
                    </a:cubicBezTo>
                    <a:cubicBezTo>
                      <a:pt x="22" y="88"/>
                      <a:pt x="23" y="89"/>
                      <a:pt x="24" y="90"/>
                    </a:cubicBezTo>
                    <a:cubicBezTo>
                      <a:pt x="24" y="92"/>
                      <a:pt x="24" y="93"/>
                      <a:pt x="24" y="95"/>
                    </a:cubicBezTo>
                    <a:cubicBezTo>
                      <a:pt x="24" y="97"/>
                      <a:pt x="23" y="100"/>
                      <a:pt x="23" y="101"/>
                    </a:cubicBezTo>
                    <a:cubicBezTo>
                      <a:pt x="23" y="101"/>
                      <a:pt x="24" y="99"/>
                      <a:pt x="24" y="99"/>
                    </a:cubicBezTo>
                    <a:cubicBezTo>
                      <a:pt x="25" y="100"/>
                      <a:pt x="26" y="106"/>
                      <a:pt x="26" y="107"/>
                    </a:cubicBezTo>
                    <a:cubicBezTo>
                      <a:pt x="27" y="109"/>
                      <a:pt x="29" y="112"/>
                      <a:pt x="30" y="115"/>
                    </a:cubicBezTo>
                    <a:cubicBezTo>
                      <a:pt x="31" y="118"/>
                      <a:pt x="31" y="121"/>
                      <a:pt x="32" y="124"/>
                    </a:cubicBezTo>
                    <a:cubicBezTo>
                      <a:pt x="34" y="128"/>
                      <a:pt x="37" y="131"/>
                      <a:pt x="39" y="134"/>
                    </a:cubicBezTo>
                    <a:cubicBezTo>
                      <a:pt x="40" y="137"/>
                      <a:pt x="40" y="140"/>
                      <a:pt x="41" y="143"/>
                    </a:cubicBezTo>
                    <a:cubicBezTo>
                      <a:pt x="43" y="146"/>
                      <a:pt x="45" y="149"/>
                      <a:pt x="48" y="146"/>
                    </a:cubicBezTo>
                    <a:cubicBezTo>
                      <a:pt x="50" y="145"/>
                      <a:pt x="50" y="144"/>
                      <a:pt x="50" y="143"/>
                    </a:cubicBezTo>
                    <a:cubicBezTo>
                      <a:pt x="50" y="141"/>
                      <a:pt x="52" y="140"/>
                      <a:pt x="53" y="139"/>
                    </a:cubicBezTo>
                    <a:cubicBezTo>
                      <a:pt x="54" y="138"/>
                      <a:pt x="56" y="138"/>
                      <a:pt x="57" y="137"/>
                    </a:cubicBezTo>
                    <a:cubicBezTo>
                      <a:pt x="58" y="136"/>
                      <a:pt x="57" y="133"/>
                      <a:pt x="57" y="132"/>
                    </a:cubicBezTo>
                    <a:cubicBezTo>
                      <a:pt x="56" y="128"/>
                      <a:pt x="61" y="125"/>
                      <a:pt x="60" y="122"/>
                    </a:cubicBezTo>
                    <a:cubicBezTo>
                      <a:pt x="59" y="119"/>
                      <a:pt x="58" y="116"/>
                      <a:pt x="58" y="113"/>
                    </a:cubicBezTo>
                    <a:cubicBezTo>
                      <a:pt x="58" y="109"/>
                      <a:pt x="62" y="108"/>
                      <a:pt x="65" y="107"/>
                    </a:cubicBezTo>
                    <a:cubicBezTo>
                      <a:pt x="66" y="106"/>
                      <a:pt x="69" y="106"/>
                      <a:pt x="69" y="105"/>
                    </a:cubicBezTo>
                    <a:cubicBezTo>
                      <a:pt x="70" y="103"/>
                      <a:pt x="71" y="102"/>
                      <a:pt x="72" y="101"/>
                    </a:cubicBezTo>
                    <a:cubicBezTo>
                      <a:pt x="75" y="98"/>
                      <a:pt x="78" y="95"/>
                      <a:pt x="81" y="93"/>
                    </a:cubicBezTo>
                    <a:cubicBezTo>
                      <a:pt x="82" y="92"/>
                      <a:pt x="83" y="90"/>
                      <a:pt x="84" y="89"/>
                    </a:cubicBezTo>
                    <a:cubicBezTo>
                      <a:pt x="85" y="88"/>
                      <a:pt x="87" y="88"/>
                      <a:pt x="88" y="87"/>
                    </a:cubicBezTo>
                    <a:cubicBezTo>
                      <a:pt x="89" y="86"/>
                      <a:pt x="90" y="85"/>
                      <a:pt x="91" y="84"/>
                    </a:cubicBezTo>
                    <a:cubicBezTo>
                      <a:pt x="92" y="83"/>
                      <a:pt x="90" y="82"/>
                      <a:pt x="90" y="81"/>
                    </a:cubicBezTo>
                    <a:cubicBezTo>
                      <a:pt x="91" y="79"/>
                      <a:pt x="94" y="79"/>
                      <a:pt x="95" y="78"/>
                    </a:cubicBezTo>
                    <a:cubicBezTo>
                      <a:pt x="96" y="78"/>
                      <a:pt x="98" y="75"/>
                      <a:pt x="98" y="74"/>
                    </a:cubicBezTo>
                    <a:cubicBezTo>
                      <a:pt x="98" y="76"/>
                      <a:pt x="96" y="76"/>
                      <a:pt x="97" y="78"/>
                    </a:cubicBezTo>
                    <a:cubicBezTo>
                      <a:pt x="99" y="79"/>
                      <a:pt x="100" y="76"/>
                      <a:pt x="100" y="76"/>
                    </a:cubicBezTo>
                    <a:cubicBezTo>
                      <a:pt x="101" y="77"/>
                      <a:pt x="100" y="78"/>
                      <a:pt x="101" y="78"/>
                    </a:cubicBezTo>
                    <a:cubicBezTo>
                      <a:pt x="102" y="75"/>
                      <a:pt x="101" y="72"/>
                      <a:pt x="99" y="69"/>
                    </a:cubicBezTo>
                    <a:cubicBezTo>
                      <a:pt x="98" y="67"/>
                      <a:pt x="96" y="65"/>
                      <a:pt x="97" y="62"/>
                    </a:cubicBezTo>
                    <a:cubicBezTo>
                      <a:pt x="98" y="59"/>
                      <a:pt x="103" y="61"/>
                      <a:pt x="100" y="58"/>
                    </a:cubicBezTo>
                    <a:cubicBezTo>
                      <a:pt x="99" y="57"/>
                      <a:pt x="97" y="56"/>
                      <a:pt x="98" y="54"/>
                    </a:cubicBezTo>
                    <a:cubicBezTo>
                      <a:pt x="99" y="53"/>
                      <a:pt x="100" y="54"/>
                      <a:pt x="102" y="55"/>
                    </a:cubicBezTo>
                    <a:cubicBezTo>
                      <a:pt x="103" y="56"/>
                      <a:pt x="104" y="55"/>
                      <a:pt x="104" y="57"/>
                    </a:cubicBezTo>
                    <a:cubicBezTo>
                      <a:pt x="104" y="58"/>
                      <a:pt x="104" y="59"/>
                      <a:pt x="106" y="60"/>
                    </a:cubicBezTo>
                    <a:cubicBezTo>
                      <a:pt x="107" y="60"/>
                      <a:pt x="109" y="60"/>
                      <a:pt x="110" y="60"/>
                    </a:cubicBezTo>
                    <a:cubicBezTo>
                      <a:pt x="111" y="60"/>
                      <a:pt x="113" y="61"/>
                      <a:pt x="114" y="60"/>
                    </a:cubicBezTo>
                    <a:cubicBezTo>
                      <a:pt x="119" y="59"/>
                      <a:pt x="115" y="65"/>
                      <a:pt x="113" y="66"/>
                    </a:cubicBezTo>
                    <a:cubicBezTo>
                      <a:pt x="110" y="66"/>
                      <a:pt x="112" y="70"/>
                      <a:pt x="112" y="71"/>
                    </a:cubicBezTo>
                    <a:cubicBezTo>
                      <a:pt x="113" y="71"/>
                      <a:pt x="115" y="67"/>
                      <a:pt x="115" y="68"/>
                    </a:cubicBezTo>
                    <a:cubicBezTo>
                      <a:pt x="115" y="71"/>
                      <a:pt x="117" y="74"/>
                      <a:pt x="117" y="7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02" name="Freeform 702"/>
              <p:cNvSpPr>
                <a:spLocks/>
              </p:cNvSpPr>
              <p:nvPr/>
            </p:nvSpPr>
            <p:spPr bwMode="auto">
              <a:xfrm>
                <a:off x="8007925" y="2796799"/>
                <a:ext cx="192904" cy="463092"/>
              </a:xfrm>
              <a:custGeom>
                <a:avLst/>
                <a:gdLst>
                  <a:gd name="T0" fmla="*/ 37 w 41"/>
                  <a:gd name="T1" fmla="*/ 37 h 98"/>
                  <a:gd name="T2" fmla="*/ 34 w 41"/>
                  <a:gd name="T3" fmla="*/ 35 h 98"/>
                  <a:gd name="T4" fmla="*/ 31 w 41"/>
                  <a:gd name="T5" fmla="*/ 29 h 98"/>
                  <a:gd name="T6" fmla="*/ 32 w 41"/>
                  <a:gd name="T7" fmla="*/ 25 h 98"/>
                  <a:gd name="T8" fmla="*/ 25 w 41"/>
                  <a:gd name="T9" fmla="*/ 22 h 98"/>
                  <a:gd name="T10" fmla="*/ 30 w 41"/>
                  <a:gd name="T11" fmla="*/ 10 h 98"/>
                  <a:gd name="T12" fmla="*/ 28 w 41"/>
                  <a:gd name="T13" fmla="*/ 6 h 98"/>
                  <a:gd name="T14" fmla="*/ 23 w 41"/>
                  <a:gd name="T15" fmla="*/ 2 h 98"/>
                  <a:gd name="T16" fmla="*/ 22 w 41"/>
                  <a:gd name="T17" fmla="*/ 9 h 98"/>
                  <a:gd name="T18" fmla="*/ 18 w 41"/>
                  <a:gd name="T19" fmla="*/ 9 h 98"/>
                  <a:gd name="T20" fmla="*/ 13 w 41"/>
                  <a:gd name="T21" fmla="*/ 15 h 98"/>
                  <a:gd name="T22" fmla="*/ 11 w 41"/>
                  <a:gd name="T23" fmla="*/ 21 h 98"/>
                  <a:gd name="T24" fmla="*/ 6 w 41"/>
                  <a:gd name="T25" fmla="*/ 25 h 98"/>
                  <a:gd name="T26" fmla="*/ 2 w 41"/>
                  <a:gd name="T27" fmla="*/ 35 h 98"/>
                  <a:gd name="T28" fmla="*/ 0 w 41"/>
                  <a:gd name="T29" fmla="*/ 40 h 98"/>
                  <a:gd name="T30" fmla="*/ 4 w 41"/>
                  <a:gd name="T31" fmla="*/ 44 h 98"/>
                  <a:gd name="T32" fmla="*/ 7 w 41"/>
                  <a:gd name="T33" fmla="*/ 52 h 98"/>
                  <a:gd name="T34" fmla="*/ 11 w 41"/>
                  <a:gd name="T35" fmla="*/ 58 h 98"/>
                  <a:gd name="T36" fmla="*/ 11 w 41"/>
                  <a:gd name="T37" fmla="*/ 64 h 98"/>
                  <a:gd name="T38" fmla="*/ 12 w 41"/>
                  <a:gd name="T39" fmla="*/ 66 h 98"/>
                  <a:gd name="T40" fmla="*/ 14 w 41"/>
                  <a:gd name="T41" fmla="*/ 66 h 98"/>
                  <a:gd name="T42" fmla="*/ 17 w 41"/>
                  <a:gd name="T43" fmla="*/ 65 h 98"/>
                  <a:gd name="T44" fmla="*/ 22 w 41"/>
                  <a:gd name="T45" fmla="*/ 64 h 98"/>
                  <a:gd name="T46" fmla="*/ 25 w 41"/>
                  <a:gd name="T47" fmla="*/ 72 h 98"/>
                  <a:gd name="T48" fmla="*/ 29 w 41"/>
                  <a:gd name="T49" fmla="*/ 80 h 98"/>
                  <a:gd name="T50" fmla="*/ 30 w 41"/>
                  <a:gd name="T51" fmla="*/ 85 h 98"/>
                  <a:gd name="T52" fmla="*/ 29 w 41"/>
                  <a:gd name="T53" fmla="*/ 88 h 98"/>
                  <a:gd name="T54" fmla="*/ 29 w 41"/>
                  <a:gd name="T55" fmla="*/ 98 h 98"/>
                  <a:gd name="T56" fmla="*/ 34 w 41"/>
                  <a:gd name="T57" fmla="*/ 85 h 98"/>
                  <a:gd name="T58" fmla="*/ 28 w 41"/>
                  <a:gd name="T59" fmla="*/ 71 h 98"/>
                  <a:gd name="T60" fmla="*/ 30 w 41"/>
                  <a:gd name="T61" fmla="*/ 65 h 98"/>
                  <a:gd name="T62" fmla="*/ 26 w 41"/>
                  <a:gd name="T63" fmla="*/ 49 h 98"/>
                  <a:gd name="T64" fmla="*/ 34 w 41"/>
                  <a:gd name="T65" fmla="*/ 44 h 98"/>
                  <a:gd name="T66" fmla="*/ 41 w 41"/>
                  <a:gd name="T67" fmla="*/ 3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98">
                    <a:moveTo>
                      <a:pt x="39" y="38"/>
                    </a:moveTo>
                    <a:cubicBezTo>
                      <a:pt x="38" y="38"/>
                      <a:pt x="37" y="39"/>
                      <a:pt x="37" y="37"/>
                    </a:cubicBezTo>
                    <a:cubicBezTo>
                      <a:pt x="37" y="37"/>
                      <a:pt x="37" y="36"/>
                      <a:pt x="37" y="36"/>
                    </a:cubicBezTo>
                    <a:cubicBezTo>
                      <a:pt x="37" y="35"/>
                      <a:pt x="34" y="35"/>
                      <a:pt x="34" y="35"/>
                    </a:cubicBezTo>
                    <a:cubicBezTo>
                      <a:pt x="33" y="34"/>
                      <a:pt x="34" y="32"/>
                      <a:pt x="34" y="31"/>
                    </a:cubicBezTo>
                    <a:cubicBezTo>
                      <a:pt x="35" y="29"/>
                      <a:pt x="32" y="30"/>
                      <a:pt x="31" y="29"/>
                    </a:cubicBezTo>
                    <a:cubicBezTo>
                      <a:pt x="31" y="28"/>
                      <a:pt x="30" y="28"/>
                      <a:pt x="30" y="27"/>
                    </a:cubicBezTo>
                    <a:cubicBezTo>
                      <a:pt x="30" y="26"/>
                      <a:pt x="32" y="25"/>
                      <a:pt x="32" y="25"/>
                    </a:cubicBezTo>
                    <a:cubicBezTo>
                      <a:pt x="31" y="23"/>
                      <a:pt x="25" y="26"/>
                      <a:pt x="24" y="25"/>
                    </a:cubicBezTo>
                    <a:cubicBezTo>
                      <a:pt x="24" y="25"/>
                      <a:pt x="25" y="23"/>
                      <a:pt x="25" y="22"/>
                    </a:cubicBezTo>
                    <a:cubicBezTo>
                      <a:pt x="24" y="21"/>
                      <a:pt x="27" y="19"/>
                      <a:pt x="27" y="18"/>
                    </a:cubicBezTo>
                    <a:cubicBezTo>
                      <a:pt x="29" y="15"/>
                      <a:pt x="31" y="13"/>
                      <a:pt x="30" y="10"/>
                    </a:cubicBezTo>
                    <a:cubicBezTo>
                      <a:pt x="30" y="9"/>
                      <a:pt x="31" y="8"/>
                      <a:pt x="31" y="7"/>
                    </a:cubicBezTo>
                    <a:cubicBezTo>
                      <a:pt x="31" y="5"/>
                      <a:pt x="29" y="7"/>
                      <a:pt x="28" y="6"/>
                    </a:cubicBezTo>
                    <a:cubicBezTo>
                      <a:pt x="28" y="4"/>
                      <a:pt x="27" y="3"/>
                      <a:pt x="27" y="2"/>
                    </a:cubicBezTo>
                    <a:cubicBezTo>
                      <a:pt x="25" y="0"/>
                      <a:pt x="25" y="3"/>
                      <a:pt x="23" y="2"/>
                    </a:cubicBezTo>
                    <a:cubicBezTo>
                      <a:pt x="24" y="4"/>
                      <a:pt x="22" y="4"/>
                      <a:pt x="22" y="5"/>
                    </a:cubicBezTo>
                    <a:cubicBezTo>
                      <a:pt x="22" y="5"/>
                      <a:pt x="22" y="9"/>
                      <a:pt x="22" y="9"/>
                    </a:cubicBezTo>
                    <a:cubicBezTo>
                      <a:pt x="21" y="9"/>
                      <a:pt x="21" y="7"/>
                      <a:pt x="21" y="7"/>
                    </a:cubicBezTo>
                    <a:cubicBezTo>
                      <a:pt x="19" y="7"/>
                      <a:pt x="18" y="8"/>
                      <a:pt x="18" y="9"/>
                    </a:cubicBezTo>
                    <a:cubicBezTo>
                      <a:pt x="17" y="10"/>
                      <a:pt x="15" y="10"/>
                      <a:pt x="14" y="11"/>
                    </a:cubicBezTo>
                    <a:cubicBezTo>
                      <a:pt x="13" y="12"/>
                      <a:pt x="14" y="14"/>
                      <a:pt x="13" y="15"/>
                    </a:cubicBezTo>
                    <a:cubicBezTo>
                      <a:pt x="13" y="16"/>
                      <a:pt x="12" y="17"/>
                      <a:pt x="11" y="18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3"/>
                      <a:pt x="10" y="25"/>
                      <a:pt x="9" y="25"/>
                    </a:cubicBezTo>
                    <a:cubicBezTo>
                      <a:pt x="8" y="25"/>
                      <a:pt x="7" y="25"/>
                      <a:pt x="6" y="25"/>
                    </a:cubicBezTo>
                    <a:cubicBezTo>
                      <a:pt x="5" y="27"/>
                      <a:pt x="6" y="35"/>
                      <a:pt x="4" y="35"/>
                    </a:cubicBezTo>
                    <a:cubicBezTo>
                      <a:pt x="4" y="35"/>
                      <a:pt x="2" y="35"/>
                      <a:pt x="2" y="35"/>
                    </a:cubicBezTo>
                    <a:cubicBezTo>
                      <a:pt x="2" y="36"/>
                      <a:pt x="2" y="37"/>
                      <a:pt x="2" y="37"/>
                    </a:cubicBezTo>
                    <a:cubicBezTo>
                      <a:pt x="2" y="38"/>
                      <a:pt x="1" y="39"/>
                      <a:pt x="0" y="40"/>
                    </a:cubicBezTo>
                    <a:cubicBezTo>
                      <a:pt x="0" y="41"/>
                      <a:pt x="4" y="46"/>
                      <a:pt x="5" y="47"/>
                    </a:cubicBezTo>
                    <a:cubicBezTo>
                      <a:pt x="5" y="47"/>
                      <a:pt x="4" y="44"/>
                      <a:pt x="4" y="44"/>
                    </a:cubicBezTo>
                    <a:cubicBezTo>
                      <a:pt x="4" y="44"/>
                      <a:pt x="7" y="48"/>
                      <a:pt x="7" y="48"/>
                    </a:cubicBezTo>
                    <a:cubicBezTo>
                      <a:pt x="8" y="50"/>
                      <a:pt x="6" y="50"/>
                      <a:pt x="7" y="52"/>
                    </a:cubicBezTo>
                    <a:cubicBezTo>
                      <a:pt x="6" y="51"/>
                      <a:pt x="8" y="51"/>
                      <a:pt x="9" y="52"/>
                    </a:cubicBezTo>
                    <a:cubicBezTo>
                      <a:pt x="10" y="54"/>
                      <a:pt x="11" y="56"/>
                      <a:pt x="11" y="58"/>
                    </a:cubicBezTo>
                    <a:cubicBezTo>
                      <a:pt x="11" y="58"/>
                      <a:pt x="10" y="67"/>
                      <a:pt x="10" y="67"/>
                    </a:cubicBezTo>
                    <a:cubicBezTo>
                      <a:pt x="11" y="67"/>
                      <a:pt x="11" y="64"/>
                      <a:pt x="11" y="64"/>
                    </a:cubicBezTo>
                    <a:cubicBezTo>
                      <a:pt x="11" y="64"/>
                      <a:pt x="11" y="67"/>
                      <a:pt x="11" y="67"/>
                    </a:cubicBezTo>
                    <a:cubicBezTo>
                      <a:pt x="11" y="67"/>
                      <a:pt x="12" y="66"/>
                      <a:pt x="12" y="66"/>
                    </a:cubicBezTo>
                    <a:cubicBezTo>
                      <a:pt x="12" y="66"/>
                      <a:pt x="12" y="68"/>
                      <a:pt x="12" y="68"/>
                    </a:cubicBezTo>
                    <a:cubicBezTo>
                      <a:pt x="13" y="68"/>
                      <a:pt x="13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7" y="66"/>
                      <a:pt x="17" y="65"/>
                    </a:cubicBezTo>
                    <a:cubicBezTo>
                      <a:pt x="18" y="65"/>
                      <a:pt x="23" y="62"/>
                      <a:pt x="21" y="61"/>
                    </a:cubicBezTo>
                    <a:cubicBezTo>
                      <a:pt x="22" y="61"/>
                      <a:pt x="21" y="63"/>
                      <a:pt x="22" y="64"/>
                    </a:cubicBezTo>
                    <a:cubicBezTo>
                      <a:pt x="23" y="64"/>
                      <a:pt x="24" y="64"/>
                      <a:pt x="24" y="65"/>
                    </a:cubicBezTo>
                    <a:cubicBezTo>
                      <a:pt x="25" y="67"/>
                      <a:pt x="25" y="70"/>
                      <a:pt x="25" y="72"/>
                    </a:cubicBezTo>
                    <a:cubicBezTo>
                      <a:pt x="26" y="75"/>
                      <a:pt x="26" y="77"/>
                      <a:pt x="28" y="79"/>
                    </a:cubicBezTo>
                    <a:cubicBezTo>
                      <a:pt x="28" y="79"/>
                      <a:pt x="29" y="80"/>
                      <a:pt x="29" y="80"/>
                    </a:cubicBezTo>
                    <a:cubicBezTo>
                      <a:pt x="29" y="82"/>
                      <a:pt x="30" y="82"/>
                      <a:pt x="30" y="82"/>
                    </a:cubicBezTo>
                    <a:cubicBezTo>
                      <a:pt x="31" y="83"/>
                      <a:pt x="29" y="85"/>
                      <a:pt x="30" y="85"/>
                    </a:cubicBezTo>
                    <a:cubicBezTo>
                      <a:pt x="30" y="85"/>
                      <a:pt x="30" y="85"/>
                      <a:pt x="31" y="85"/>
                    </a:cubicBezTo>
                    <a:cubicBezTo>
                      <a:pt x="31" y="86"/>
                      <a:pt x="29" y="87"/>
                      <a:pt x="29" y="88"/>
                    </a:cubicBezTo>
                    <a:cubicBezTo>
                      <a:pt x="29" y="90"/>
                      <a:pt x="30" y="88"/>
                      <a:pt x="31" y="89"/>
                    </a:cubicBezTo>
                    <a:cubicBezTo>
                      <a:pt x="31" y="89"/>
                      <a:pt x="29" y="97"/>
                      <a:pt x="29" y="98"/>
                    </a:cubicBezTo>
                    <a:cubicBezTo>
                      <a:pt x="31" y="96"/>
                      <a:pt x="32" y="92"/>
                      <a:pt x="33" y="90"/>
                    </a:cubicBezTo>
                    <a:cubicBezTo>
                      <a:pt x="34" y="88"/>
                      <a:pt x="35" y="87"/>
                      <a:pt x="34" y="85"/>
                    </a:cubicBezTo>
                    <a:cubicBezTo>
                      <a:pt x="33" y="83"/>
                      <a:pt x="33" y="82"/>
                      <a:pt x="33" y="80"/>
                    </a:cubicBezTo>
                    <a:cubicBezTo>
                      <a:pt x="32" y="78"/>
                      <a:pt x="27" y="74"/>
                      <a:pt x="28" y="71"/>
                    </a:cubicBezTo>
                    <a:cubicBezTo>
                      <a:pt x="28" y="71"/>
                      <a:pt x="30" y="70"/>
                      <a:pt x="30" y="69"/>
                    </a:cubicBezTo>
                    <a:cubicBezTo>
                      <a:pt x="29" y="67"/>
                      <a:pt x="30" y="67"/>
                      <a:pt x="30" y="65"/>
                    </a:cubicBezTo>
                    <a:cubicBezTo>
                      <a:pt x="31" y="62"/>
                      <a:pt x="27" y="60"/>
                      <a:pt x="26" y="58"/>
                    </a:cubicBezTo>
                    <a:cubicBezTo>
                      <a:pt x="23" y="56"/>
                      <a:pt x="25" y="52"/>
                      <a:pt x="26" y="49"/>
                    </a:cubicBezTo>
                    <a:cubicBezTo>
                      <a:pt x="26" y="47"/>
                      <a:pt x="27" y="47"/>
                      <a:pt x="29" y="47"/>
                    </a:cubicBezTo>
                    <a:cubicBezTo>
                      <a:pt x="31" y="47"/>
                      <a:pt x="33" y="45"/>
                      <a:pt x="34" y="44"/>
                    </a:cubicBezTo>
                    <a:cubicBezTo>
                      <a:pt x="36" y="43"/>
                      <a:pt x="37" y="44"/>
                      <a:pt x="39" y="42"/>
                    </a:cubicBezTo>
                    <a:cubicBezTo>
                      <a:pt x="40" y="40"/>
                      <a:pt x="41" y="39"/>
                      <a:pt x="41" y="38"/>
                    </a:cubicBezTo>
                    <a:cubicBezTo>
                      <a:pt x="41" y="38"/>
                      <a:pt x="40" y="38"/>
                      <a:pt x="39" y="3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03" name="Freeform 703"/>
              <p:cNvSpPr>
                <a:spLocks/>
              </p:cNvSpPr>
              <p:nvPr/>
            </p:nvSpPr>
            <p:spPr bwMode="auto">
              <a:xfrm>
                <a:off x="7917903" y="2853077"/>
                <a:ext cx="107706" cy="131852"/>
              </a:xfrm>
              <a:custGeom>
                <a:avLst/>
                <a:gdLst>
                  <a:gd name="T0" fmla="*/ 21 w 23"/>
                  <a:gd name="T1" fmla="*/ 26 h 28"/>
                  <a:gd name="T2" fmla="*/ 20 w 23"/>
                  <a:gd name="T3" fmla="*/ 17 h 28"/>
                  <a:gd name="T4" fmla="*/ 18 w 23"/>
                  <a:gd name="T5" fmla="*/ 16 h 28"/>
                  <a:gd name="T6" fmla="*/ 16 w 23"/>
                  <a:gd name="T7" fmla="*/ 18 h 28"/>
                  <a:gd name="T8" fmla="*/ 17 w 23"/>
                  <a:gd name="T9" fmla="*/ 13 h 28"/>
                  <a:gd name="T10" fmla="*/ 18 w 23"/>
                  <a:gd name="T11" fmla="*/ 7 h 28"/>
                  <a:gd name="T12" fmla="*/ 14 w 23"/>
                  <a:gd name="T13" fmla="*/ 7 h 28"/>
                  <a:gd name="T14" fmla="*/ 10 w 23"/>
                  <a:gd name="T15" fmla="*/ 7 h 28"/>
                  <a:gd name="T16" fmla="*/ 8 w 23"/>
                  <a:gd name="T17" fmla="*/ 4 h 28"/>
                  <a:gd name="T18" fmla="*/ 6 w 23"/>
                  <a:gd name="T19" fmla="*/ 2 h 28"/>
                  <a:gd name="T20" fmla="*/ 2 w 23"/>
                  <a:gd name="T21" fmla="*/ 1 h 28"/>
                  <a:gd name="T22" fmla="*/ 4 w 23"/>
                  <a:gd name="T23" fmla="*/ 5 h 28"/>
                  <a:gd name="T24" fmla="*/ 1 w 23"/>
                  <a:gd name="T25" fmla="*/ 9 h 28"/>
                  <a:gd name="T26" fmla="*/ 3 w 23"/>
                  <a:gd name="T27" fmla="*/ 16 h 28"/>
                  <a:gd name="T28" fmla="*/ 5 w 23"/>
                  <a:gd name="T29" fmla="*/ 25 h 28"/>
                  <a:gd name="T30" fmla="*/ 6 w 23"/>
                  <a:gd name="T31" fmla="*/ 22 h 28"/>
                  <a:gd name="T32" fmla="*/ 7 w 23"/>
                  <a:gd name="T33" fmla="*/ 24 h 28"/>
                  <a:gd name="T34" fmla="*/ 7 w 23"/>
                  <a:gd name="T35" fmla="*/ 23 h 28"/>
                  <a:gd name="T36" fmla="*/ 8 w 23"/>
                  <a:gd name="T37" fmla="*/ 21 h 28"/>
                  <a:gd name="T38" fmla="*/ 13 w 23"/>
                  <a:gd name="T39" fmla="*/ 22 h 28"/>
                  <a:gd name="T40" fmla="*/ 11 w 23"/>
                  <a:gd name="T41" fmla="*/ 16 h 28"/>
                  <a:gd name="T42" fmla="*/ 13 w 23"/>
                  <a:gd name="T43" fmla="*/ 19 h 28"/>
                  <a:gd name="T44" fmla="*/ 17 w 23"/>
                  <a:gd name="T45" fmla="*/ 20 h 28"/>
                  <a:gd name="T46" fmla="*/ 18 w 23"/>
                  <a:gd name="T47" fmla="*/ 22 h 28"/>
                  <a:gd name="T48" fmla="*/ 19 w 23"/>
                  <a:gd name="T49" fmla="*/ 28 h 28"/>
                  <a:gd name="T50" fmla="*/ 21 w 23"/>
                  <a:gd name="T51" fmla="*/ 26 h 28"/>
                  <a:gd name="T52" fmla="*/ 21 w 23"/>
                  <a:gd name="T5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" h="28">
                    <a:moveTo>
                      <a:pt x="21" y="26"/>
                    </a:moveTo>
                    <a:cubicBezTo>
                      <a:pt x="22" y="24"/>
                      <a:pt x="20" y="19"/>
                      <a:pt x="20" y="17"/>
                    </a:cubicBezTo>
                    <a:cubicBezTo>
                      <a:pt x="20" y="17"/>
                      <a:pt x="19" y="13"/>
                      <a:pt x="18" y="16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6" y="17"/>
                      <a:pt x="14" y="13"/>
                      <a:pt x="17" y="13"/>
                    </a:cubicBezTo>
                    <a:cubicBezTo>
                      <a:pt x="19" y="12"/>
                      <a:pt x="23" y="6"/>
                      <a:pt x="18" y="7"/>
                    </a:cubicBezTo>
                    <a:cubicBezTo>
                      <a:pt x="17" y="8"/>
                      <a:pt x="15" y="7"/>
                      <a:pt x="14" y="7"/>
                    </a:cubicBezTo>
                    <a:cubicBezTo>
                      <a:pt x="13" y="7"/>
                      <a:pt x="11" y="7"/>
                      <a:pt x="10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8" y="2"/>
                      <a:pt x="7" y="3"/>
                      <a:pt x="6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3"/>
                      <a:pt x="3" y="4"/>
                      <a:pt x="4" y="5"/>
                    </a:cubicBezTo>
                    <a:cubicBezTo>
                      <a:pt x="7" y="8"/>
                      <a:pt x="2" y="6"/>
                      <a:pt x="1" y="9"/>
                    </a:cubicBezTo>
                    <a:cubicBezTo>
                      <a:pt x="0" y="12"/>
                      <a:pt x="2" y="14"/>
                      <a:pt x="3" y="16"/>
                    </a:cubicBezTo>
                    <a:cubicBezTo>
                      <a:pt x="5" y="19"/>
                      <a:pt x="6" y="22"/>
                      <a:pt x="5" y="25"/>
                    </a:cubicBezTo>
                    <a:cubicBezTo>
                      <a:pt x="6" y="26"/>
                      <a:pt x="6" y="23"/>
                      <a:pt x="6" y="22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7" y="24"/>
                      <a:pt x="7" y="23"/>
                      <a:pt x="7" y="23"/>
                    </a:cubicBezTo>
                    <a:cubicBezTo>
                      <a:pt x="8" y="26"/>
                      <a:pt x="8" y="23"/>
                      <a:pt x="8" y="21"/>
                    </a:cubicBezTo>
                    <a:cubicBezTo>
                      <a:pt x="8" y="22"/>
                      <a:pt x="12" y="25"/>
                      <a:pt x="13" y="22"/>
                    </a:cubicBezTo>
                    <a:cubicBezTo>
                      <a:pt x="13" y="21"/>
                      <a:pt x="12" y="16"/>
                      <a:pt x="11" y="16"/>
                    </a:cubicBezTo>
                    <a:cubicBezTo>
                      <a:pt x="12" y="16"/>
                      <a:pt x="13" y="18"/>
                      <a:pt x="13" y="19"/>
                    </a:cubicBezTo>
                    <a:cubicBezTo>
                      <a:pt x="14" y="20"/>
                      <a:pt x="17" y="18"/>
                      <a:pt x="17" y="20"/>
                    </a:cubicBezTo>
                    <a:cubicBezTo>
                      <a:pt x="17" y="21"/>
                      <a:pt x="18" y="20"/>
                      <a:pt x="18" y="22"/>
                    </a:cubicBezTo>
                    <a:cubicBezTo>
                      <a:pt x="18" y="24"/>
                      <a:pt x="18" y="26"/>
                      <a:pt x="19" y="28"/>
                    </a:cubicBezTo>
                    <a:cubicBezTo>
                      <a:pt x="20" y="27"/>
                      <a:pt x="20" y="27"/>
                      <a:pt x="21" y="26"/>
                    </a:cubicBezTo>
                    <a:cubicBezTo>
                      <a:pt x="22" y="25"/>
                      <a:pt x="20" y="27"/>
                      <a:pt x="21" y="2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04" name="Freeform 704"/>
              <p:cNvSpPr>
                <a:spLocks/>
              </p:cNvSpPr>
              <p:nvPr/>
            </p:nvSpPr>
            <p:spPr bwMode="auto">
              <a:xfrm>
                <a:off x="8120452" y="2999401"/>
                <a:ext cx="197727" cy="363398"/>
              </a:xfrm>
              <a:custGeom>
                <a:avLst/>
                <a:gdLst>
                  <a:gd name="T0" fmla="*/ 40 w 42"/>
                  <a:gd name="T1" fmla="*/ 30 h 77"/>
                  <a:gd name="T2" fmla="*/ 41 w 42"/>
                  <a:gd name="T3" fmla="*/ 27 h 77"/>
                  <a:gd name="T4" fmla="*/ 39 w 42"/>
                  <a:gd name="T5" fmla="*/ 24 h 77"/>
                  <a:gd name="T6" fmla="*/ 36 w 42"/>
                  <a:gd name="T7" fmla="*/ 20 h 77"/>
                  <a:gd name="T8" fmla="*/ 35 w 42"/>
                  <a:gd name="T9" fmla="*/ 15 h 77"/>
                  <a:gd name="T10" fmla="*/ 30 w 42"/>
                  <a:gd name="T11" fmla="*/ 12 h 77"/>
                  <a:gd name="T12" fmla="*/ 25 w 42"/>
                  <a:gd name="T13" fmla="*/ 14 h 77"/>
                  <a:gd name="T14" fmla="*/ 21 w 42"/>
                  <a:gd name="T15" fmla="*/ 14 h 77"/>
                  <a:gd name="T16" fmla="*/ 17 w 42"/>
                  <a:gd name="T17" fmla="*/ 16 h 77"/>
                  <a:gd name="T18" fmla="*/ 19 w 42"/>
                  <a:gd name="T19" fmla="*/ 12 h 77"/>
                  <a:gd name="T20" fmla="*/ 19 w 42"/>
                  <a:gd name="T21" fmla="*/ 9 h 77"/>
                  <a:gd name="T22" fmla="*/ 18 w 42"/>
                  <a:gd name="T23" fmla="*/ 5 h 77"/>
                  <a:gd name="T24" fmla="*/ 15 w 42"/>
                  <a:gd name="T25" fmla="*/ 4 h 77"/>
                  <a:gd name="T26" fmla="*/ 9 w 42"/>
                  <a:gd name="T27" fmla="*/ 1 h 77"/>
                  <a:gd name="T28" fmla="*/ 4 w 42"/>
                  <a:gd name="T29" fmla="*/ 4 h 77"/>
                  <a:gd name="T30" fmla="*/ 1 w 42"/>
                  <a:gd name="T31" fmla="*/ 8 h 77"/>
                  <a:gd name="T32" fmla="*/ 0 w 42"/>
                  <a:gd name="T33" fmla="*/ 13 h 77"/>
                  <a:gd name="T34" fmla="*/ 3 w 42"/>
                  <a:gd name="T35" fmla="*/ 16 h 77"/>
                  <a:gd name="T36" fmla="*/ 6 w 42"/>
                  <a:gd name="T37" fmla="*/ 20 h 77"/>
                  <a:gd name="T38" fmla="*/ 5 w 42"/>
                  <a:gd name="T39" fmla="*/ 24 h 77"/>
                  <a:gd name="T40" fmla="*/ 5 w 42"/>
                  <a:gd name="T41" fmla="*/ 27 h 77"/>
                  <a:gd name="T42" fmla="*/ 4 w 42"/>
                  <a:gd name="T43" fmla="*/ 28 h 77"/>
                  <a:gd name="T44" fmla="*/ 6 w 42"/>
                  <a:gd name="T45" fmla="*/ 33 h 77"/>
                  <a:gd name="T46" fmla="*/ 9 w 42"/>
                  <a:gd name="T47" fmla="*/ 37 h 77"/>
                  <a:gd name="T48" fmla="*/ 10 w 42"/>
                  <a:gd name="T49" fmla="*/ 42 h 77"/>
                  <a:gd name="T50" fmla="*/ 6 w 42"/>
                  <a:gd name="T51" fmla="*/ 52 h 77"/>
                  <a:gd name="T52" fmla="*/ 5 w 42"/>
                  <a:gd name="T53" fmla="*/ 55 h 77"/>
                  <a:gd name="T54" fmla="*/ 4 w 42"/>
                  <a:gd name="T55" fmla="*/ 58 h 77"/>
                  <a:gd name="T56" fmla="*/ 5 w 42"/>
                  <a:gd name="T57" fmla="*/ 62 h 77"/>
                  <a:gd name="T58" fmla="*/ 11 w 42"/>
                  <a:gd name="T59" fmla="*/ 69 h 77"/>
                  <a:gd name="T60" fmla="*/ 13 w 42"/>
                  <a:gd name="T61" fmla="*/ 72 h 77"/>
                  <a:gd name="T62" fmla="*/ 16 w 42"/>
                  <a:gd name="T63" fmla="*/ 72 h 77"/>
                  <a:gd name="T64" fmla="*/ 18 w 42"/>
                  <a:gd name="T65" fmla="*/ 74 h 77"/>
                  <a:gd name="T66" fmla="*/ 19 w 42"/>
                  <a:gd name="T67" fmla="*/ 76 h 77"/>
                  <a:gd name="T68" fmla="*/ 21 w 42"/>
                  <a:gd name="T69" fmla="*/ 76 h 77"/>
                  <a:gd name="T70" fmla="*/ 23 w 42"/>
                  <a:gd name="T71" fmla="*/ 74 h 77"/>
                  <a:gd name="T72" fmla="*/ 16 w 42"/>
                  <a:gd name="T73" fmla="*/ 69 h 77"/>
                  <a:gd name="T74" fmla="*/ 13 w 42"/>
                  <a:gd name="T75" fmla="*/ 67 h 77"/>
                  <a:gd name="T76" fmla="*/ 15 w 42"/>
                  <a:gd name="T77" fmla="*/ 67 h 77"/>
                  <a:gd name="T78" fmla="*/ 12 w 42"/>
                  <a:gd name="T79" fmla="*/ 60 h 77"/>
                  <a:gd name="T80" fmla="*/ 11 w 42"/>
                  <a:gd name="T81" fmla="*/ 58 h 77"/>
                  <a:gd name="T82" fmla="*/ 9 w 42"/>
                  <a:gd name="T83" fmla="*/ 56 h 77"/>
                  <a:gd name="T84" fmla="*/ 11 w 42"/>
                  <a:gd name="T85" fmla="*/ 48 h 77"/>
                  <a:gd name="T86" fmla="*/ 13 w 42"/>
                  <a:gd name="T87" fmla="*/ 43 h 77"/>
                  <a:gd name="T88" fmla="*/ 14 w 42"/>
                  <a:gd name="T89" fmla="*/ 36 h 77"/>
                  <a:gd name="T90" fmla="*/ 17 w 42"/>
                  <a:gd name="T91" fmla="*/ 40 h 77"/>
                  <a:gd name="T92" fmla="*/ 22 w 42"/>
                  <a:gd name="T93" fmla="*/ 41 h 77"/>
                  <a:gd name="T94" fmla="*/ 27 w 42"/>
                  <a:gd name="T95" fmla="*/ 44 h 77"/>
                  <a:gd name="T96" fmla="*/ 24 w 42"/>
                  <a:gd name="T97" fmla="*/ 38 h 77"/>
                  <a:gd name="T98" fmla="*/ 28 w 42"/>
                  <a:gd name="T99" fmla="*/ 33 h 77"/>
                  <a:gd name="T100" fmla="*/ 34 w 42"/>
                  <a:gd name="T101" fmla="*/ 32 h 77"/>
                  <a:gd name="T102" fmla="*/ 38 w 42"/>
                  <a:gd name="T103" fmla="*/ 33 h 77"/>
                  <a:gd name="T104" fmla="*/ 40 w 42"/>
                  <a:gd name="T105" fmla="*/ 30 h 77"/>
                  <a:gd name="T106" fmla="*/ 40 w 42"/>
                  <a:gd name="T107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" h="77">
                    <a:moveTo>
                      <a:pt x="40" y="30"/>
                    </a:moveTo>
                    <a:cubicBezTo>
                      <a:pt x="41" y="30"/>
                      <a:pt x="40" y="28"/>
                      <a:pt x="41" y="27"/>
                    </a:cubicBezTo>
                    <a:cubicBezTo>
                      <a:pt x="42" y="26"/>
                      <a:pt x="40" y="24"/>
                      <a:pt x="39" y="24"/>
                    </a:cubicBezTo>
                    <a:cubicBezTo>
                      <a:pt x="38" y="23"/>
                      <a:pt x="36" y="22"/>
                      <a:pt x="36" y="20"/>
                    </a:cubicBezTo>
                    <a:cubicBezTo>
                      <a:pt x="36" y="18"/>
                      <a:pt x="37" y="17"/>
                      <a:pt x="35" y="15"/>
                    </a:cubicBezTo>
                    <a:cubicBezTo>
                      <a:pt x="34" y="14"/>
                      <a:pt x="32" y="12"/>
                      <a:pt x="30" y="12"/>
                    </a:cubicBezTo>
                    <a:cubicBezTo>
                      <a:pt x="28" y="12"/>
                      <a:pt x="27" y="14"/>
                      <a:pt x="25" y="14"/>
                    </a:cubicBezTo>
                    <a:cubicBezTo>
                      <a:pt x="23" y="13"/>
                      <a:pt x="23" y="13"/>
                      <a:pt x="21" y="14"/>
                    </a:cubicBezTo>
                    <a:cubicBezTo>
                      <a:pt x="21" y="14"/>
                      <a:pt x="18" y="17"/>
                      <a:pt x="17" y="16"/>
                    </a:cubicBezTo>
                    <a:cubicBezTo>
                      <a:pt x="17" y="15"/>
                      <a:pt x="20" y="13"/>
                      <a:pt x="19" y="12"/>
                    </a:cubicBezTo>
                    <a:cubicBezTo>
                      <a:pt x="17" y="11"/>
                      <a:pt x="19" y="10"/>
                      <a:pt x="19" y="9"/>
                    </a:cubicBezTo>
                    <a:cubicBezTo>
                      <a:pt x="19" y="8"/>
                      <a:pt x="19" y="5"/>
                      <a:pt x="18" y="5"/>
                    </a:cubicBezTo>
                    <a:cubicBezTo>
                      <a:pt x="16" y="6"/>
                      <a:pt x="14" y="6"/>
                      <a:pt x="15" y="4"/>
                    </a:cubicBezTo>
                    <a:cubicBezTo>
                      <a:pt x="16" y="0"/>
                      <a:pt x="11" y="0"/>
                      <a:pt x="9" y="1"/>
                    </a:cubicBezTo>
                    <a:cubicBezTo>
                      <a:pt x="8" y="3"/>
                      <a:pt x="6" y="4"/>
                      <a:pt x="4" y="4"/>
                    </a:cubicBezTo>
                    <a:cubicBezTo>
                      <a:pt x="2" y="4"/>
                      <a:pt x="1" y="7"/>
                      <a:pt x="1" y="8"/>
                    </a:cubicBezTo>
                    <a:cubicBezTo>
                      <a:pt x="1" y="10"/>
                      <a:pt x="0" y="11"/>
                      <a:pt x="0" y="13"/>
                    </a:cubicBezTo>
                    <a:cubicBezTo>
                      <a:pt x="0" y="15"/>
                      <a:pt x="1" y="15"/>
                      <a:pt x="3" y="16"/>
                    </a:cubicBezTo>
                    <a:cubicBezTo>
                      <a:pt x="4" y="18"/>
                      <a:pt x="5" y="19"/>
                      <a:pt x="6" y="20"/>
                    </a:cubicBezTo>
                    <a:cubicBezTo>
                      <a:pt x="7" y="22"/>
                      <a:pt x="5" y="23"/>
                      <a:pt x="5" y="24"/>
                    </a:cubicBezTo>
                    <a:cubicBezTo>
                      <a:pt x="5" y="25"/>
                      <a:pt x="6" y="26"/>
                      <a:pt x="5" y="27"/>
                    </a:cubicBezTo>
                    <a:cubicBezTo>
                      <a:pt x="5" y="27"/>
                      <a:pt x="4" y="27"/>
                      <a:pt x="4" y="28"/>
                    </a:cubicBezTo>
                    <a:cubicBezTo>
                      <a:pt x="3" y="29"/>
                      <a:pt x="5" y="32"/>
                      <a:pt x="6" y="33"/>
                    </a:cubicBezTo>
                    <a:cubicBezTo>
                      <a:pt x="7" y="34"/>
                      <a:pt x="8" y="35"/>
                      <a:pt x="9" y="37"/>
                    </a:cubicBezTo>
                    <a:cubicBezTo>
                      <a:pt x="9" y="39"/>
                      <a:pt x="9" y="40"/>
                      <a:pt x="10" y="42"/>
                    </a:cubicBezTo>
                    <a:cubicBezTo>
                      <a:pt x="11" y="46"/>
                      <a:pt x="8" y="49"/>
                      <a:pt x="6" y="52"/>
                    </a:cubicBezTo>
                    <a:cubicBezTo>
                      <a:pt x="6" y="53"/>
                      <a:pt x="5" y="54"/>
                      <a:pt x="5" y="55"/>
                    </a:cubicBezTo>
                    <a:cubicBezTo>
                      <a:pt x="4" y="56"/>
                      <a:pt x="4" y="57"/>
                      <a:pt x="4" y="58"/>
                    </a:cubicBezTo>
                    <a:cubicBezTo>
                      <a:pt x="4" y="59"/>
                      <a:pt x="3" y="62"/>
                      <a:pt x="5" y="62"/>
                    </a:cubicBezTo>
                    <a:cubicBezTo>
                      <a:pt x="8" y="64"/>
                      <a:pt x="9" y="67"/>
                      <a:pt x="11" y="69"/>
                    </a:cubicBezTo>
                    <a:cubicBezTo>
                      <a:pt x="12" y="70"/>
                      <a:pt x="12" y="71"/>
                      <a:pt x="13" y="72"/>
                    </a:cubicBezTo>
                    <a:cubicBezTo>
                      <a:pt x="14" y="72"/>
                      <a:pt x="15" y="72"/>
                      <a:pt x="16" y="72"/>
                    </a:cubicBezTo>
                    <a:cubicBezTo>
                      <a:pt x="17" y="73"/>
                      <a:pt x="18" y="73"/>
                      <a:pt x="18" y="74"/>
                    </a:cubicBezTo>
                    <a:cubicBezTo>
                      <a:pt x="18" y="75"/>
                      <a:pt x="18" y="76"/>
                      <a:pt x="19" y="76"/>
                    </a:cubicBezTo>
                    <a:cubicBezTo>
                      <a:pt x="19" y="77"/>
                      <a:pt x="20" y="76"/>
                      <a:pt x="21" y="76"/>
                    </a:cubicBezTo>
                    <a:cubicBezTo>
                      <a:pt x="22" y="76"/>
                      <a:pt x="23" y="74"/>
                      <a:pt x="23" y="74"/>
                    </a:cubicBezTo>
                    <a:cubicBezTo>
                      <a:pt x="21" y="71"/>
                      <a:pt x="20" y="70"/>
                      <a:pt x="16" y="69"/>
                    </a:cubicBezTo>
                    <a:cubicBezTo>
                      <a:pt x="15" y="69"/>
                      <a:pt x="14" y="68"/>
                      <a:pt x="13" y="67"/>
                    </a:cubicBezTo>
                    <a:cubicBezTo>
                      <a:pt x="13" y="65"/>
                      <a:pt x="14" y="67"/>
                      <a:pt x="15" y="67"/>
                    </a:cubicBezTo>
                    <a:cubicBezTo>
                      <a:pt x="14" y="67"/>
                      <a:pt x="12" y="61"/>
                      <a:pt x="12" y="60"/>
                    </a:cubicBezTo>
                    <a:cubicBezTo>
                      <a:pt x="12" y="59"/>
                      <a:pt x="12" y="59"/>
                      <a:pt x="11" y="58"/>
                    </a:cubicBezTo>
                    <a:cubicBezTo>
                      <a:pt x="10" y="58"/>
                      <a:pt x="9" y="57"/>
                      <a:pt x="9" y="56"/>
                    </a:cubicBezTo>
                    <a:cubicBezTo>
                      <a:pt x="8" y="53"/>
                      <a:pt x="10" y="50"/>
                      <a:pt x="11" y="48"/>
                    </a:cubicBezTo>
                    <a:cubicBezTo>
                      <a:pt x="11" y="46"/>
                      <a:pt x="13" y="44"/>
                      <a:pt x="13" y="43"/>
                    </a:cubicBezTo>
                    <a:cubicBezTo>
                      <a:pt x="13" y="41"/>
                      <a:pt x="12" y="37"/>
                      <a:pt x="14" y="36"/>
                    </a:cubicBezTo>
                    <a:cubicBezTo>
                      <a:pt x="17" y="36"/>
                      <a:pt x="17" y="37"/>
                      <a:pt x="17" y="40"/>
                    </a:cubicBezTo>
                    <a:cubicBezTo>
                      <a:pt x="16" y="42"/>
                      <a:pt x="20" y="41"/>
                      <a:pt x="22" y="41"/>
                    </a:cubicBezTo>
                    <a:cubicBezTo>
                      <a:pt x="23" y="41"/>
                      <a:pt x="26" y="43"/>
                      <a:pt x="27" y="44"/>
                    </a:cubicBezTo>
                    <a:cubicBezTo>
                      <a:pt x="27" y="42"/>
                      <a:pt x="25" y="41"/>
                      <a:pt x="24" y="38"/>
                    </a:cubicBezTo>
                    <a:cubicBezTo>
                      <a:pt x="24" y="36"/>
                      <a:pt x="26" y="35"/>
                      <a:pt x="28" y="33"/>
                    </a:cubicBezTo>
                    <a:cubicBezTo>
                      <a:pt x="29" y="32"/>
                      <a:pt x="32" y="32"/>
                      <a:pt x="34" y="32"/>
                    </a:cubicBezTo>
                    <a:cubicBezTo>
                      <a:pt x="36" y="32"/>
                      <a:pt x="37" y="32"/>
                      <a:pt x="38" y="33"/>
                    </a:cubicBezTo>
                    <a:cubicBezTo>
                      <a:pt x="40" y="33"/>
                      <a:pt x="39" y="32"/>
                      <a:pt x="40" y="30"/>
                    </a:cubicBezTo>
                    <a:cubicBezTo>
                      <a:pt x="41" y="30"/>
                      <a:pt x="40" y="31"/>
                      <a:pt x="40" y="3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05" name="Freeform 705"/>
              <p:cNvSpPr>
                <a:spLocks/>
              </p:cNvSpPr>
              <p:nvPr/>
            </p:nvSpPr>
            <p:spPr bwMode="auto">
              <a:xfrm>
                <a:off x="8228157" y="2923827"/>
                <a:ext cx="180044" cy="368223"/>
              </a:xfrm>
              <a:custGeom>
                <a:avLst/>
                <a:gdLst>
                  <a:gd name="T0" fmla="*/ 37 w 38"/>
                  <a:gd name="T1" fmla="*/ 55 h 78"/>
                  <a:gd name="T2" fmla="*/ 36 w 38"/>
                  <a:gd name="T3" fmla="*/ 49 h 78"/>
                  <a:gd name="T4" fmla="*/ 32 w 38"/>
                  <a:gd name="T5" fmla="*/ 41 h 78"/>
                  <a:gd name="T6" fmla="*/ 28 w 38"/>
                  <a:gd name="T7" fmla="*/ 37 h 78"/>
                  <a:gd name="T8" fmla="*/ 22 w 38"/>
                  <a:gd name="T9" fmla="*/ 31 h 78"/>
                  <a:gd name="T10" fmla="*/ 18 w 38"/>
                  <a:gd name="T11" fmla="*/ 26 h 78"/>
                  <a:gd name="T12" fmla="*/ 19 w 38"/>
                  <a:gd name="T13" fmla="*/ 20 h 78"/>
                  <a:gd name="T14" fmla="*/ 23 w 38"/>
                  <a:gd name="T15" fmla="*/ 15 h 78"/>
                  <a:gd name="T16" fmla="*/ 29 w 38"/>
                  <a:gd name="T17" fmla="*/ 11 h 78"/>
                  <a:gd name="T18" fmla="*/ 23 w 38"/>
                  <a:gd name="T19" fmla="*/ 7 h 78"/>
                  <a:gd name="T20" fmla="*/ 24 w 38"/>
                  <a:gd name="T21" fmla="*/ 4 h 78"/>
                  <a:gd name="T22" fmla="*/ 19 w 38"/>
                  <a:gd name="T23" fmla="*/ 3 h 78"/>
                  <a:gd name="T24" fmla="*/ 14 w 38"/>
                  <a:gd name="T25" fmla="*/ 3 h 78"/>
                  <a:gd name="T26" fmla="*/ 11 w 38"/>
                  <a:gd name="T27" fmla="*/ 5 h 78"/>
                  <a:gd name="T28" fmla="*/ 8 w 38"/>
                  <a:gd name="T29" fmla="*/ 5 h 78"/>
                  <a:gd name="T30" fmla="*/ 5 w 38"/>
                  <a:gd name="T31" fmla="*/ 5 h 78"/>
                  <a:gd name="T32" fmla="*/ 3 w 38"/>
                  <a:gd name="T33" fmla="*/ 5 h 78"/>
                  <a:gd name="T34" fmla="*/ 0 w 38"/>
                  <a:gd name="T35" fmla="*/ 6 h 78"/>
                  <a:gd name="T36" fmla="*/ 4 w 38"/>
                  <a:gd name="T37" fmla="*/ 9 h 78"/>
                  <a:gd name="T38" fmla="*/ 5 w 38"/>
                  <a:gd name="T39" fmla="*/ 13 h 78"/>
                  <a:gd name="T40" fmla="*/ 9 w 38"/>
                  <a:gd name="T41" fmla="*/ 14 h 78"/>
                  <a:gd name="T42" fmla="*/ 12 w 38"/>
                  <a:gd name="T43" fmla="*/ 17 h 78"/>
                  <a:gd name="T44" fmla="*/ 13 w 38"/>
                  <a:gd name="T45" fmla="*/ 21 h 78"/>
                  <a:gd name="T46" fmla="*/ 10 w 38"/>
                  <a:gd name="T47" fmla="*/ 22 h 78"/>
                  <a:gd name="T48" fmla="*/ 14 w 38"/>
                  <a:gd name="T49" fmla="*/ 25 h 78"/>
                  <a:gd name="T50" fmla="*/ 19 w 38"/>
                  <a:gd name="T51" fmla="*/ 31 h 78"/>
                  <a:gd name="T52" fmla="*/ 23 w 38"/>
                  <a:gd name="T53" fmla="*/ 35 h 78"/>
                  <a:gd name="T54" fmla="*/ 26 w 38"/>
                  <a:gd name="T55" fmla="*/ 39 h 78"/>
                  <a:gd name="T56" fmla="*/ 28 w 38"/>
                  <a:gd name="T57" fmla="*/ 43 h 78"/>
                  <a:gd name="T58" fmla="*/ 27 w 38"/>
                  <a:gd name="T59" fmla="*/ 48 h 78"/>
                  <a:gd name="T60" fmla="*/ 28 w 38"/>
                  <a:gd name="T61" fmla="*/ 52 h 78"/>
                  <a:gd name="T62" fmla="*/ 28 w 38"/>
                  <a:gd name="T63" fmla="*/ 57 h 78"/>
                  <a:gd name="T64" fmla="*/ 23 w 38"/>
                  <a:gd name="T65" fmla="*/ 60 h 78"/>
                  <a:gd name="T66" fmla="*/ 20 w 38"/>
                  <a:gd name="T67" fmla="*/ 62 h 78"/>
                  <a:gd name="T68" fmla="*/ 20 w 38"/>
                  <a:gd name="T69" fmla="*/ 65 h 78"/>
                  <a:gd name="T70" fmla="*/ 18 w 38"/>
                  <a:gd name="T71" fmla="*/ 66 h 78"/>
                  <a:gd name="T72" fmla="*/ 14 w 38"/>
                  <a:gd name="T73" fmla="*/ 67 h 78"/>
                  <a:gd name="T74" fmla="*/ 15 w 38"/>
                  <a:gd name="T75" fmla="*/ 70 h 78"/>
                  <a:gd name="T76" fmla="*/ 14 w 38"/>
                  <a:gd name="T77" fmla="*/ 74 h 78"/>
                  <a:gd name="T78" fmla="*/ 14 w 38"/>
                  <a:gd name="T79" fmla="*/ 77 h 78"/>
                  <a:gd name="T80" fmla="*/ 18 w 38"/>
                  <a:gd name="T81" fmla="*/ 75 h 78"/>
                  <a:gd name="T82" fmla="*/ 19 w 38"/>
                  <a:gd name="T83" fmla="*/ 71 h 78"/>
                  <a:gd name="T84" fmla="*/ 22 w 38"/>
                  <a:gd name="T85" fmla="*/ 72 h 78"/>
                  <a:gd name="T86" fmla="*/ 21 w 38"/>
                  <a:gd name="T87" fmla="*/ 70 h 78"/>
                  <a:gd name="T88" fmla="*/ 23 w 38"/>
                  <a:gd name="T89" fmla="*/ 71 h 78"/>
                  <a:gd name="T90" fmla="*/ 24 w 38"/>
                  <a:gd name="T91" fmla="*/ 67 h 78"/>
                  <a:gd name="T92" fmla="*/ 26 w 38"/>
                  <a:gd name="T93" fmla="*/ 68 h 78"/>
                  <a:gd name="T94" fmla="*/ 30 w 38"/>
                  <a:gd name="T95" fmla="*/ 66 h 78"/>
                  <a:gd name="T96" fmla="*/ 36 w 38"/>
                  <a:gd name="T97" fmla="*/ 61 h 78"/>
                  <a:gd name="T98" fmla="*/ 36 w 38"/>
                  <a:gd name="T99" fmla="*/ 57 h 78"/>
                  <a:gd name="T100" fmla="*/ 37 w 38"/>
                  <a:gd name="T101" fmla="*/ 55 h 78"/>
                  <a:gd name="T102" fmla="*/ 37 w 38"/>
                  <a:gd name="T103" fmla="*/ 5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78">
                    <a:moveTo>
                      <a:pt x="37" y="55"/>
                    </a:moveTo>
                    <a:cubicBezTo>
                      <a:pt x="36" y="54"/>
                      <a:pt x="36" y="52"/>
                      <a:pt x="36" y="49"/>
                    </a:cubicBezTo>
                    <a:cubicBezTo>
                      <a:pt x="35" y="46"/>
                      <a:pt x="34" y="44"/>
                      <a:pt x="32" y="41"/>
                    </a:cubicBezTo>
                    <a:cubicBezTo>
                      <a:pt x="31" y="39"/>
                      <a:pt x="30" y="38"/>
                      <a:pt x="28" y="37"/>
                    </a:cubicBezTo>
                    <a:cubicBezTo>
                      <a:pt x="26" y="35"/>
                      <a:pt x="23" y="34"/>
                      <a:pt x="22" y="31"/>
                    </a:cubicBezTo>
                    <a:cubicBezTo>
                      <a:pt x="22" y="29"/>
                      <a:pt x="20" y="28"/>
                      <a:pt x="18" y="26"/>
                    </a:cubicBezTo>
                    <a:cubicBezTo>
                      <a:pt x="17" y="25"/>
                      <a:pt x="18" y="21"/>
                      <a:pt x="19" y="20"/>
                    </a:cubicBezTo>
                    <a:cubicBezTo>
                      <a:pt x="21" y="19"/>
                      <a:pt x="23" y="17"/>
                      <a:pt x="23" y="15"/>
                    </a:cubicBezTo>
                    <a:cubicBezTo>
                      <a:pt x="24" y="14"/>
                      <a:pt x="28" y="12"/>
                      <a:pt x="29" y="11"/>
                    </a:cubicBezTo>
                    <a:cubicBezTo>
                      <a:pt x="27" y="10"/>
                      <a:pt x="25" y="9"/>
                      <a:pt x="23" y="7"/>
                    </a:cubicBezTo>
                    <a:cubicBezTo>
                      <a:pt x="21" y="6"/>
                      <a:pt x="24" y="6"/>
                      <a:pt x="24" y="4"/>
                    </a:cubicBezTo>
                    <a:cubicBezTo>
                      <a:pt x="24" y="4"/>
                      <a:pt x="19" y="3"/>
                      <a:pt x="19" y="3"/>
                    </a:cubicBezTo>
                    <a:cubicBezTo>
                      <a:pt x="17" y="2"/>
                      <a:pt x="15" y="0"/>
                      <a:pt x="14" y="3"/>
                    </a:cubicBezTo>
                    <a:cubicBezTo>
                      <a:pt x="13" y="4"/>
                      <a:pt x="12" y="4"/>
                      <a:pt x="11" y="5"/>
                    </a:cubicBezTo>
                    <a:cubicBezTo>
                      <a:pt x="9" y="8"/>
                      <a:pt x="9" y="4"/>
                      <a:pt x="8" y="5"/>
                    </a:cubicBezTo>
                    <a:cubicBezTo>
                      <a:pt x="6" y="6"/>
                      <a:pt x="6" y="5"/>
                      <a:pt x="5" y="5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1" y="6"/>
                      <a:pt x="0" y="6"/>
                    </a:cubicBezTo>
                    <a:cubicBezTo>
                      <a:pt x="0" y="7"/>
                      <a:pt x="3" y="9"/>
                      <a:pt x="4" y="9"/>
                    </a:cubicBezTo>
                    <a:cubicBezTo>
                      <a:pt x="5" y="11"/>
                      <a:pt x="4" y="12"/>
                      <a:pt x="5" y="13"/>
                    </a:cubicBezTo>
                    <a:cubicBezTo>
                      <a:pt x="5" y="15"/>
                      <a:pt x="8" y="15"/>
                      <a:pt x="9" y="14"/>
                    </a:cubicBezTo>
                    <a:cubicBezTo>
                      <a:pt x="11" y="13"/>
                      <a:pt x="12" y="16"/>
                      <a:pt x="12" y="17"/>
                    </a:cubicBezTo>
                    <a:cubicBezTo>
                      <a:pt x="13" y="19"/>
                      <a:pt x="15" y="19"/>
                      <a:pt x="13" y="21"/>
                    </a:cubicBezTo>
                    <a:cubicBezTo>
                      <a:pt x="11" y="22"/>
                      <a:pt x="10" y="19"/>
                      <a:pt x="10" y="22"/>
                    </a:cubicBezTo>
                    <a:cubicBezTo>
                      <a:pt x="10" y="24"/>
                      <a:pt x="13" y="24"/>
                      <a:pt x="14" y="25"/>
                    </a:cubicBezTo>
                    <a:cubicBezTo>
                      <a:pt x="16" y="27"/>
                      <a:pt x="17" y="29"/>
                      <a:pt x="19" y="31"/>
                    </a:cubicBezTo>
                    <a:cubicBezTo>
                      <a:pt x="20" y="33"/>
                      <a:pt x="22" y="33"/>
                      <a:pt x="23" y="35"/>
                    </a:cubicBezTo>
                    <a:cubicBezTo>
                      <a:pt x="24" y="37"/>
                      <a:pt x="24" y="38"/>
                      <a:pt x="26" y="39"/>
                    </a:cubicBezTo>
                    <a:cubicBezTo>
                      <a:pt x="27" y="40"/>
                      <a:pt x="26" y="42"/>
                      <a:pt x="28" y="43"/>
                    </a:cubicBezTo>
                    <a:cubicBezTo>
                      <a:pt x="29" y="44"/>
                      <a:pt x="28" y="47"/>
                      <a:pt x="27" y="48"/>
                    </a:cubicBezTo>
                    <a:cubicBezTo>
                      <a:pt x="26" y="49"/>
                      <a:pt x="27" y="51"/>
                      <a:pt x="28" y="52"/>
                    </a:cubicBezTo>
                    <a:cubicBezTo>
                      <a:pt x="28" y="54"/>
                      <a:pt x="28" y="55"/>
                      <a:pt x="28" y="57"/>
                    </a:cubicBezTo>
                    <a:cubicBezTo>
                      <a:pt x="26" y="59"/>
                      <a:pt x="26" y="59"/>
                      <a:pt x="23" y="60"/>
                    </a:cubicBezTo>
                    <a:cubicBezTo>
                      <a:pt x="21" y="60"/>
                      <a:pt x="24" y="63"/>
                      <a:pt x="20" y="62"/>
                    </a:cubicBezTo>
                    <a:cubicBezTo>
                      <a:pt x="18" y="62"/>
                      <a:pt x="20" y="64"/>
                      <a:pt x="20" y="65"/>
                    </a:cubicBezTo>
                    <a:cubicBezTo>
                      <a:pt x="21" y="67"/>
                      <a:pt x="19" y="66"/>
                      <a:pt x="18" y="66"/>
                    </a:cubicBezTo>
                    <a:cubicBezTo>
                      <a:pt x="16" y="66"/>
                      <a:pt x="15" y="66"/>
                      <a:pt x="14" y="67"/>
                    </a:cubicBezTo>
                    <a:cubicBezTo>
                      <a:pt x="11" y="69"/>
                      <a:pt x="13" y="69"/>
                      <a:pt x="15" y="70"/>
                    </a:cubicBezTo>
                    <a:cubicBezTo>
                      <a:pt x="16" y="70"/>
                      <a:pt x="14" y="73"/>
                      <a:pt x="14" y="74"/>
                    </a:cubicBezTo>
                    <a:cubicBezTo>
                      <a:pt x="13" y="74"/>
                      <a:pt x="13" y="78"/>
                      <a:pt x="14" y="77"/>
                    </a:cubicBezTo>
                    <a:cubicBezTo>
                      <a:pt x="16" y="76"/>
                      <a:pt x="17" y="75"/>
                      <a:pt x="18" y="75"/>
                    </a:cubicBezTo>
                    <a:cubicBezTo>
                      <a:pt x="22" y="74"/>
                      <a:pt x="20" y="73"/>
                      <a:pt x="19" y="71"/>
                    </a:cubicBezTo>
                    <a:cubicBezTo>
                      <a:pt x="20" y="71"/>
                      <a:pt x="21" y="73"/>
                      <a:pt x="22" y="72"/>
                    </a:cubicBezTo>
                    <a:cubicBezTo>
                      <a:pt x="23" y="71"/>
                      <a:pt x="21" y="70"/>
                      <a:pt x="21" y="70"/>
                    </a:cubicBezTo>
                    <a:cubicBezTo>
                      <a:pt x="21" y="69"/>
                      <a:pt x="23" y="71"/>
                      <a:pt x="23" y="71"/>
                    </a:cubicBezTo>
                    <a:cubicBezTo>
                      <a:pt x="22" y="71"/>
                      <a:pt x="23" y="67"/>
                      <a:pt x="24" y="67"/>
                    </a:cubicBezTo>
                    <a:cubicBezTo>
                      <a:pt x="24" y="66"/>
                      <a:pt x="26" y="68"/>
                      <a:pt x="26" y="68"/>
                    </a:cubicBezTo>
                    <a:cubicBezTo>
                      <a:pt x="28" y="68"/>
                      <a:pt x="29" y="67"/>
                      <a:pt x="30" y="66"/>
                    </a:cubicBezTo>
                    <a:cubicBezTo>
                      <a:pt x="31" y="65"/>
                      <a:pt x="36" y="63"/>
                      <a:pt x="36" y="61"/>
                    </a:cubicBezTo>
                    <a:cubicBezTo>
                      <a:pt x="36" y="60"/>
                      <a:pt x="35" y="59"/>
                      <a:pt x="36" y="57"/>
                    </a:cubicBezTo>
                    <a:cubicBezTo>
                      <a:pt x="36" y="56"/>
                      <a:pt x="38" y="57"/>
                      <a:pt x="37" y="55"/>
                    </a:cubicBezTo>
                    <a:cubicBezTo>
                      <a:pt x="36" y="54"/>
                      <a:pt x="38" y="56"/>
                      <a:pt x="37" y="5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06" name="Freeform 706"/>
              <p:cNvSpPr>
                <a:spLocks/>
              </p:cNvSpPr>
              <p:nvPr/>
            </p:nvSpPr>
            <p:spPr bwMode="auto">
              <a:xfrm>
                <a:off x="8186361" y="2952771"/>
                <a:ext cx="173614" cy="212250"/>
              </a:xfrm>
              <a:custGeom>
                <a:avLst/>
                <a:gdLst>
                  <a:gd name="T0" fmla="*/ 37 w 37"/>
                  <a:gd name="T1" fmla="*/ 38 h 45"/>
                  <a:gd name="T2" fmla="*/ 35 w 37"/>
                  <a:gd name="T3" fmla="*/ 35 h 45"/>
                  <a:gd name="T4" fmla="*/ 33 w 37"/>
                  <a:gd name="T5" fmla="*/ 32 h 45"/>
                  <a:gd name="T6" fmla="*/ 30 w 37"/>
                  <a:gd name="T7" fmla="*/ 28 h 45"/>
                  <a:gd name="T8" fmla="*/ 26 w 37"/>
                  <a:gd name="T9" fmla="*/ 22 h 45"/>
                  <a:gd name="T10" fmla="*/ 22 w 37"/>
                  <a:gd name="T11" fmla="*/ 18 h 45"/>
                  <a:gd name="T12" fmla="*/ 19 w 37"/>
                  <a:gd name="T13" fmla="*/ 15 h 45"/>
                  <a:gd name="T14" fmla="*/ 22 w 37"/>
                  <a:gd name="T15" fmla="*/ 14 h 45"/>
                  <a:gd name="T16" fmla="*/ 21 w 37"/>
                  <a:gd name="T17" fmla="*/ 10 h 45"/>
                  <a:gd name="T18" fmla="*/ 14 w 37"/>
                  <a:gd name="T19" fmla="*/ 8 h 45"/>
                  <a:gd name="T20" fmla="*/ 13 w 37"/>
                  <a:gd name="T21" fmla="*/ 4 h 45"/>
                  <a:gd name="T22" fmla="*/ 9 w 37"/>
                  <a:gd name="T23" fmla="*/ 0 h 45"/>
                  <a:gd name="T24" fmla="*/ 7 w 37"/>
                  <a:gd name="T25" fmla="*/ 0 h 45"/>
                  <a:gd name="T26" fmla="*/ 8 w 37"/>
                  <a:gd name="T27" fmla="*/ 4 h 45"/>
                  <a:gd name="T28" fmla="*/ 8 w 37"/>
                  <a:gd name="T29" fmla="*/ 7 h 45"/>
                  <a:gd name="T30" fmla="*/ 4 w 37"/>
                  <a:gd name="T31" fmla="*/ 5 h 45"/>
                  <a:gd name="T32" fmla="*/ 0 w 37"/>
                  <a:gd name="T33" fmla="*/ 10 h 45"/>
                  <a:gd name="T34" fmla="*/ 4 w 37"/>
                  <a:gd name="T35" fmla="*/ 15 h 45"/>
                  <a:gd name="T36" fmla="*/ 4 w 37"/>
                  <a:gd name="T37" fmla="*/ 22 h 45"/>
                  <a:gd name="T38" fmla="*/ 3 w 37"/>
                  <a:gd name="T39" fmla="*/ 26 h 45"/>
                  <a:gd name="T40" fmla="*/ 7 w 37"/>
                  <a:gd name="T41" fmla="*/ 25 h 45"/>
                  <a:gd name="T42" fmla="*/ 10 w 37"/>
                  <a:gd name="T43" fmla="*/ 23 h 45"/>
                  <a:gd name="T44" fmla="*/ 15 w 37"/>
                  <a:gd name="T45" fmla="*/ 22 h 45"/>
                  <a:gd name="T46" fmla="*/ 23 w 37"/>
                  <a:gd name="T47" fmla="*/ 28 h 45"/>
                  <a:gd name="T48" fmla="*/ 27 w 37"/>
                  <a:gd name="T49" fmla="*/ 36 h 45"/>
                  <a:gd name="T50" fmla="*/ 27 w 37"/>
                  <a:gd name="T51" fmla="*/ 39 h 45"/>
                  <a:gd name="T52" fmla="*/ 25 w 37"/>
                  <a:gd name="T53" fmla="*/ 43 h 45"/>
                  <a:gd name="T54" fmla="*/ 29 w 37"/>
                  <a:gd name="T55" fmla="*/ 43 h 45"/>
                  <a:gd name="T56" fmla="*/ 32 w 37"/>
                  <a:gd name="T57" fmla="*/ 42 h 45"/>
                  <a:gd name="T58" fmla="*/ 35 w 37"/>
                  <a:gd name="T59" fmla="*/ 42 h 45"/>
                  <a:gd name="T60" fmla="*/ 37 w 37"/>
                  <a:gd name="T61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45">
                    <a:moveTo>
                      <a:pt x="37" y="38"/>
                    </a:moveTo>
                    <a:cubicBezTo>
                      <a:pt x="37" y="37"/>
                      <a:pt x="36" y="37"/>
                      <a:pt x="35" y="35"/>
                    </a:cubicBezTo>
                    <a:cubicBezTo>
                      <a:pt x="35" y="33"/>
                      <a:pt x="34" y="34"/>
                      <a:pt x="33" y="32"/>
                    </a:cubicBezTo>
                    <a:cubicBezTo>
                      <a:pt x="32" y="30"/>
                      <a:pt x="32" y="29"/>
                      <a:pt x="30" y="28"/>
                    </a:cubicBezTo>
                    <a:cubicBezTo>
                      <a:pt x="28" y="26"/>
                      <a:pt x="27" y="24"/>
                      <a:pt x="26" y="22"/>
                    </a:cubicBezTo>
                    <a:cubicBezTo>
                      <a:pt x="25" y="21"/>
                      <a:pt x="23" y="19"/>
                      <a:pt x="22" y="18"/>
                    </a:cubicBezTo>
                    <a:cubicBezTo>
                      <a:pt x="20" y="17"/>
                      <a:pt x="19" y="18"/>
                      <a:pt x="19" y="15"/>
                    </a:cubicBezTo>
                    <a:cubicBezTo>
                      <a:pt x="19" y="14"/>
                      <a:pt x="21" y="16"/>
                      <a:pt x="22" y="14"/>
                    </a:cubicBezTo>
                    <a:cubicBezTo>
                      <a:pt x="24" y="13"/>
                      <a:pt x="22" y="12"/>
                      <a:pt x="21" y="10"/>
                    </a:cubicBezTo>
                    <a:cubicBezTo>
                      <a:pt x="19" y="5"/>
                      <a:pt x="16" y="11"/>
                      <a:pt x="14" y="8"/>
                    </a:cubicBezTo>
                    <a:cubicBezTo>
                      <a:pt x="13" y="7"/>
                      <a:pt x="14" y="5"/>
                      <a:pt x="13" y="4"/>
                    </a:cubicBezTo>
                    <a:cubicBezTo>
                      <a:pt x="12" y="3"/>
                      <a:pt x="10" y="2"/>
                      <a:pt x="9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6" y="1"/>
                      <a:pt x="8" y="3"/>
                      <a:pt x="8" y="4"/>
                    </a:cubicBezTo>
                    <a:cubicBezTo>
                      <a:pt x="8" y="5"/>
                      <a:pt x="9" y="7"/>
                      <a:pt x="8" y="7"/>
                    </a:cubicBezTo>
                    <a:cubicBezTo>
                      <a:pt x="6" y="7"/>
                      <a:pt x="6" y="5"/>
                      <a:pt x="4" y="5"/>
                    </a:cubicBezTo>
                    <a:cubicBezTo>
                      <a:pt x="3" y="4"/>
                      <a:pt x="0" y="10"/>
                      <a:pt x="0" y="10"/>
                    </a:cubicBezTo>
                    <a:cubicBezTo>
                      <a:pt x="1" y="13"/>
                      <a:pt x="0" y="17"/>
                      <a:pt x="4" y="15"/>
                    </a:cubicBezTo>
                    <a:cubicBezTo>
                      <a:pt x="6" y="14"/>
                      <a:pt x="4" y="22"/>
                      <a:pt x="4" y="22"/>
                    </a:cubicBezTo>
                    <a:cubicBezTo>
                      <a:pt x="6" y="23"/>
                      <a:pt x="4" y="24"/>
                      <a:pt x="3" y="26"/>
                    </a:cubicBezTo>
                    <a:cubicBezTo>
                      <a:pt x="3" y="27"/>
                      <a:pt x="6" y="25"/>
                      <a:pt x="7" y="25"/>
                    </a:cubicBezTo>
                    <a:cubicBezTo>
                      <a:pt x="7" y="24"/>
                      <a:pt x="9" y="23"/>
                      <a:pt x="10" y="23"/>
                    </a:cubicBezTo>
                    <a:cubicBezTo>
                      <a:pt x="12" y="24"/>
                      <a:pt x="13" y="24"/>
                      <a:pt x="15" y="22"/>
                    </a:cubicBezTo>
                    <a:cubicBezTo>
                      <a:pt x="17" y="21"/>
                      <a:pt x="24" y="25"/>
                      <a:pt x="23" y="28"/>
                    </a:cubicBezTo>
                    <a:cubicBezTo>
                      <a:pt x="21" y="32"/>
                      <a:pt x="25" y="33"/>
                      <a:pt x="27" y="36"/>
                    </a:cubicBezTo>
                    <a:cubicBezTo>
                      <a:pt x="27" y="37"/>
                      <a:pt x="27" y="38"/>
                      <a:pt x="27" y="39"/>
                    </a:cubicBezTo>
                    <a:cubicBezTo>
                      <a:pt x="27" y="40"/>
                      <a:pt x="26" y="42"/>
                      <a:pt x="25" y="43"/>
                    </a:cubicBezTo>
                    <a:cubicBezTo>
                      <a:pt x="26" y="43"/>
                      <a:pt x="29" y="45"/>
                      <a:pt x="29" y="43"/>
                    </a:cubicBezTo>
                    <a:cubicBezTo>
                      <a:pt x="29" y="42"/>
                      <a:pt x="31" y="41"/>
                      <a:pt x="32" y="42"/>
                    </a:cubicBezTo>
                    <a:cubicBezTo>
                      <a:pt x="33" y="43"/>
                      <a:pt x="34" y="43"/>
                      <a:pt x="35" y="42"/>
                    </a:cubicBezTo>
                    <a:cubicBezTo>
                      <a:pt x="37" y="42"/>
                      <a:pt x="37" y="40"/>
                      <a:pt x="37" y="3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07" name="Freeform 707"/>
              <p:cNvSpPr>
                <a:spLocks/>
              </p:cNvSpPr>
              <p:nvPr/>
            </p:nvSpPr>
            <p:spPr bwMode="auto">
              <a:xfrm>
                <a:off x="8930650" y="3528418"/>
                <a:ext cx="212195" cy="180091"/>
              </a:xfrm>
              <a:custGeom>
                <a:avLst/>
                <a:gdLst>
                  <a:gd name="T0" fmla="*/ 45 w 45"/>
                  <a:gd name="T1" fmla="*/ 29 h 38"/>
                  <a:gd name="T2" fmla="*/ 45 w 45"/>
                  <a:gd name="T3" fmla="*/ 26 h 38"/>
                  <a:gd name="T4" fmla="*/ 45 w 45"/>
                  <a:gd name="T5" fmla="*/ 24 h 38"/>
                  <a:gd name="T6" fmla="*/ 45 w 45"/>
                  <a:gd name="T7" fmla="*/ 15 h 38"/>
                  <a:gd name="T8" fmla="*/ 45 w 45"/>
                  <a:gd name="T9" fmla="*/ 6 h 38"/>
                  <a:gd name="T10" fmla="*/ 35 w 45"/>
                  <a:gd name="T11" fmla="*/ 3 h 38"/>
                  <a:gd name="T12" fmla="*/ 30 w 45"/>
                  <a:gd name="T13" fmla="*/ 0 h 38"/>
                  <a:gd name="T14" fmla="*/ 26 w 45"/>
                  <a:gd name="T15" fmla="*/ 3 h 38"/>
                  <a:gd name="T16" fmla="*/ 22 w 45"/>
                  <a:gd name="T17" fmla="*/ 5 h 38"/>
                  <a:gd name="T18" fmla="*/ 18 w 45"/>
                  <a:gd name="T19" fmla="*/ 10 h 38"/>
                  <a:gd name="T20" fmla="*/ 14 w 45"/>
                  <a:gd name="T21" fmla="*/ 8 h 38"/>
                  <a:gd name="T22" fmla="*/ 11 w 45"/>
                  <a:gd name="T23" fmla="*/ 5 h 38"/>
                  <a:gd name="T24" fmla="*/ 9 w 45"/>
                  <a:gd name="T25" fmla="*/ 6 h 38"/>
                  <a:gd name="T26" fmla="*/ 7 w 45"/>
                  <a:gd name="T27" fmla="*/ 5 h 38"/>
                  <a:gd name="T28" fmla="*/ 4 w 45"/>
                  <a:gd name="T29" fmla="*/ 6 h 38"/>
                  <a:gd name="T30" fmla="*/ 0 w 45"/>
                  <a:gd name="T31" fmla="*/ 7 h 38"/>
                  <a:gd name="T32" fmla="*/ 3 w 45"/>
                  <a:gd name="T33" fmla="*/ 8 h 38"/>
                  <a:gd name="T34" fmla="*/ 4 w 45"/>
                  <a:gd name="T35" fmla="*/ 11 h 38"/>
                  <a:gd name="T36" fmla="*/ 7 w 45"/>
                  <a:gd name="T37" fmla="*/ 14 h 38"/>
                  <a:gd name="T38" fmla="*/ 9 w 45"/>
                  <a:gd name="T39" fmla="*/ 8 h 38"/>
                  <a:gd name="T40" fmla="*/ 10 w 45"/>
                  <a:gd name="T41" fmla="*/ 12 h 38"/>
                  <a:gd name="T42" fmla="*/ 15 w 45"/>
                  <a:gd name="T43" fmla="*/ 12 h 38"/>
                  <a:gd name="T44" fmla="*/ 18 w 45"/>
                  <a:gd name="T45" fmla="*/ 15 h 38"/>
                  <a:gd name="T46" fmla="*/ 27 w 45"/>
                  <a:gd name="T47" fmla="*/ 19 h 38"/>
                  <a:gd name="T48" fmla="*/ 32 w 45"/>
                  <a:gd name="T49" fmla="*/ 22 h 38"/>
                  <a:gd name="T50" fmla="*/ 34 w 45"/>
                  <a:gd name="T51" fmla="*/ 26 h 38"/>
                  <a:gd name="T52" fmla="*/ 36 w 45"/>
                  <a:gd name="T53" fmla="*/ 27 h 38"/>
                  <a:gd name="T54" fmla="*/ 34 w 45"/>
                  <a:gd name="T55" fmla="*/ 28 h 38"/>
                  <a:gd name="T56" fmla="*/ 36 w 45"/>
                  <a:gd name="T57" fmla="*/ 29 h 38"/>
                  <a:gd name="T58" fmla="*/ 35 w 45"/>
                  <a:gd name="T59" fmla="*/ 30 h 38"/>
                  <a:gd name="T60" fmla="*/ 32 w 45"/>
                  <a:gd name="T61" fmla="*/ 31 h 38"/>
                  <a:gd name="T62" fmla="*/ 29 w 45"/>
                  <a:gd name="T63" fmla="*/ 34 h 38"/>
                  <a:gd name="T64" fmla="*/ 34 w 45"/>
                  <a:gd name="T65" fmla="*/ 35 h 38"/>
                  <a:gd name="T66" fmla="*/ 36 w 45"/>
                  <a:gd name="T67" fmla="*/ 31 h 38"/>
                  <a:gd name="T68" fmla="*/ 36 w 45"/>
                  <a:gd name="T69" fmla="*/ 33 h 38"/>
                  <a:gd name="T70" fmla="*/ 40 w 45"/>
                  <a:gd name="T71" fmla="*/ 32 h 38"/>
                  <a:gd name="T72" fmla="*/ 45 w 45"/>
                  <a:gd name="T73" fmla="*/ 38 h 38"/>
                  <a:gd name="T74" fmla="*/ 45 w 45"/>
                  <a:gd name="T75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38">
                    <a:moveTo>
                      <a:pt x="45" y="29"/>
                    </a:moveTo>
                    <a:cubicBezTo>
                      <a:pt x="45" y="28"/>
                      <a:pt x="44" y="27"/>
                      <a:pt x="45" y="26"/>
                    </a:cubicBezTo>
                    <a:cubicBezTo>
                      <a:pt x="45" y="25"/>
                      <a:pt x="45" y="25"/>
                      <a:pt x="45" y="24"/>
                    </a:cubicBezTo>
                    <a:cubicBezTo>
                      <a:pt x="45" y="21"/>
                      <a:pt x="45" y="18"/>
                      <a:pt x="45" y="15"/>
                    </a:cubicBezTo>
                    <a:cubicBezTo>
                      <a:pt x="45" y="12"/>
                      <a:pt x="45" y="9"/>
                      <a:pt x="45" y="6"/>
                    </a:cubicBezTo>
                    <a:cubicBezTo>
                      <a:pt x="45" y="6"/>
                      <a:pt x="36" y="3"/>
                      <a:pt x="35" y="3"/>
                    </a:cubicBezTo>
                    <a:cubicBezTo>
                      <a:pt x="33" y="2"/>
                      <a:pt x="32" y="1"/>
                      <a:pt x="30" y="0"/>
                    </a:cubicBezTo>
                    <a:cubicBezTo>
                      <a:pt x="27" y="0"/>
                      <a:pt x="27" y="2"/>
                      <a:pt x="26" y="3"/>
                    </a:cubicBezTo>
                    <a:cubicBezTo>
                      <a:pt x="26" y="4"/>
                      <a:pt x="23" y="4"/>
                      <a:pt x="22" y="5"/>
                    </a:cubicBezTo>
                    <a:cubicBezTo>
                      <a:pt x="21" y="7"/>
                      <a:pt x="20" y="9"/>
                      <a:pt x="18" y="10"/>
                    </a:cubicBezTo>
                    <a:cubicBezTo>
                      <a:pt x="16" y="11"/>
                      <a:pt x="14" y="10"/>
                      <a:pt x="14" y="8"/>
                    </a:cubicBezTo>
                    <a:cubicBezTo>
                      <a:pt x="13" y="6"/>
                      <a:pt x="12" y="6"/>
                      <a:pt x="11" y="5"/>
                    </a:cubicBezTo>
                    <a:cubicBezTo>
                      <a:pt x="11" y="3"/>
                      <a:pt x="10" y="5"/>
                      <a:pt x="9" y="6"/>
                    </a:cubicBezTo>
                    <a:cubicBezTo>
                      <a:pt x="8" y="6"/>
                      <a:pt x="7" y="5"/>
                      <a:pt x="7" y="5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7"/>
                      <a:pt x="0" y="6"/>
                      <a:pt x="0" y="7"/>
                    </a:cubicBezTo>
                    <a:cubicBezTo>
                      <a:pt x="0" y="8"/>
                      <a:pt x="2" y="8"/>
                      <a:pt x="3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3"/>
                      <a:pt x="7" y="13"/>
                      <a:pt x="7" y="14"/>
                    </a:cubicBezTo>
                    <a:cubicBezTo>
                      <a:pt x="7" y="12"/>
                      <a:pt x="7" y="9"/>
                      <a:pt x="9" y="8"/>
                    </a:cubicBezTo>
                    <a:cubicBezTo>
                      <a:pt x="7" y="9"/>
                      <a:pt x="8" y="11"/>
                      <a:pt x="10" y="12"/>
                    </a:cubicBezTo>
                    <a:cubicBezTo>
                      <a:pt x="12" y="13"/>
                      <a:pt x="13" y="13"/>
                      <a:pt x="15" y="12"/>
                    </a:cubicBezTo>
                    <a:cubicBezTo>
                      <a:pt x="12" y="13"/>
                      <a:pt x="17" y="15"/>
                      <a:pt x="18" y="15"/>
                    </a:cubicBezTo>
                    <a:cubicBezTo>
                      <a:pt x="21" y="16"/>
                      <a:pt x="24" y="18"/>
                      <a:pt x="27" y="19"/>
                    </a:cubicBezTo>
                    <a:cubicBezTo>
                      <a:pt x="29" y="20"/>
                      <a:pt x="31" y="21"/>
                      <a:pt x="32" y="22"/>
                    </a:cubicBezTo>
                    <a:cubicBezTo>
                      <a:pt x="32" y="24"/>
                      <a:pt x="33" y="25"/>
                      <a:pt x="34" y="26"/>
                    </a:cubicBezTo>
                    <a:cubicBezTo>
                      <a:pt x="34" y="26"/>
                      <a:pt x="36" y="27"/>
                      <a:pt x="36" y="27"/>
                    </a:cubicBezTo>
                    <a:cubicBezTo>
                      <a:pt x="36" y="27"/>
                      <a:pt x="34" y="28"/>
                      <a:pt x="34" y="28"/>
                    </a:cubicBezTo>
                    <a:cubicBezTo>
                      <a:pt x="34" y="28"/>
                      <a:pt x="36" y="28"/>
                      <a:pt x="36" y="29"/>
                    </a:cubicBezTo>
                    <a:cubicBezTo>
                      <a:pt x="36" y="28"/>
                      <a:pt x="35" y="29"/>
                      <a:pt x="35" y="30"/>
                    </a:cubicBezTo>
                    <a:cubicBezTo>
                      <a:pt x="34" y="31"/>
                      <a:pt x="33" y="30"/>
                      <a:pt x="32" y="31"/>
                    </a:cubicBezTo>
                    <a:cubicBezTo>
                      <a:pt x="31" y="31"/>
                      <a:pt x="28" y="34"/>
                      <a:pt x="29" y="34"/>
                    </a:cubicBezTo>
                    <a:cubicBezTo>
                      <a:pt x="30" y="35"/>
                      <a:pt x="32" y="35"/>
                      <a:pt x="34" y="35"/>
                    </a:cubicBezTo>
                    <a:cubicBezTo>
                      <a:pt x="34" y="34"/>
                      <a:pt x="35" y="30"/>
                      <a:pt x="36" y="31"/>
                    </a:cubicBezTo>
                    <a:cubicBezTo>
                      <a:pt x="36" y="32"/>
                      <a:pt x="33" y="33"/>
                      <a:pt x="36" y="33"/>
                    </a:cubicBezTo>
                    <a:cubicBezTo>
                      <a:pt x="38" y="34"/>
                      <a:pt x="39" y="34"/>
                      <a:pt x="40" y="32"/>
                    </a:cubicBezTo>
                    <a:cubicBezTo>
                      <a:pt x="39" y="34"/>
                      <a:pt x="44" y="37"/>
                      <a:pt x="45" y="38"/>
                    </a:cubicBezTo>
                    <a:cubicBezTo>
                      <a:pt x="45" y="35"/>
                      <a:pt x="45" y="32"/>
                      <a:pt x="45" y="2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08" name="Freeform 708"/>
              <p:cNvSpPr>
                <a:spLocks/>
              </p:cNvSpPr>
              <p:nvPr/>
            </p:nvSpPr>
            <p:spPr bwMode="auto">
              <a:xfrm>
                <a:off x="9138023" y="3557363"/>
                <a:ext cx="241131" cy="192954"/>
              </a:xfrm>
              <a:custGeom>
                <a:avLst/>
                <a:gdLst>
                  <a:gd name="T0" fmla="*/ 50 w 51"/>
                  <a:gd name="T1" fmla="*/ 39 h 41"/>
                  <a:gd name="T2" fmla="*/ 45 w 51"/>
                  <a:gd name="T3" fmla="*/ 37 h 41"/>
                  <a:gd name="T4" fmla="*/ 47 w 51"/>
                  <a:gd name="T5" fmla="*/ 36 h 41"/>
                  <a:gd name="T6" fmla="*/ 42 w 51"/>
                  <a:gd name="T7" fmla="*/ 34 h 41"/>
                  <a:gd name="T8" fmla="*/ 38 w 51"/>
                  <a:gd name="T9" fmla="*/ 30 h 41"/>
                  <a:gd name="T10" fmla="*/ 37 w 51"/>
                  <a:gd name="T11" fmla="*/ 28 h 41"/>
                  <a:gd name="T12" fmla="*/ 34 w 51"/>
                  <a:gd name="T13" fmla="*/ 26 h 41"/>
                  <a:gd name="T14" fmla="*/ 29 w 51"/>
                  <a:gd name="T15" fmla="*/ 21 h 41"/>
                  <a:gd name="T16" fmla="*/ 34 w 51"/>
                  <a:gd name="T17" fmla="*/ 21 h 41"/>
                  <a:gd name="T18" fmla="*/ 34 w 51"/>
                  <a:gd name="T19" fmla="*/ 18 h 41"/>
                  <a:gd name="T20" fmla="*/ 31 w 51"/>
                  <a:gd name="T21" fmla="*/ 17 h 41"/>
                  <a:gd name="T22" fmla="*/ 25 w 51"/>
                  <a:gd name="T23" fmla="*/ 12 h 41"/>
                  <a:gd name="T24" fmla="*/ 19 w 51"/>
                  <a:gd name="T25" fmla="*/ 7 h 41"/>
                  <a:gd name="T26" fmla="*/ 16 w 51"/>
                  <a:gd name="T27" fmla="*/ 6 h 41"/>
                  <a:gd name="T28" fmla="*/ 13 w 51"/>
                  <a:gd name="T29" fmla="*/ 4 h 41"/>
                  <a:gd name="T30" fmla="*/ 8 w 51"/>
                  <a:gd name="T31" fmla="*/ 2 h 41"/>
                  <a:gd name="T32" fmla="*/ 1 w 51"/>
                  <a:gd name="T33" fmla="*/ 0 h 41"/>
                  <a:gd name="T34" fmla="*/ 1 w 51"/>
                  <a:gd name="T35" fmla="*/ 10 h 41"/>
                  <a:gd name="T36" fmla="*/ 1 w 51"/>
                  <a:gd name="T37" fmla="*/ 20 h 41"/>
                  <a:gd name="T38" fmla="*/ 1 w 51"/>
                  <a:gd name="T39" fmla="*/ 25 h 41"/>
                  <a:gd name="T40" fmla="*/ 1 w 51"/>
                  <a:gd name="T41" fmla="*/ 30 h 41"/>
                  <a:gd name="T42" fmla="*/ 4 w 51"/>
                  <a:gd name="T43" fmla="*/ 33 h 41"/>
                  <a:gd name="T44" fmla="*/ 13 w 51"/>
                  <a:gd name="T45" fmla="*/ 31 h 41"/>
                  <a:gd name="T46" fmla="*/ 9 w 51"/>
                  <a:gd name="T47" fmla="*/ 28 h 41"/>
                  <a:gd name="T48" fmla="*/ 14 w 51"/>
                  <a:gd name="T49" fmla="*/ 30 h 41"/>
                  <a:gd name="T50" fmla="*/ 13 w 51"/>
                  <a:gd name="T51" fmla="*/ 26 h 41"/>
                  <a:gd name="T52" fmla="*/ 15 w 51"/>
                  <a:gd name="T53" fmla="*/ 27 h 41"/>
                  <a:gd name="T54" fmla="*/ 18 w 51"/>
                  <a:gd name="T55" fmla="*/ 25 h 41"/>
                  <a:gd name="T56" fmla="*/ 26 w 51"/>
                  <a:gd name="T57" fmla="*/ 27 h 41"/>
                  <a:gd name="T58" fmla="*/ 31 w 51"/>
                  <a:gd name="T59" fmla="*/ 33 h 41"/>
                  <a:gd name="T60" fmla="*/ 36 w 51"/>
                  <a:gd name="T61" fmla="*/ 38 h 41"/>
                  <a:gd name="T62" fmla="*/ 45 w 51"/>
                  <a:gd name="T63" fmla="*/ 40 h 41"/>
                  <a:gd name="T64" fmla="*/ 48 w 51"/>
                  <a:gd name="T65" fmla="*/ 40 h 41"/>
                  <a:gd name="T66" fmla="*/ 50 w 51"/>
                  <a:gd name="T67" fmla="*/ 39 h 41"/>
                  <a:gd name="T68" fmla="*/ 50 w 51"/>
                  <a:gd name="T6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41">
                    <a:moveTo>
                      <a:pt x="50" y="39"/>
                    </a:moveTo>
                    <a:cubicBezTo>
                      <a:pt x="48" y="38"/>
                      <a:pt x="46" y="38"/>
                      <a:pt x="45" y="37"/>
                    </a:cubicBezTo>
                    <a:cubicBezTo>
                      <a:pt x="44" y="36"/>
                      <a:pt x="46" y="35"/>
                      <a:pt x="47" y="36"/>
                    </a:cubicBezTo>
                    <a:cubicBezTo>
                      <a:pt x="45" y="35"/>
                      <a:pt x="42" y="36"/>
                      <a:pt x="42" y="34"/>
                    </a:cubicBezTo>
                    <a:cubicBezTo>
                      <a:pt x="42" y="32"/>
                      <a:pt x="39" y="32"/>
                      <a:pt x="38" y="30"/>
                    </a:cubicBezTo>
                    <a:cubicBezTo>
                      <a:pt x="37" y="29"/>
                      <a:pt x="38" y="29"/>
                      <a:pt x="37" y="28"/>
                    </a:cubicBezTo>
                    <a:cubicBezTo>
                      <a:pt x="36" y="27"/>
                      <a:pt x="35" y="27"/>
                      <a:pt x="34" y="26"/>
                    </a:cubicBezTo>
                    <a:cubicBezTo>
                      <a:pt x="34" y="26"/>
                      <a:pt x="30" y="21"/>
                      <a:pt x="29" y="21"/>
                    </a:cubicBezTo>
                    <a:cubicBezTo>
                      <a:pt x="30" y="20"/>
                      <a:pt x="33" y="21"/>
                      <a:pt x="34" y="21"/>
                    </a:cubicBezTo>
                    <a:cubicBezTo>
                      <a:pt x="36" y="21"/>
                      <a:pt x="35" y="20"/>
                      <a:pt x="34" y="18"/>
                    </a:cubicBezTo>
                    <a:cubicBezTo>
                      <a:pt x="34" y="17"/>
                      <a:pt x="32" y="17"/>
                      <a:pt x="31" y="17"/>
                    </a:cubicBezTo>
                    <a:cubicBezTo>
                      <a:pt x="28" y="15"/>
                      <a:pt x="26" y="14"/>
                      <a:pt x="25" y="12"/>
                    </a:cubicBezTo>
                    <a:cubicBezTo>
                      <a:pt x="24" y="10"/>
                      <a:pt x="21" y="8"/>
                      <a:pt x="19" y="7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5" y="6"/>
                      <a:pt x="14" y="4"/>
                      <a:pt x="13" y="4"/>
                    </a:cubicBezTo>
                    <a:cubicBezTo>
                      <a:pt x="12" y="3"/>
                      <a:pt x="10" y="3"/>
                      <a:pt x="8" y="2"/>
                    </a:cubicBezTo>
                    <a:cubicBezTo>
                      <a:pt x="6" y="2"/>
                      <a:pt x="4" y="0"/>
                      <a:pt x="1" y="0"/>
                    </a:cubicBezTo>
                    <a:cubicBezTo>
                      <a:pt x="1" y="3"/>
                      <a:pt x="1" y="7"/>
                      <a:pt x="1" y="10"/>
                    </a:cubicBezTo>
                    <a:cubicBezTo>
                      <a:pt x="1" y="13"/>
                      <a:pt x="2" y="17"/>
                      <a:pt x="1" y="20"/>
                    </a:cubicBezTo>
                    <a:cubicBezTo>
                      <a:pt x="0" y="21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1" y="33"/>
                      <a:pt x="2" y="33"/>
                      <a:pt x="4" y="33"/>
                    </a:cubicBezTo>
                    <a:cubicBezTo>
                      <a:pt x="7" y="33"/>
                      <a:pt x="10" y="33"/>
                      <a:pt x="13" y="31"/>
                    </a:cubicBezTo>
                    <a:cubicBezTo>
                      <a:pt x="14" y="31"/>
                      <a:pt x="9" y="28"/>
                      <a:pt x="9" y="28"/>
                    </a:cubicBezTo>
                    <a:cubicBezTo>
                      <a:pt x="10" y="28"/>
                      <a:pt x="14" y="31"/>
                      <a:pt x="14" y="30"/>
                    </a:cubicBezTo>
                    <a:cubicBezTo>
                      <a:pt x="14" y="29"/>
                      <a:pt x="13" y="28"/>
                      <a:pt x="13" y="26"/>
                    </a:cubicBezTo>
                    <a:cubicBezTo>
                      <a:pt x="13" y="26"/>
                      <a:pt x="16" y="28"/>
                      <a:pt x="15" y="27"/>
                    </a:cubicBezTo>
                    <a:cubicBezTo>
                      <a:pt x="15" y="25"/>
                      <a:pt x="17" y="25"/>
                      <a:pt x="18" y="25"/>
                    </a:cubicBezTo>
                    <a:cubicBezTo>
                      <a:pt x="19" y="25"/>
                      <a:pt x="26" y="28"/>
                      <a:pt x="26" y="27"/>
                    </a:cubicBezTo>
                    <a:cubicBezTo>
                      <a:pt x="26" y="29"/>
                      <a:pt x="30" y="31"/>
                      <a:pt x="31" y="33"/>
                    </a:cubicBezTo>
                    <a:cubicBezTo>
                      <a:pt x="32" y="35"/>
                      <a:pt x="34" y="38"/>
                      <a:pt x="36" y="38"/>
                    </a:cubicBezTo>
                    <a:cubicBezTo>
                      <a:pt x="39" y="38"/>
                      <a:pt x="42" y="39"/>
                      <a:pt x="45" y="40"/>
                    </a:cubicBezTo>
                    <a:cubicBezTo>
                      <a:pt x="46" y="40"/>
                      <a:pt x="48" y="41"/>
                      <a:pt x="48" y="40"/>
                    </a:cubicBezTo>
                    <a:cubicBezTo>
                      <a:pt x="48" y="39"/>
                      <a:pt x="51" y="39"/>
                      <a:pt x="50" y="39"/>
                    </a:cubicBezTo>
                    <a:cubicBezTo>
                      <a:pt x="49" y="38"/>
                      <a:pt x="51" y="39"/>
                      <a:pt x="50" y="3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09" name="Freeform 709"/>
              <p:cNvSpPr>
                <a:spLocks/>
              </p:cNvSpPr>
              <p:nvPr/>
            </p:nvSpPr>
            <p:spPr bwMode="auto">
              <a:xfrm>
                <a:off x="8388911" y="3382096"/>
                <a:ext cx="241131" cy="212250"/>
              </a:xfrm>
              <a:custGeom>
                <a:avLst/>
                <a:gdLst>
                  <a:gd name="T0" fmla="*/ 33 w 51"/>
                  <a:gd name="T1" fmla="*/ 5 h 45"/>
                  <a:gd name="T2" fmla="*/ 29 w 51"/>
                  <a:gd name="T3" fmla="*/ 13 h 45"/>
                  <a:gd name="T4" fmla="*/ 20 w 51"/>
                  <a:gd name="T5" fmla="*/ 16 h 45"/>
                  <a:gd name="T6" fmla="*/ 15 w 51"/>
                  <a:gd name="T7" fmla="*/ 18 h 45"/>
                  <a:gd name="T8" fmla="*/ 10 w 51"/>
                  <a:gd name="T9" fmla="*/ 19 h 45"/>
                  <a:gd name="T10" fmla="*/ 7 w 51"/>
                  <a:gd name="T11" fmla="*/ 18 h 45"/>
                  <a:gd name="T12" fmla="*/ 3 w 51"/>
                  <a:gd name="T13" fmla="*/ 14 h 45"/>
                  <a:gd name="T14" fmla="*/ 0 w 51"/>
                  <a:gd name="T15" fmla="*/ 20 h 45"/>
                  <a:gd name="T16" fmla="*/ 4 w 51"/>
                  <a:gd name="T17" fmla="*/ 29 h 45"/>
                  <a:gd name="T18" fmla="*/ 8 w 51"/>
                  <a:gd name="T19" fmla="*/ 37 h 45"/>
                  <a:gd name="T20" fmla="*/ 13 w 51"/>
                  <a:gd name="T21" fmla="*/ 39 h 45"/>
                  <a:gd name="T22" fmla="*/ 14 w 51"/>
                  <a:gd name="T23" fmla="*/ 41 h 45"/>
                  <a:gd name="T24" fmla="*/ 19 w 51"/>
                  <a:gd name="T25" fmla="*/ 41 h 45"/>
                  <a:gd name="T26" fmla="*/ 21 w 51"/>
                  <a:gd name="T27" fmla="*/ 39 h 45"/>
                  <a:gd name="T28" fmla="*/ 25 w 51"/>
                  <a:gd name="T29" fmla="*/ 40 h 45"/>
                  <a:gd name="T30" fmla="*/ 28 w 51"/>
                  <a:gd name="T31" fmla="*/ 40 h 45"/>
                  <a:gd name="T32" fmla="*/ 31 w 51"/>
                  <a:gd name="T33" fmla="*/ 43 h 45"/>
                  <a:gd name="T34" fmla="*/ 34 w 51"/>
                  <a:gd name="T35" fmla="*/ 42 h 45"/>
                  <a:gd name="T36" fmla="*/ 36 w 51"/>
                  <a:gd name="T37" fmla="*/ 43 h 45"/>
                  <a:gd name="T38" fmla="*/ 37 w 51"/>
                  <a:gd name="T39" fmla="*/ 37 h 45"/>
                  <a:gd name="T40" fmla="*/ 37 w 51"/>
                  <a:gd name="T41" fmla="*/ 33 h 45"/>
                  <a:gd name="T42" fmla="*/ 39 w 51"/>
                  <a:gd name="T43" fmla="*/ 30 h 45"/>
                  <a:gd name="T44" fmla="*/ 42 w 51"/>
                  <a:gd name="T45" fmla="*/ 24 h 45"/>
                  <a:gd name="T46" fmla="*/ 47 w 51"/>
                  <a:gd name="T47" fmla="*/ 19 h 45"/>
                  <a:gd name="T48" fmla="*/ 49 w 51"/>
                  <a:gd name="T49" fmla="*/ 18 h 45"/>
                  <a:gd name="T50" fmla="*/ 45 w 51"/>
                  <a:gd name="T51" fmla="*/ 13 h 45"/>
                  <a:gd name="T52" fmla="*/ 42 w 51"/>
                  <a:gd name="T53" fmla="*/ 7 h 45"/>
                  <a:gd name="T54" fmla="*/ 44 w 51"/>
                  <a:gd name="T55" fmla="*/ 6 h 45"/>
                  <a:gd name="T56" fmla="*/ 44 w 51"/>
                  <a:gd name="T57" fmla="*/ 3 h 45"/>
                  <a:gd name="T58" fmla="*/ 33 w 51"/>
                  <a:gd name="T59" fmla="*/ 5 h 45"/>
                  <a:gd name="T60" fmla="*/ 33 w 51"/>
                  <a:gd name="T61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" h="45">
                    <a:moveTo>
                      <a:pt x="33" y="5"/>
                    </a:moveTo>
                    <a:cubicBezTo>
                      <a:pt x="32" y="8"/>
                      <a:pt x="31" y="10"/>
                      <a:pt x="29" y="13"/>
                    </a:cubicBezTo>
                    <a:cubicBezTo>
                      <a:pt x="28" y="17"/>
                      <a:pt x="23" y="17"/>
                      <a:pt x="20" y="16"/>
                    </a:cubicBezTo>
                    <a:cubicBezTo>
                      <a:pt x="18" y="15"/>
                      <a:pt x="16" y="17"/>
                      <a:pt x="15" y="18"/>
                    </a:cubicBezTo>
                    <a:cubicBezTo>
                      <a:pt x="14" y="19"/>
                      <a:pt x="11" y="18"/>
                      <a:pt x="10" y="19"/>
                    </a:cubicBezTo>
                    <a:cubicBezTo>
                      <a:pt x="8" y="20"/>
                      <a:pt x="8" y="20"/>
                      <a:pt x="7" y="18"/>
                    </a:cubicBezTo>
                    <a:cubicBezTo>
                      <a:pt x="5" y="17"/>
                      <a:pt x="4" y="16"/>
                      <a:pt x="3" y="14"/>
                    </a:cubicBezTo>
                    <a:cubicBezTo>
                      <a:pt x="2" y="13"/>
                      <a:pt x="0" y="19"/>
                      <a:pt x="0" y="20"/>
                    </a:cubicBezTo>
                    <a:cubicBezTo>
                      <a:pt x="0" y="23"/>
                      <a:pt x="3" y="26"/>
                      <a:pt x="4" y="29"/>
                    </a:cubicBezTo>
                    <a:cubicBezTo>
                      <a:pt x="6" y="32"/>
                      <a:pt x="5" y="35"/>
                      <a:pt x="8" y="37"/>
                    </a:cubicBezTo>
                    <a:cubicBezTo>
                      <a:pt x="10" y="38"/>
                      <a:pt x="12" y="39"/>
                      <a:pt x="13" y="39"/>
                    </a:cubicBezTo>
                    <a:cubicBezTo>
                      <a:pt x="16" y="38"/>
                      <a:pt x="13" y="40"/>
                      <a:pt x="14" y="41"/>
                    </a:cubicBezTo>
                    <a:cubicBezTo>
                      <a:pt x="15" y="41"/>
                      <a:pt x="18" y="41"/>
                      <a:pt x="19" y="41"/>
                    </a:cubicBezTo>
                    <a:cubicBezTo>
                      <a:pt x="20" y="40"/>
                      <a:pt x="20" y="38"/>
                      <a:pt x="21" y="39"/>
                    </a:cubicBezTo>
                    <a:cubicBezTo>
                      <a:pt x="22" y="40"/>
                      <a:pt x="24" y="41"/>
                      <a:pt x="25" y="40"/>
                    </a:cubicBezTo>
                    <a:cubicBezTo>
                      <a:pt x="26" y="40"/>
                      <a:pt x="28" y="39"/>
                      <a:pt x="28" y="40"/>
                    </a:cubicBezTo>
                    <a:cubicBezTo>
                      <a:pt x="29" y="43"/>
                      <a:pt x="27" y="45"/>
                      <a:pt x="31" y="43"/>
                    </a:cubicBezTo>
                    <a:cubicBezTo>
                      <a:pt x="32" y="43"/>
                      <a:pt x="33" y="42"/>
                      <a:pt x="34" y="42"/>
                    </a:cubicBezTo>
                    <a:cubicBezTo>
                      <a:pt x="35" y="42"/>
                      <a:pt x="36" y="43"/>
                      <a:pt x="36" y="43"/>
                    </a:cubicBezTo>
                    <a:cubicBezTo>
                      <a:pt x="37" y="41"/>
                      <a:pt x="35" y="39"/>
                      <a:pt x="37" y="37"/>
                    </a:cubicBezTo>
                    <a:cubicBezTo>
                      <a:pt x="38" y="36"/>
                      <a:pt x="37" y="35"/>
                      <a:pt x="37" y="33"/>
                    </a:cubicBezTo>
                    <a:cubicBezTo>
                      <a:pt x="37" y="32"/>
                      <a:pt x="38" y="31"/>
                      <a:pt x="39" y="30"/>
                    </a:cubicBezTo>
                    <a:cubicBezTo>
                      <a:pt x="41" y="28"/>
                      <a:pt x="43" y="27"/>
                      <a:pt x="42" y="24"/>
                    </a:cubicBezTo>
                    <a:cubicBezTo>
                      <a:pt x="42" y="22"/>
                      <a:pt x="45" y="18"/>
                      <a:pt x="47" y="19"/>
                    </a:cubicBezTo>
                    <a:cubicBezTo>
                      <a:pt x="48" y="20"/>
                      <a:pt x="51" y="19"/>
                      <a:pt x="49" y="18"/>
                    </a:cubicBezTo>
                    <a:cubicBezTo>
                      <a:pt x="48" y="16"/>
                      <a:pt x="45" y="15"/>
                      <a:pt x="45" y="13"/>
                    </a:cubicBezTo>
                    <a:cubicBezTo>
                      <a:pt x="45" y="11"/>
                      <a:pt x="43" y="9"/>
                      <a:pt x="42" y="7"/>
                    </a:cubicBezTo>
                    <a:cubicBezTo>
                      <a:pt x="41" y="4"/>
                      <a:pt x="44" y="7"/>
                      <a:pt x="44" y="6"/>
                    </a:cubicBezTo>
                    <a:cubicBezTo>
                      <a:pt x="45" y="5"/>
                      <a:pt x="41" y="4"/>
                      <a:pt x="44" y="3"/>
                    </a:cubicBezTo>
                    <a:cubicBezTo>
                      <a:pt x="40" y="2"/>
                      <a:pt x="34" y="0"/>
                      <a:pt x="33" y="5"/>
                    </a:cubicBezTo>
                    <a:cubicBezTo>
                      <a:pt x="32" y="7"/>
                      <a:pt x="34" y="3"/>
                      <a:pt x="33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10" name="Freeform 710"/>
              <p:cNvSpPr>
                <a:spLocks/>
              </p:cNvSpPr>
              <p:nvPr/>
            </p:nvSpPr>
            <p:spPr bwMode="auto">
              <a:xfrm>
                <a:off x="8403378" y="3325816"/>
                <a:ext cx="231486" cy="151148"/>
              </a:xfrm>
              <a:custGeom>
                <a:avLst/>
                <a:gdLst>
                  <a:gd name="T0" fmla="*/ 45 w 49"/>
                  <a:gd name="T1" fmla="*/ 10 h 32"/>
                  <a:gd name="T2" fmla="*/ 47 w 49"/>
                  <a:gd name="T3" fmla="*/ 8 h 32"/>
                  <a:gd name="T4" fmla="*/ 43 w 49"/>
                  <a:gd name="T5" fmla="*/ 7 h 32"/>
                  <a:gd name="T6" fmla="*/ 42 w 49"/>
                  <a:gd name="T7" fmla="*/ 6 h 32"/>
                  <a:gd name="T8" fmla="*/ 41 w 49"/>
                  <a:gd name="T9" fmla="*/ 6 h 32"/>
                  <a:gd name="T10" fmla="*/ 41 w 49"/>
                  <a:gd name="T11" fmla="*/ 4 h 32"/>
                  <a:gd name="T12" fmla="*/ 39 w 49"/>
                  <a:gd name="T13" fmla="*/ 2 h 32"/>
                  <a:gd name="T14" fmla="*/ 37 w 49"/>
                  <a:gd name="T15" fmla="*/ 2 h 32"/>
                  <a:gd name="T16" fmla="*/ 36 w 49"/>
                  <a:gd name="T17" fmla="*/ 1 h 32"/>
                  <a:gd name="T18" fmla="*/ 32 w 49"/>
                  <a:gd name="T19" fmla="*/ 6 h 32"/>
                  <a:gd name="T20" fmla="*/ 30 w 49"/>
                  <a:gd name="T21" fmla="*/ 8 h 32"/>
                  <a:gd name="T22" fmla="*/ 29 w 49"/>
                  <a:gd name="T23" fmla="*/ 9 h 32"/>
                  <a:gd name="T24" fmla="*/ 29 w 49"/>
                  <a:gd name="T25" fmla="*/ 10 h 32"/>
                  <a:gd name="T26" fmla="*/ 25 w 49"/>
                  <a:gd name="T27" fmla="*/ 12 h 32"/>
                  <a:gd name="T28" fmla="*/ 25 w 49"/>
                  <a:gd name="T29" fmla="*/ 15 h 32"/>
                  <a:gd name="T30" fmla="*/ 27 w 49"/>
                  <a:gd name="T31" fmla="*/ 14 h 32"/>
                  <a:gd name="T32" fmla="*/ 29 w 49"/>
                  <a:gd name="T33" fmla="*/ 13 h 32"/>
                  <a:gd name="T34" fmla="*/ 28 w 49"/>
                  <a:gd name="T35" fmla="*/ 11 h 32"/>
                  <a:gd name="T36" fmla="*/ 29 w 49"/>
                  <a:gd name="T37" fmla="*/ 13 h 32"/>
                  <a:gd name="T38" fmla="*/ 26 w 49"/>
                  <a:gd name="T39" fmla="*/ 14 h 32"/>
                  <a:gd name="T40" fmla="*/ 23 w 49"/>
                  <a:gd name="T41" fmla="*/ 13 h 32"/>
                  <a:gd name="T42" fmla="*/ 14 w 49"/>
                  <a:gd name="T43" fmla="*/ 20 h 32"/>
                  <a:gd name="T44" fmla="*/ 9 w 49"/>
                  <a:gd name="T45" fmla="*/ 23 h 32"/>
                  <a:gd name="T46" fmla="*/ 7 w 49"/>
                  <a:gd name="T47" fmla="*/ 26 h 32"/>
                  <a:gd name="T48" fmla="*/ 9 w 49"/>
                  <a:gd name="T49" fmla="*/ 28 h 32"/>
                  <a:gd name="T50" fmla="*/ 0 w 49"/>
                  <a:gd name="T51" fmla="*/ 26 h 32"/>
                  <a:gd name="T52" fmla="*/ 5 w 49"/>
                  <a:gd name="T53" fmla="*/ 32 h 32"/>
                  <a:gd name="T54" fmla="*/ 7 w 49"/>
                  <a:gd name="T55" fmla="*/ 31 h 32"/>
                  <a:gd name="T56" fmla="*/ 12 w 49"/>
                  <a:gd name="T57" fmla="*/ 30 h 32"/>
                  <a:gd name="T58" fmla="*/ 20 w 49"/>
                  <a:gd name="T59" fmla="*/ 29 h 32"/>
                  <a:gd name="T60" fmla="*/ 27 w 49"/>
                  <a:gd name="T61" fmla="*/ 24 h 32"/>
                  <a:gd name="T62" fmla="*/ 30 w 49"/>
                  <a:gd name="T63" fmla="*/ 18 h 32"/>
                  <a:gd name="T64" fmla="*/ 34 w 49"/>
                  <a:gd name="T65" fmla="*/ 14 h 32"/>
                  <a:gd name="T66" fmla="*/ 43 w 49"/>
                  <a:gd name="T67" fmla="*/ 14 h 32"/>
                  <a:gd name="T68" fmla="*/ 45 w 49"/>
                  <a:gd name="T69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32">
                    <a:moveTo>
                      <a:pt x="45" y="10"/>
                    </a:moveTo>
                    <a:cubicBezTo>
                      <a:pt x="48" y="10"/>
                      <a:pt x="49" y="9"/>
                      <a:pt x="47" y="8"/>
                    </a:cubicBezTo>
                    <a:cubicBezTo>
                      <a:pt x="45" y="7"/>
                      <a:pt x="45" y="6"/>
                      <a:pt x="43" y="7"/>
                    </a:cubicBezTo>
                    <a:cubicBezTo>
                      <a:pt x="42" y="8"/>
                      <a:pt x="43" y="7"/>
                      <a:pt x="42" y="6"/>
                    </a:cubicBezTo>
                    <a:cubicBezTo>
                      <a:pt x="42" y="6"/>
                      <a:pt x="41" y="6"/>
                      <a:pt x="41" y="6"/>
                    </a:cubicBezTo>
                    <a:cubicBezTo>
                      <a:pt x="41" y="6"/>
                      <a:pt x="41" y="4"/>
                      <a:pt x="41" y="4"/>
                    </a:cubicBezTo>
                    <a:cubicBezTo>
                      <a:pt x="40" y="3"/>
                      <a:pt x="39" y="2"/>
                      <a:pt x="39" y="2"/>
                    </a:cubicBezTo>
                    <a:cubicBezTo>
                      <a:pt x="37" y="0"/>
                      <a:pt x="38" y="1"/>
                      <a:pt x="37" y="2"/>
                    </a:cubicBezTo>
                    <a:cubicBezTo>
                      <a:pt x="36" y="3"/>
                      <a:pt x="36" y="1"/>
                      <a:pt x="36" y="1"/>
                    </a:cubicBezTo>
                    <a:cubicBezTo>
                      <a:pt x="35" y="1"/>
                      <a:pt x="32" y="5"/>
                      <a:pt x="32" y="6"/>
                    </a:cubicBezTo>
                    <a:cubicBezTo>
                      <a:pt x="31" y="6"/>
                      <a:pt x="30" y="7"/>
                      <a:pt x="30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6" y="11"/>
                      <a:pt x="25" y="12"/>
                    </a:cubicBezTo>
                    <a:cubicBezTo>
                      <a:pt x="22" y="12"/>
                      <a:pt x="23" y="14"/>
                      <a:pt x="25" y="15"/>
                    </a:cubicBezTo>
                    <a:cubicBezTo>
                      <a:pt x="27" y="17"/>
                      <a:pt x="26" y="15"/>
                      <a:pt x="27" y="14"/>
                    </a:cubicBezTo>
                    <a:cubicBezTo>
                      <a:pt x="27" y="13"/>
                      <a:pt x="29" y="13"/>
                      <a:pt x="29" y="13"/>
                    </a:cubicBezTo>
                    <a:cubicBezTo>
                      <a:pt x="29" y="13"/>
                      <a:pt x="28" y="12"/>
                      <a:pt x="28" y="11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7" y="13"/>
                      <a:pt x="26" y="14"/>
                    </a:cubicBezTo>
                    <a:cubicBezTo>
                      <a:pt x="26" y="17"/>
                      <a:pt x="24" y="14"/>
                      <a:pt x="23" y="13"/>
                    </a:cubicBezTo>
                    <a:cubicBezTo>
                      <a:pt x="20" y="16"/>
                      <a:pt x="18" y="19"/>
                      <a:pt x="14" y="20"/>
                    </a:cubicBezTo>
                    <a:cubicBezTo>
                      <a:pt x="12" y="21"/>
                      <a:pt x="10" y="21"/>
                      <a:pt x="9" y="23"/>
                    </a:cubicBezTo>
                    <a:cubicBezTo>
                      <a:pt x="8" y="24"/>
                      <a:pt x="8" y="25"/>
                      <a:pt x="7" y="26"/>
                    </a:cubicBezTo>
                    <a:cubicBezTo>
                      <a:pt x="7" y="27"/>
                      <a:pt x="9" y="28"/>
                      <a:pt x="9" y="28"/>
                    </a:cubicBezTo>
                    <a:cubicBezTo>
                      <a:pt x="8" y="29"/>
                      <a:pt x="1" y="26"/>
                      <a:pt x="0" y="26"/>
                    </a:cubicBezTo>
                    <a:cubicBezTo>
                      <a:pt x="1" y="28"/>
                      <a:pt x="3" y="31"/>
                      <a:pt x="5" y="32"/>
                    </a:cubicBezTo>
                    <a:cubicBezTo>
                      <a:pt x="6" y="32"/>
                      <a:pt x="7" y="31"/>
                      <a:pt x="7" y="31"/>
                    </a:cubicBezTo>
                    <a:cubicBezTo>
                      <a:pt x="9" y="30"/>
                      <a:pt x="12" y="31"/>
                      <a:pt x="12" y="30"/>
                    </a:cubicBezTo>
                    <a:cubicBezTo>
                      <a:pt x="15" y="27"/>
                      <a:pt x="17" y="28"/>
                      <a:pt x="20" y="29"/>
                    </a:cubicBezTo>
                    <a:cubicBezTo>
                      <a:pt x="23" y="29"/>
                      <a:pt x="26" y="27"/>
                      <a:pt x="27" y="24"/>
                    </a:cubicBezTo>
                    <a:cubicBezTo>
                      <a:pt x="28" y="22"/>
                      <a:pt x="29" y="20"/>
                      <a:pt x="30" y="18"/>
                    </a:cubicBezTo>
                    <a:cubicBezTo>
                      <a:pt x="30" y="15"/>
                      <a:pt x="31" y="14"/>
                      <a:pt x="34" y="14"/>
                    </a:cubicBezTo>
                    <a:cubicBezTo>
                      <a:pt x="37" y="14"/>
                      <a:pt x="40" y="15"/>
                      <a:pt x="43" y="14"/>
                    </a:cubicBezTo>
                    <a:cubicBezTo>
                      <a:pt x="47" y="13"/>
                      <a:pt x="40" y="10"/>
                      <a:pt x="45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11" name="Freeform 711"/>
              <p:cNvSpPr>
                <a:spLocks/>
              </p:cNvSpPr>
              <p:nvPr/>
            </p:nvSpPr>
            <p:spPr bwMode="auto">
              <a:xfrm>
                <a:off x="7932371" y="2801623"/>
                <a:ext cx="80376" cy="46630"/>
              </a:xfrm>
              <a:custGeom>
                <a:avLst/>
                <a:gdLst>
                  <a:gd name="T0" fmla="*/ 2 w 17"/>
                  <a:gd name="T1" fmla="*/ 8 h 10"/>
                  <a:gd name="T2" fmla="*/ 7 w 17"/>
                  <a:gd name="T3" fmla="*/ 9 h 10"/>
                  <a:gd name="T4" fmla="*/ 12 w 17"/>
                  <a:gd name="T5" fmla="*/ 9 h 10"/>
                  <a:gd name="T6" fmla="*/ 16 w 17"/>
                  <a:gd name="T7" fmla="*/ 8 h 10"/>
                  <a:gd name="T8" fmla="*/ 15 w 17"/>
                  <a:gd name="T9" fmla="*/ 3 h 10"/>
                  <a:gd name="T10" fmla="*/ 10 w 17"/>
                  <a:gd name="T11" fmla="*/ 3 h 10"/>
                  <a:gd name="T12" fmla="*/ 6 w 17"/>
                  <a:gd name="T13" fmla="*/ 1 h 10"/>
                  <a:gd name="T14" fmla="*/ 2 w 17"/>
                  <a:gd name="T15" fmla="*/ 8 h 10"/>
                  <a:gd name="T16" fmla="*/ 2 w 17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2" y="8"/>
                    </a:moveTo>
                    <a:cubicBezTo>
                      <a:pt x="3" y="9"/>
                      <a:pt x="6" y="10"/>
                      <a:pt x="7" y="9"/>
                    </a:cubicBezTo>
                    <a:cubicBezTo>
                      <a:pt x="9" y="8"/>
                      <a:pt x="10" y="10"/>
                      <a:pt x="12" y="9"/>
                    </a:cubicBezTo>
                    <a:cubicBezTo>
                      <a:pt x="13" y="9"/>
                      <a:pt x="17" y="9"/>
                      <a:pt x="16" y="8"/>
                    </a:cubicBezTo>
                    <a:cubicBezTo>
                      <a:pt x="15" y="6"/>
                      <a:pt x="14" y="5"/>
                      <a:pt x="15" y="3"/>
                    </a:cubicBezTo>
                    <a:cubicBezTo>
                      <a:pt x="13" y="2"/>
                      <a:pt x="11" y="4"/>
                      <a:pt x="10" y="3"/>
                    </a:cubicBezTo>
                    <a:cubicBezTo>
                      <a:pt x="9" y="2"/>
                      <a:pt x="7" y="0"/>
                      <a:pt x="6" y="1"/>
                    </a:cubicBezTo>
                    <a:cubicBezTo>
                      <a:pt x="4" y="3"/>
                      <a:pt x="0" y="6"/>
                      <a:pt x="2" y="8"/>
                    </a:cubicBezTo>
                    <a:cubicBezTo>
                      <a:pt x="3" y="9"/>
                      <a:pt x="1" y="7"/>
                      <a:pt x="2" y="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12" name="Freeform 712"/>
              <p:cNvSpPr>
                <a:spLocks/>
              </p:cNvSpPr>
              <p:nvPr/>
            </p:nvSpPr>
            <p:spPr bwMode="auto">
              <a:xfrm>
                <a:off x="7747504" y="2748561"/>
                <a:ext cx="175220" cy="109340"/>
              </a:xfrm>
              <a:custGeom>
                <a:avLst/>
                <a:gdLst>
                  <a:gd name="T0" fmla="*/ 1 w 37"/>
                  <a:gd name="T1" fmla="*/ 3 h 23"/>
                  <a:gd name="T2" fmla="*/ 0 w 37"/>
                  <a:gd name="T3" fmla="*/ 9 h 23"/>
                  <a:gd name="T4" fmla="*/ 5 w 37"/>
                  <a:gd name="T5" fmla="*/ 13 h 23"/>
                  <a:gd name="T6" fmla="*/ 7 w 37"/>
                  <a:gd name="T7" fmla="*/ 14 h 23"/>
                  <a:gd name="T8" fmla="*/ 12 w 37"/>
                  <a:gd name="T9" fmla="*/ 15 h 23"/>
                  <a:gd name="T10" fmla="*/ 15 w 37"/>
                  <a:gd name="T11" fmla="*/ 16 h 23"/>
                  <a:gd name="T12" fmla="*/ 19 w 37"/>
                  <a:gd name="T13" fmla="*/ 16 h 23"/>
                  <a:gd name="T14" fmla="*/ 22 w 37"/>
                  <a:gd name="T15" fmla="*/ 19 h 23"/>
                  <a:gd name="T16" fmla="*/ 26 w 37"/>
                  <a:gd name="T17" fmla="*/ 20 h 23"/>
                  <a:gd name="T18" fmla="*/ 29 w 37"/>
                  <a:gd name="T19" fmla="*/ 22 h 23"/>
                  <a:gd name="T20" fmla="*/ 32 w 37"/>
                  <a:gd name="T21" fmla="*/ 20 h 23"/>
                  <a:gd name="T22" fmla="*/ 35 w 37"/>
                  <a:gd name="T23" fmla="*/ 22 h 23"/>
                  <a:gd name="T24" fmla="*/ 37 w 37"/>
                  <a:gd name="T25" fmla="*/ 21 h 23"/>
                  <a:gd name="T26" fmla="*/ 37 w 37"/>
                  <a:gd name="T27" fmla="*/ 18 h 23"/>
                  <a:gd name="T28" fmla="*/ 37 w 37"/>
                  <a:gd name="T29" fmla="*/ 14 h 23"/>
                  <a:gd name="T30" fmla="*/ 32 w 37"/>
                  <a:gd name="T31" fmla="*/ 14 h 23"/>
                  <a:gd name="T32" fmla="*/ 31 w 37"/>
                  <a:gd name="T33" fmla="*/ 13 h 23"/>
                  <a:gd name="T34" fmla="*/ 28 w 37"/>
                  <a:gd name="T35" fmla="*/ 13 h 23"/>
                  <a:gd name="T36" fmla="*/ 26 w 37"/>
                  <a:gd name="T37" fmla="*/ 12 h 23"/>
                  <a:gd name="T38" fmla="*/ 24 w 37"/>
                  <a:gd name="T39" fmla="*/ 12 h 23"/>
                  <a:gd name="T40" fmla="*/ 20 w 37"/>
                  <a:gd name="T41" fmla="*/ 10 h 23"/>
                  <a:gd name="T42" fmla="*/ 18 w 37"/>
                  <a:gd name="T43" fmla="*/ 8 h 23"/>
                  <a:gd name="T44" fmla="*/ 16 w 37"/>
                  <a:gd name="T45" fmla="*/ 7 h 23"/>
                  <a:gd name="T46" fmla="*/ 10 w 37"/>
                  <a:gd name="T47" fmla="*/ 2 h 23"/>
                  <a:gd name="T48" fmla="*/ 8 w 37"/>
                  <a:gd name="T49" fmla="*/ 0 h 23"/>
                  <a:gd name="T50" fmla="*/ 5 w 37"/>
                  <a:gd name="T51" fmla="*/ 2 h 23"/>
                  <a:gd name="T52" fmla="*/ 4 w 37"/>
                  <a:gd name="T53" fmla="*/ 2 h 23"/>
                  <a:gd name="T54" fmla="*/ 1 w 37"/>
                  <a:gd name="T55" fmla="*/ 3 h 23"/>
                  <a:gd name="T56" fmla="*/ 1 w 37"/>
                  <a:gd name="T5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3">
                    <a:moveTo>
                      <a:pt x="1" y="3"/>
                    </a:moveTo>
                    <a:cubicBezTo>
                      <a:pt x="0" y="4"/>
                      <a:pt x="0" y="8"/>
                      <a:pt x="0" y="9"/>
                    </a:cubicBezTo>
                    <a:cubicBezTo>
                      <a:pt x="1" y="10"/>
                      <a:pt x="4" y="11"/>
                      <a:pt x="5" y="13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10" y="14"/>
                      <a:pt x="12" y="15"/>
                    </a:cubicBezTo>
                    <a:cubicBezTo>
                      <a:pt x="13" y="15"/>
                      <a:pt x="14" y="16"/>
                      <a:pt x="15" y="16"/>
                    </a:cubicBezTo>
                    <a:cubicBezTo>
                      <a:pt x="16" y="16"/>
                      <a:pt x="18" y="16"/>
                      <a:pt x="19" y="16"/>
                    </a:cubicBezTo>
                    <a:cubicBezTo>
                      <a:pt x="20" y="17"/>
                      <a:pt x="21" y="18"/>
                      <a:pt x="22" y="19"/>
                    </a:cubicBezTo>
                    <a:cubicBezTo>
                      <a:pt x="23" y="19"/>
                      <a:pt x="25" y="19"/>
                      <a:pt x="26" y="20"/>
                    </a:cubicBezTo>
                    <a:cubicBezTo>
                      <a:pt x="27" y="20"/>
                      <a:pt x="28" y="22"/>
                      <a:pt x="29" y="22"/>
                    </a:cubicBezTo>
                    <a:cubicBezTo>
                      <a:pt x="30" y="22"/>
                      <a:pt x="31" y="20"/>
                      <a:pt x="32" y="20"/>
                    </a:cubicBezTo>
                    <a:cubicBezTo>
                      <a:pt x="33" y="21"/>
                      <a:pt x="33" y="23"/>
                      <a:pt x="35" y="22"/>
                    </a:cubicBezTo>
                    <a:cubicBezTo>
                      <a:pt x="35" y="22"/>
                      <a:pt x="37" y="21"/>
                      <a:pt x="37" y="21"/>
                    </a:cubicBezTo>
                    <a:cubicBezTo>
                      <a:pt x="37" y="20"/>
                      <a:pt x="37" y="19"/>
                      <a:pt x="37" y="18"/>
                    </a:cubicBezTo>
                    <a:cubicBezTo>
                      <a:pt x="36" y="17"/>
                      <a:pt x="37" y="16"/>
                      <a:pt x="37" y="14"/>
                    </a:cubicBezTo>
                    <a:cubicBezTo>
                      <a:pt x="35" y="14"/>
                      <a:pt x="34" y="15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30" y="13"/>
                      <a:pt x="29" y="14"/>
                      <a:pt x="28" y="13"/>
                    </a:cubicBezTo>
                    <a:cubicBezTo>
                      <a:pt x="28" y="13"/>
                      <a:pt x="27" y="12"/>
                      <a:pt x="26" y="12"/>
                    </a:cubicBezTo>
                    <a:cubicBezTo>
                      <a:pt x="25" y="12"/>
                      <a:pt x="24" y="14"/>
                      <a:pt x="24" y="12"/>
                    </a:cubicBezTo>
                    <a:cubicBezTo>
                      <a:pt x="22" y="10"/>
                      <a:pt x="21" y="11"/>
                      <a:pt x="20" y="10"/>
                    </a:cubicBezTo>
                    <a:cubicBezTo>
                      <a:pt x="19" y="9"/>
                      <a:pt x="19" y="8"/>
                      <a:pt x="18" y="8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4" y="6"/>
                      <a:pt x="11" y="4"/>
                      <a:pt x="10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2" y="3"/>
                      <a:pt x="1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13" name="Freeform 713"/>
              <p:cNvSpPr>
                <a:spLocks/>
              </p:cNvSpPr>
              <p:nvPr/>
            </p:nvSpPr>
            <p:spPr bwMode="auto">
              <a:xfrm>
                <a:off x="8232980" y="3145725"/>
                <a:ext cx="131817" cy="109340"/>
              </a:xfrm>
              <a:custGeom>
                <a:avLst/>
                <a:gdLst>
                  <a:gd name="T0" fmla="*/ 14 w 28"/>
                  <a:gd name="T1" fmla="*/ 19 h 23"/>
                  <a:gd name="T2" fmla="*/ 19 w 28"/>
                  <a:gd name="T3" fmla="*/ 18 h 23"/>
                  <a:gd name="T4" fmla="*/ 19 w 28"/>
                  <a:gd name="T5" fmla="*/ 15 h 23"/>
                  <a:gd name="T6" fmla="*/ 21 w 28"/>
                  <a:gd name="T7" fmla="*/ 14 h 23"/>
                  <a:gd name="T8" fmla="*/ 24 w 28"/>
                  <a:gd name="T9" fmla="*/ 12 h 23"/>
                  <a:gd name="T10" fmla="*/ 27 w 28"/>
                  <a:gd name="T11" fmla="*/ 9 h 23"/>
                  <a:gd name="T12" fmla="*/ 26 w 28"/>
                  <a:gd name="T13" fmla="*/ 1 h 23"/>
                  <a:gd name="T14" fmla="*/ 22 w 28"/>
                  <a:gd name="T15" fmla="*/ 1 h 23"/>
                  <a:gd name="T16" fmla="*/ 19 w 28"/>
                  <a:gd name="T17" fmla="*/ 2 h 23"/>
                  <a:gd name="T18" fmla="*/ 17 w 28"/>
                  <a:gd name="T19" fmla="*/ 2 h 23"/>
                  <a:gd name="T20" fmla="*/ 3 w 28"/>
                  <a:gd name="T21" fmla="*/ 3 h 23"/>
                  <a:gd name="T22" fmla="*/ 0 w 28"/>
                  <a:gd name="T23" fmla="*/ 7 h 23"/>
                  <a:gd name="T24" fmla="*/ 1 w 28"/>
                  <a:gd name="T25" fmla="*/ 10 h 23"/>
                  <a:gd name="T26" fmla="*/ 3 w 28"/>
                  <a:gd name="T27" fmla="*/ 14 h 23"/>
                  <a:gd name="T28" fmla="*/ 5 w 28"/>
                  <a:gd name="T29" fmla="*/ 18 h 23"/>
                  <a:gd name="T30" fmla="*/ 6 w 28"/>
                  <a:gd name="T31" fmla="*/ 19 h 23"/>
                  <a:gd name="T32" fmla="*/ 7 w 28"/>
                  <a:gd name="T33" fmla="*/ 21 h 23"/>
                  <a:gd name="T34" fmla="*/ 8 w 28"/>
                  <a:gd name="T35" fmla="*/ 23 h 23"/>
                  <a:gd name="T36" fmla="*/ 14 w 28"/>
                  <a:gd name="T37" fmla="*/ 19 h 23"/>
                  <a:gd name="T38" fmla="*/ 14 w 28"/>
                  <a:gd name="T3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23">
                    <a:moveTo>
                      <a:pt x="14" y="19"/>
                    </a:moveTo>
                    <a:cubicBezTo>
                      <a:pt x="14" y="18"/>
                      <a:pt x="20" y="20"/>
                      <a:pt x="19" y="18"/>
                    </a:cubicBezTo>
                    <a:cubicBezTo>
                      <a:pt x="19" y="18"/>
                      <a:pt x="18" y="15"/>
                      <a:pt x="19" y="15"/>
                    </a:cubicBezTo>
                    <a:cubicBezTo>
                      <a:pt x="20" y="15"/>
                      <a:pt x="21" y="16"/>
                      <a:pt x="21" y="14"/>
                    </a:cubicBezTo>
                    <a:cubicBezTo>
                      <a:pt x="21" y="12"/>
                      <a:pt x="23" y="13"/>
                      <a:pt x="24" y="12"/>
                    </a:cubicBezTo>
                    <a:cubicBezTo>
                      <a:pt x="26" y="12"/>
                      <a:pt x="26" y="10"/>
                      <a:pt x="27" y="9"/>
                    </a:cubicBezTo>
                    <a:cubicBezTo>
                      <a:pt x="28" y="7"/>
                      <a:pt x="25" y="2"/>
                      <a:pt x="26" y="1"/>
                    </a:cubicBezTo>
                    <a:cubicBezTo>
                      <a:pt x="24" y="2"/>
                      <a:pt x="24" y="2"/>
                      <a:pt x="22" y="1"/>
                    </a:cubicBezTo>
                    <a:cubicBezTo>
                      <a:pt x="21" y="0"/>
                      <a:pt x="19" y="2"/>
                      <a:pt x="19" y="2"/>
                    </a:cubicBezTo>
                    <a:cubicBezTo>
                      <a:pt x="19" y="4"/>
                      <a:pt x="17" y="2"/>
                      <a:pt x="17" y="2"/>
                    </a:cubicBezTo>
                    <a:cubicBezTo>
                      <a:pt x="13" y="1"/>
                      <a:pt x="6" y="0"/>
                      <a:pt x="3" y="3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3" y="11"/>
                      <a:pt x="3" y="13"/>
                      <a:pt x="3" y="14"/>
                    </a:cubicBezTo>
                    <a:cubicBezTo>
                      <a:pt x="4" y="16"/>
                      <a:pt x="4" y="17"/>
                      <a:pt x="5" y="18"/>
                    </a:cubicBezTo>
                    <a:cubicBezTo>
                      <a:pt x="5" y="19"/>
                      <a:pt x="6" y="18"/>
                      <a:pt x="6" y="19"/>
                    </a:cubicBezTo>
                    <a:cubicBezTo>
                      <a:pt x="7" y="19"/>
                      <a:pt x="6" y="20"/>
                      <a:pt x="7" y="21"/>
                    </a:cubicBezTo>
                    <a:cubicBezTo>
                      <a:pt x="9" y="21"/>
                      <a:pt x="8" y="22"/>
                      <a:pt x="8" y="23"/>
                    </a:cubicBezTo>
                    <a:cubicBezTo>
                      <a:pt x="8" y="22"/>
                      <a:pt x="14" y="20"/>
                      <a:pt x="14" y="19"/>
                    </a:cubicBezTo>
                    <a:cubicBezTo>
                      <a:pt x="14" y="19"/>
                      <a:pt x="14" y="20"/>
                      <a:pt x="14" y="1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14" name="Freeform 714"/>
              <p:cNvSpPr>
                <a:spLocks/>
              </p:cNvSpPr>
              <p:nvPr/>
            </p:nvSpPr>
            <p:spPr bwMode="auto">
              <a:xfrm>
                <a:off x="8181538" y="3338679"/>
                <a:ext cx="104490" cy="123814"/>
              </a:xfrm>
              <a:custGeom>
                <a:avLst/>
                <a:gdLst>
                  <a:gd name="T0" fmla="*/ 10 w 22"/>
                  <a:gd name="T1" fmla="*/ 3 h 26"/>
                  <a:gd name="T2" fmla="*/ 7 w 22"/>
                  <a:gd name="T3" fmla="*/ 4 h 26"/>
                  <a:gd name="T4" fmla="*/ 6 w 22"/>
                  <a:gd name="T5" fmla="*/ 4 h 26"/>
                  <a:gd name="T6" fmla="*/ 5 w 22"/>
                  <a:gd name="T7" fmla="*/ 1 h 26"/>
                  <a:gd name="T8" fmla="*/ 0 w 22"/>
                  <a:gd name="T9" fmla="*/ 0 h 26"/>
                  <a:gd name="T10" fmla="*/ 1 w 22"/>
                  <a:gd name="T11" fmla="*/ 6 h 26"/>
                  <a:gd name="T12" fmla="*/ 4 w 22"/>
                  <a:gd name="T13" fmla="*/ 14 h 26"/>
                  <a:gd name="T14" fmla="*/ 9 w 22"/>
                  <a:gd name="T15" fmla="*/ 21 h 26"/>
                  <a:gd name="T16" fmla="*/ 19 w 22"/>
                  <a:gd name="T17" fmla="*/ 26 h 26"/>
                  <a:gd name="T18" fmla="*/ 20 w 22"/>
                  <a:gd name="T19" fmla="*/ 23 h 26"/>
                  <a:gd name="T20" fmla="*/ 16 w 22"/>
                  <a:gd name="T21" fmla="*/ 14 h 26"/>
                  <a:gd name="T22" fmla="*/ 16 w 22"/>
                  <a:gd name="T23" fmla="*/ 6 h 26"/>
                  <a:gd name="T24" fmla="*/ 10 w 22"/>
                  <a:gd name="T25" fmla="*/ 3 h 26"/>
                  <a:gd name="T26" fmla="*/ 10 w 22"/>
                  <a:gd name="T2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6">
                    <a:moveTo>
                      <a:pt x="10" y="3"/>
                    </a:moveTo>
                    <a:cubicBezTo>
                      <a:pt x="9" y="3"/>
                      <a:pt x="8" y="4"/>
                      <a:pt x="7" y="4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1" y="4"/>
                      <a:pt x="1" y="6"/>
                    </a:cubicBezTo>
                    <a:cubicBezTo>
                      <a:pt x="2" y="8"/>
                      <a:pt x="3" y="11"/>
                      <a:pt x="4" y="14"/>
                    </a:cubicBezTo>
                    <a:cubicBezTo>
                      <a:pt x="6" y="16"/>
                      <a:pt x="7" y="19"/>
                      <a:pt x="9" y="21"/>
                    </a:cubicBezTo>
                    <a:cubicBezTo>
                      <a:pt x="12" y="22"/>
                      <a:pt x="15" y="26"/>
                      <a:pt x="19" y="26"/>
                    </a:cubicBezTo>
                    <a:cubicBezTo>
                      <a:pt x="22" y="26"/>
                      <a:pt x="21" y="25"/>
                      <a:pt x="20" y="23"/>
                    </a:cubicBezTo>
                    <a:cubicBezTo>
                      <a:pt x="18" y="20"/>
                      <a:pt x="16" y="18"/>
                      <a:pt x="16" y="14"/>
                    </a:cubicBezTo>
                    <a:cubicBezTo>
                      <a:pt x="16" y="11"/>
                      <a:pt x="18" y="9"/>
                      <a:pt x="16" y="6"/>
                    </a:cubicBezTo>
                    <a:cubicBezTo>
                      <a:pt x="15" y="5"/>
                      <a:pt x="11" y="0"/>
                      <a:pt x="10" y="3"/>
                    </a:cubicBezTo>
                    <a:cubicBezTo>
                      <a:pt x="9" y="4"/>
                      <a:pt x="10" y="2"/>
                      <a:pt x="10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15" name="Freeform 715"/>
              <p:cNvSpPr>
                <a:spLocks/>
              </p:cNvSpPr>
              <p:nvPr/>
            </p:nvSpPr>
            <p:spPr bwMode="auto">
              <a:xfrm>
                <a:off x="7593180" y="2087691"/>
                <a:ext cx="1413025" cy="921359"/>
              </a:xfrm>
              <a:custGeom>
                <a:avLst/>
                <a:gdLst>
                  <a:gd name="T0" fmla="*/ 279 w 300"/>
                  <a:gd name="T1" fmla="*/ 37 h 195"/>
                  <a:gd name="T2" fmla="*/ 244 w 300"/>
                  <a:gd name="T3" fmla="*/ 1 h 195"/>
                  <a:gd name="T4" fmla="*/ 223 w 300"/>
                  <a:gd name="T5" fmla="*/ 18 h 195"/>
                  <a:gd name="T6" fmla="*/ 214 w 300"/>
                  <a:gd name="T7" fmla="*/ 27 h 195"/>
                  <a:gd name="T8" fmla="*/ 205 w 300"/>
                  <a:gd name="T9" fmla="*/ 39 h 195"/>
                  <a:gd name="T10" fmla="*/ 224 w 300"/>
                  <a:gd name="T11" fmla="*/ 46 h 195"/>
                  <a:gd name="T12" fmla="*/ 197 w 300"/>
                  <a:gd name="T13" fmla="*/ 55 h 195"/>
                  <a:gd name="T14" fmla="*/ 180 w 300"/>
                  <a:gd name="T15" fmla="*/ 66 h 195"/>
                  <a:gd name="T16" fmla="*/ 146 w 300"/>
                  <a:gd name="T17" fmla="*/ 75 h 195"/>
                  <a:gd name="T18" fmla="*/ 121 w 300"/>
                  <a:gd name="T19" fmla="*/ 70 h 195"/>
                  <a:gd name="T20" fmla="*/ 94 w 300"/>
                  <a:gd name="T21" fmla="*/ 56 h 195"/>
                  <a:gd name="T22" fmla="*/ 66 w 300"/>
                  <a:gd name="T23" fmla="*/ 30 h 195"/>
                  <a:gd name="T24" fmla="*/ 56 w 300"/>
                  <a:gd name="T25" fmla="*/ 44 h 195"/>
                  <a:gd name="T26" fmla="*/ 44 w 300"/>
                  <a:gd name="T27" fmla="*/ 51 h 195"/>
                  <a:gd name="T28" fmla="*/ 34 w 300"/>
                  <a:gd name="T29" fmla="*/ 63 h 195"/>
                  <a:gd name="T30" fmla="*/ 28 w 300"/>
                  <a:gd name="T31" fmla="*/ 76 h 195"/>
                  <a:gd name="T32" fmla="*/ 11 w 300"/>
                  <a:gd name="T33" fmla="*/ 84 h 195"/>
                  <a:gd name="T34" fmla="*/ 1 w 300"/>
                  <a:gd name="T35" fmla="*/ 91 h 195"/>
                  <a:gd name="T36" fmla="*/ 7 w 300"/>
                  <a:gd name="T37" fmla="*/ 103 h 195"/>
                  <a:gd name="T38" fmla="*/ 23 w 300"/>
                  <a:gd name="T39" fmla="*/ 111 h 195"/>
                  <a:gd name="T40" fmla="*/ 27 w 300"/>
                  <a:gd name="T41" fmla="*/ 121 h 195"/>
                  <a:gd name="T42" fmla="*/ 27 w 300"/>
                  <a:gd name="T43" fmla="*/ 135 h 195"/>
                  <a:gd name="T44" fmla="*/ 40 w 300"/>
                  <a:gd name="T45" fmla="*/ 140 h 195"/>
                  <a:gd name="T46" fmla="*/ 62 w 300"/>
                  <a:gd name="T47" fmla="*/ 154 h 195"/>
                  <a:gd name="T48" fmla="*/ 74 w 300"/>
                  <a:gd name="T49" fmla="*/ 156 h 195"/>
                  <a:gd name="T50" fmla="*/ 92 w 300"/>
                  <a:gd name="T51" fmla="*/ 151 h 195"/>
                  <a:gd name="T52" fmla="*/ 106 w 300"/>
                  <a:gd name="T53" fmla="*/ 146 h 195"/>
                  <a:gd name="T54" fmla="*/ 116 w 300"/>
                  <a:gd name="T55" fmla="*/ 155 h 195"/>
                  <a:gd name="T56" fmla="*/ 117 w 300"/>
                  <a:gd name="T57" fmla="*/ 166 h 195"/>
                  <a:gd name="T58" fmla="*/ 119 w 300"/>
                  <a:gd name="T59" fmla="*/ 178 h 195"/>
                  <a:gd name="T60" fmla="*/ 125 w 300"/>
                  <a:gd name="T61" fmla="*/ 187 h 195"/>
                  <a:gd name="T62" fmla="*/ 134 w 300"/>
                  <a:gd name="T63" fmla="*/ 186 h 195"/>
                  <a:gd name="T64" fmla="*/ 143 w 300"/>
                  <a:gd name="T65" fmla="*/ 182 h 195"/>
                  <a:gd name="T66" fmla="*/ 155 w 300"/>
                  <a:gd name="T67" fmla="*/ 180 h 195"/>
                  <a:gd name="T68" fmla="*/ 168 w 300"/>
                  <a:gd name="T69" fmla="*/ 186 h 195"/>
                  <a:gd name="T70" fmla="*/ 175 w 300"/>
                  <a:gd name="T71" fmla="*/ 195 h 195"/>
                  <a:gd name="T72" fmla="*/ 189 w 300"/>
                  <a:gd name="T73" fmla="*/ 186 h 195"/>
                  <a:gd name="T74" fmla="*/ 202 w 300"/>
                  <a:gd name="T75" fmla="*/ 182 h 195"/>
                  <a:gd name="T76" fmla="*/ 215 w 300"/>
                  <a:gd name="T77" fmla="*/ 173 h 195"/>
                  <a:gd name="T78" fmla="*/ 221 w 300"/>
                  <a:gd name="T79" fmla="*/ 164 h 195"/>
                  <a:gd name="T80" fmla="*/ 228 w 300"/>
                  <a:gd name="T81" fmla="*/ 156 h 195"/>
                  <a:gd name="T82" fmla="*/ 232 w 300"/>
                  <a:gd name="T83" fmla="*/ 149 h 195"/>
                  <a:gd name="T84" fmla="*/ 236 w 300"/>
                  <a:gd name="T85" fmla="*/ 143 h 195"/>
                  <a:gd name="T86" fmla="*/ 231 w 300"/>
                  <a:gd name="T87" fmla="*/ 139 h 195"/>
                  <a:gd name="T88" fmla="*/ 229 w 300"/>
                  <a:gd name="T89" fmla="*/ 132 h 195"/>
                  <a:gd name="T90" fmla="*/ 221 w 300"/>
                  <a:gd name="T91" fmla="*/ 115 h 195"/>
                  <a:gd name="T92" fmla="*/ 229 w 300"/>
                  <a:gd name="T93" fmla="*/ 106 h 195"/>
                  <a:gd name="T94" fmla="*/ 238 w 300"/>
                  <a:gd name="T95" fmla="*/ 102 h 195"/>
                  <a:gd name="T96" fmla="*/ 220 w 300"/>
                  <a:gd name="T97" fmla="*/ 102 h 195"/>
                  <a:gd name="T98" fmla="*/ 221 w 300"/>
                  <a:gd name="T99" fmla="*/ 90 h 195"/>
                  <a:gd name="T100" fmla="*/ 234 w 300"/>
                  <a:gd name="T101" fmla="*/ 87 h 195"/>
                  <a:gd name="T102" fmla="*/ 238 w 300"/>
                  <a:gd name="T103" fmla="*/ 89 h 195"/>
                  <a:gd name="T104" fmla="*/ 259 w 300"/>
                  <a:gd name="T105" fmla="*/ 77 h 195"/>
                  <a:gd name="T106" fmla="*/ 271 w 300"/>
                  <a:gd name="T107" fmla="*/ 72 h 195"/>
                  <a:gd name="T108" fmla="*/ 281 w 300"/>
                  <a:gd name="T109" fmla="*/ 60 h 195"/>
                  <a:gd name="T110" fmla="*/ 295 w 300"/>
                  <a:gd name="T111" fmla="*/ 4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0" h="195">
                    <a:moveTo>
                      <a:pt x="298" y="37"/>
                    </a:moveTo>
                    <a:cubicBezTo>
                      <a:pt x="298" y="35"/>
                      <a:pt x="294" y="36"/>
                      <a:pt x="293" y="37"/>
                    </a:cubicBezTo>
                    <a:cubicBezTo>
                      <a:pt x="291" y="37"/>
                      <a:pt x="290" y="38"/>
                      <a:pt x="288" y="39"/>
                    </a:cubicBezTo>
                    <a:cubicBezTo>
                      <a:pt x="286" y="40"/>
                      <a:pt x="279" y="40"/>
                      <a:pt x="279" y="37"/>
                    </a:cubicBezTo>
                    <a:cubicBezTo>
                      <a:pt x="277" y="33"/>
                      <a:pt x="276" y="31"/>
                      <a:pt x="272" y="29"/>
                    </a:cubicBezTo>
                    <a:cubicBezTo>
                      <a:pt x="269" y="28"/>
                      <a:pt x="263" y="28"/>
                      <a:pt x="262" y="24"/>
                    </a:cubicBezTo>
                    <a:cubicBezTo>
                      <a:pt x="261" y="18"/>
                      <a:pt x="259" y="11"/>
                      <a:pt x="255" y="6"/>
                    </a:cubicBezTo>
                    <a:cubicBezTo>
                      <a:pt x="252" y="3"/>
                      <a:pt x="248" y="3"/>
                      <a:pt x="244" y="1"/>
                    </a:cubicBezTo>
                    <a:cubicBezTo>
                      <a:pt x="240" y="0"/>
                      <a:pt x="233" y="1"/>
                      <a:pt x="229" y="3"/>
                    </a:cubicBezTo>
                    <a:cubicBezTo>
                      <a:pt x="228" y="4"/>
                      <a:pt x="226" y="5"/>
                      <a:pt x="225" y="6"/>
                    </a:cubicBezTo>
                    <a:cubicBezTo>
                      <a:pt x="225" y="7"/>
                      <a:pt x="228" y="7"/>
                      <a:pt x="228" y="8"/>
                    </a:cubicBezTo>
                    <a:cubicBezTo>
                      <a:pt x="229" y="12"/>
                      <a:pt x="224" y="15"/>
                      <a:pt x="223" y="18"/>
                    </a:cubicBezTo>
                    <a:cubicBezTo>
                      <a:pt x="222" y="19"/>
                      <a:pt x="222" y="20"/>
                      <a:pt x="222" y="21"/>
                    </a:cubicBezTo>
                    <a:cubicBezTo>
                      <a:pt x="222" y="22"/>
                      <a:pt x="222" y="22"/>
                      <a:pt x="222" y="23"/>
                    </a:cubicBezTo>
                    <a:cubicBezTo>
                      <a:pt x="222" y="25"/>
                      <a:pt x="219" y="25"/>
                      <a:pt x="217" y="26"/>
                    </a:cubicBezTo>
                    <a:cubicBezTo>
                      <a:pt x="216" y="26"/>
                      <a:pt x="215" y="27"/>
                      <a:pt x="214" y="27"/>
                    </a:cubicBezTo>
                    <a:cubicBezTo>
                      <a:pt x="213" y="27"/>
                      <a:pt x="208" y="25"/>
                      <a:pt x="208" y="25"/>
                    </a:cubicBezTo>
                    <a:cubicBezTo>
                      <a:pt x="207" y="27"/>
                      <a:pt x="206" y="30"/>
                      <a:pt x="205" y="32"/>
                    </a:cubicBezTo>
                    <a:cubicBezTo>
                      <a:pt x="205" y="33"/>
                      <a:pt x="204" y="34"/>
                      <a:pt x="204" y="35"/>
                    </a:cubicBezTo>
                    <a:cubicBezTo>
                      <a:pt x="204" y="35"/>
                      <a:pt x="202" y="41"/>
                      <a:pt x="205" y="39"/>
                    </a:cubicBezTo>
                    <a:cubicBezTo>
                      <a:pt x="206" y="38"/>
                      <a:pt x="206" y="38"/>
                      <a:pt x="208" y="38"/>
                    </a:cubicBezTo>
                    <a:cubicBezTo>
                      <a:pt x="209" y="38"/>
                      <a:pt x="211" y="40"/>
                      <a:pt x="212" y="39"/>
                    </a:cubicBezTo>
                    <a:cubicBezTo>
                      <a:pt x="216" y="36"/>
                      <a:pt x="219" y="38"/>
                      <a:pt x="222" y="42"/>
                    </a:cubicBezTo>
                    <a:cubicBezTo>
                      <a:pt x="223" y="43"/>
                      <a:pt x="225" y="45"/>
                      <a:pt x="224" y="46"/>
                    </a:cubicBezTo>
                    <a:cubicBezTo>
                      <a:pt x="224" y="46"/>
                      <a:pt x="220" y="45"/>
                      <a:pt x="219" y="45"/>
                    </a:cubicBezTo>
                    <a:cubicBezTo>
                      <a:pt x="216" y="46"/>
                      <a:pt x="212" y="46"/>
                      <a:pt x="209" y="47"/>
                    </a:cubicBezTo>
                    <a:cubicBezTo>
                      <a:pt x="206" y="48"/>
                      <a:pt x="206" y="54"/>
                      <a:pt x="202" y="54"/>
                    </a:cubicBezTo>
                    <a:cubicBezTo>
                      <a:pt x="200" y="54"/>
                      <a:pt x="198" y="53"/>
                      <a:pt x="197" y="55"/>
                    </a:cubicBezTo>
                    <a:cubicBezTo>
                      <a:pt x="196" y="56"/>
                      <a:pt x="194" y="58"/>
                      <a:pt x="192" y="58"/>
                    </a:cubicBezTo>
                    <a:cubicBezTo>
                      <a:pt x="189" y="57"/>
                      <a:pt x="183" y="53"/>
                      <a:pt x="182" y="59"/>
                    </a:cubicBezTo>
                    <a:cubicBezTo>
                      <a:pt x="182" y="61"/>
                      <a:pt x="184" y="62"/>
                      <a:pt x="184" y="63"/>
                    </a:cubicBezTo>
                    <a:cubicBezTo>
                      <a:pt x="184" y="65"/>
                      <a:pt x="181" y="65"/>
                      <a:pt x="180" y="66"/>
                    </a:cubicBezTo>
                    <a:cubicBezTo>
                      <a:pt x="177" y="69"/>
                      <a:pt x="176" y="72"/>
                      <a:pt x="172" y="72"/>
                    </a:cubicBezTo>
                    <a:cubicBezTo>
                      <a:pt x="167" y="72"/>
                      <a:pt x="162" y="72"/>
                      <a:pt x="157" y="73"/>
                    </a:cubicBezTo>
                    <a:cubicBezTo>
                      <a:pt x="155" y="74"/>
                      <a:pt x="151" y="78"/>
                      <a:pt x="150" y="77"/>
                    </a:cubicBezTo>
                    <a:cubicBezTo>
                      <a:pt x="148" y="77"/>
                      <a:pt x="147" y="75"/>
                      <a:pt x="146" y="75"/>
                    </a:cubicBezTo>
                    <a:cubicBezTo>
                      <a:pt x="144" y="75"/>
                      <a:pt x="143" y="75"/>
                      <a:pt x="141" y="75"/>
                    </a:cubicBezTo>
                    <a:cubicBezTo>
                      <a:pt x="139" y="74"/>
                      <a:pt x="137" y="74"/>
                      <a:pt x="135" y="72"/>
                    </a:cubicBezTo>
                    <a:cubicBezTo>
                      <a:pt x="133" y="71"/>
                      <a:pt x="132" y="71"/>
                      <a:pt x="131" y="70"/>
                    </a:cubicBezTo>
                    <a:cubicBezTo>
                      <a:pt x="127" y="70"/>
                      <a:pt x="125" y="70"/>
                      <a:pt x="121" y="70"/>
                    </a:cubicBezTo>
                    <a:cubicBezTo>
                      <a:pt x="118" y="70"/>
                      <a:pt x="113" y="71"/>
                      <a:pt x="109" y="70"/>
                    </a:cubicBezTo>
                    <a:cubicBezTo>
                      <a:pt x="108" y="70"/>
                      <a:pt x="107" y="68"/>
                      <a:pt x="107" y="67"/>
                    </a:cubicBezTo>
                    <a:cubicBezTo>
                      <a:pt x="105" y="65"/>
                      <a:pt x="104" y="63"/>
                      <a:pt x="102" y="61"/>
                    </a:cubicBezTo>
                    <a:cubicBezTo>
                      <a:pt x="99" y="59"/>
                      <a:pt x="97" y="56"/>
                      <a:pt x="94" y="56"/>
                    </a:cubicBezTo>
                    <a:cubicBezTo>
                      <a:pt x="92" y="56"/>
                      <a:pt x="81" y="56"/>
                      <a:pt x="83" y="52"/>
                    </a:cubicBezTo>
                    <a:cubicBezTo>
                      <a:pt x="85" y="48"/>
                      <a:pt x="84" y="41"/>
                      <a:pt x="79" y="38"/>
                    </a:cubicBezTo>
                    <a:cubicBezTo>
                      <a:pt x="75" y="35"/>
                      <a:pt x="70" y="35"/>
                      <a:pt x="69" y="29"/>
                    </a:cubicBezTo>
                    <a:cubicBezTo>
                      <a:pt x="68" y="30"/>
                      <a:pt x="67" y="29"/>
                      <a:pt x="66" y="30"/>
                    </a:cubicBezTo>
                    <a:cubicBezTo>
                      <a:pt x="65" y="31"/>
                      <a:pt x="65" y="31"/>
                      <a:pt x="65" y="32"/>
                    </a:cubicBezTo>
                    <a:cubicBezTo>
                      <a:pt x="63" y="35"/>
                      <a:pt x="60" y="34"/>
                      <a:pt x="59" y="37"/>
                    </a:cubicBezTo>
                    <a:cubicBezTo>
                      <a:pt x="59" y="39"/>
                      <a:pt x="61" y="41"/>
                      <a:pt x="60" y="42"/>
                    </a:cubicBezTo>
                    <a:cubicBezTo>
                      <a:pt x="59" y="43"/>
                      <a:pt x="57" y="44"/>
                      <a:pt x="56" y="44"/>
                    </a:cubicBezTo>
                    <a:cubicBezTo>
                      <a:pt x="55" y="45"/>
                      <a:pt x="54" y="43"/>
                      <a:pt x="53" y="44"/>
                    </a:cubicBezTo>
                    <a:cubicBezTo>
                      <a:pt x="51" y="44"/>
                      <a:pt x="50" y="43"/>
                      <a:pt x="48" y="42"/>
                    </a:cubicBezTo>
                    <a:cubicBezTo>
                      <a:pt x="47" y="41"/>
                      <a:pt x="46" y="46"/>
                      <a:pt x="45" y="47"/>
                    </a:cubicBezTo>
                    <a:cubicBezTo>
                      <a:pt x="45" y="48"/>
                      <a:pt x="44" y="50"/>
                      <a:pt x="44" y="51"/>
                    </a:cubicBezTo>
                    <a:cubicBezTo>
                      <a:pt x="44" y="53"/>
                      <a:pt x="45" y="53"/>
                      <a:pt x="45" y="54"/>
                    </a:cubicBezTo>
                    <a:cubicBezTo>
                      <a:pt x="45" y="56"/>
                      <a:pt x="39" y="54"/>
                      <a:pt x="39" y="54"/>
                    </a:cubicBezTo>
                    <a:cubicBezTo>
                      <a:pt x="37" y="55"/>
                      <a:pt x="33" y="55"/>
                      <a:pt x="32" y="56"/>
                    </a:cubicBezTo>
                    <a:cubicBezTo>
                      <a:pt x="33" y="55"/>
                      <a:pt x="34" y="62"/>
                      <a:pt x="34" y="63"/>
                    </a:cubicBezTo>
                    <a:cubicBezTo>
                      <a:pt x="35" y="64"/>
                      <a:pt x="36" y="65"/>
                      <a:pt x="37" y="66"/>
                    </a:cubicBezTo>
                    <a:cubicBezTo>
                      <a:pt x="37" y="67"/>
                      <a:pt x="34" y="69"/>
                      <a:pt x="33" y="70"/>
                    </a:cubicBezTo>
                    <a:cubicBezTo>
                      <a:pt x="32" y="71"/>
                      <a:pt x="33" y="74"/>
                      <a:pt x="32" y="74"/>
                    </a:cubicBezTo>
                    <a:cubicBezTo>
                      <a:pt x="31" y="75"/>
                      <a:pt x="29" y="75"/>
                      <a:pt x="28" y="76"/>
                    </a:cubicBezTo>
                    <a:cubicBezTo>
                      <a:pt x="26" y="77"/>
                      <a:pt x="25" y="78"/>
                      <a:pt x="24" y="79"/>
                    </a:cubicBezTo>
                    <a:cubicBezTo>
                      <a:pt x="22" y="79"/>
                      <a:pt x="21" y="79"/>
                      <a:pt x="19" y="80"/>
                    </a:cubicBezTo>
                    <a:cubicBezTo>
                      <a:pt x="17" y="80"/>
                      <a:pt x="16" y="81"/>
                      <a:pt x="15" y="83"/>
                    </a:cubicBezTo>
                    <a:cubicBezTo>
                      <a:pt x="15" y="83"/>
                      <a:pt x="11" y="84"/>
                      <a:pt x="11" y="84"/>
                    </a:cubicBezTo>
                    <a:cubicBezTo>
                      <a:pt x="11" y="84"/>
                      <a:pt x="11" y="83"/>
                      <a:pt x="11" y="83"/>
                    </a:cubicBezTo>
                    <a:cubicBezTo>
                      <a:pt x="10" y="83"/>
                      <a:pt x="9" y="83"/>
                      <a:pt x="7" y="83"/>
                    </a:cubicBezTo>
                    <a:cubicBezTo>
                      <a:pt x="6" y="83"/>
                      <a:pt x="3" y="85"/>
                      <a:pt x="3" y="86"/>
                    </a:cubicBezTo>
                    <a:cubicBezTo>
                      <a:pt x="2" y="88"/>
                      <a:pt x="1" y="90"/>
                      <a:pt x="1" y="91"/>
                    </a:cubicBezTo>
                    <a:cubicBezTo>
                      <a:pt x="0" y="93"/>
                      <a:pt x="3" y="95"/>
                      <a:pt x="4" y="95"/>
                    </a:cubicBezTo>
                    <a:cubicBezTo>
                      <a:pt x="7" y="95"/>
                      <a:pt x="6" y="95"/>
                      <a:pt x="7" y="98"/>
                    </a:cubicBezTo>
                    <a:cubicBezTo>
                      <a:pt x="7" y="99"/>
                      <a:pt x="8" y="99"/>
                      <a:pt x="8" y="101"/>
                    </a:cubicBezTo>
                    <a:cubicBezTo>
                      <a:pt x="8" y="101"/>
                      <a:pt x="7" y="103"/>
                      <a:pt x="7" y="103"/>
                    </a:cubicBezTo>
                    <a:cubicBezTo>
                      <a:pt x="9" y="104"/>
                      <a:pt x="10" y="104"/>
                      <a:pt x="11" y="105"/>
                    </a:cubicBezTo>
                    <a:cubicBezTo>
                      <a:pt x="13" y="107"/>
                      <a:pt x="12" y="109"/>
                      <a:pt x="14" y="110"/>
                    </a:cubicBezTo>
                    <a:cubicBezTo>
                      <a:pt x="16" y="111"/>
                      <a:pt x="18" y="112"/>
                      <a:pt x="20" y="113"/>
                    </a:cubicBezTo>
                    <a:cubicBezTo>
                      <a:pt x="21" y="113"/>
                      <a:pt x="22" y="112"/>
                      <a:pt x="23" y="111"/>
                    </a:cubicBezTo>
                    <a:cubicBezTo>
                      <a:pt x="26" y="109"/>
                      <a:pt x="31" y="110"/>
                      <a:pt x="33" y="113"/>
                    </a:cubicBezTo>
                    <a:cubicBezTo>
                      <a:pt x="34" y="115"/>
                      <a:pt x="32" y="116"/>
                      <a:pt x="31" y="117"/>
                    </a:cubicBezTo>
                    <a:cubicBezTo>
                      <a:pt x="30" y="118"/>
                      <a:pt x="30" y="118"/>
                      <a:pt x="30" y="119"/>
                    </a:cubicBezTo>
                    <a:cubicBezTo>
                      <a:pt x="29" y="121"/>
                      <a:pt x="28" y="121"/>
                      <a:pt x="27" y="121"/>
                    </a:cubicBezTo>
                    <a:cubicBezTo>
                      <a:pt x="24" y="123"/>
                      <a:pt x="32" y="126"/>
                      <a:pt x="29" y="128"/>
                    </a:cubicBezTo>
                    <a:cubicBezTo>
                      <a:pt x="28" y="130"/>
                      <a:pt x="27" y="129"/>
                      <a:pt x="25" y="129"/>
                    </a:cubicBezTo>
                    <a:cubicBezTo>
                      <a:pt x="21" y="128"/>
                      <a:pt x="26" y="132"/>
                      <a:pt x="26" y="132"/>
                    </a:cubicBezTo>
                    <a:cubicBezTo>
                      <a:pt x="26" y="134"/>
                      <a:pt x="25" y="135"/>
                      <a:pt x="27" y="135"/>
                    </a:cubicBezTo>
                    <a:cubicBezTo>
                      <a:pt x="29" y="136"/>
                      <a:pt x="29" y="137"/>
                      <a:pt x="31" y="138"/>
                    </a:cubicBezTo>
                    <a:cubicBezTo>
                      <a:pt x="33" y="138"/>
                      <a:pt x="34" y="140"/>
                      <a:pt x="36" y="141"/>
                    </a:cubicBezTo>
                    <a:cubicBezTo>
                      <a:pt x="36" y="141"/>
                      <a:pt x="37" y="142"/>
                      <a:pt x="38" y="142"/>
                    </a:cubicBezTo>
                    <a:cubicBezTo>
                      <a:pt x="39" y="142"/>
                      <a:pt x="38" y="140"/>
                      <a:pt x="40" y="140"/>
                    </a:cubicBezTo>
                    <a:cubicBezTo>
                      <a:pt x="44" y="140"/>
                      <a:pt x="46" y="147"/>
                      <a:pt x="50" y="147"/>
                    </a:cubicBezTo>
                    <a:cubicBezTo>
                      <a:pt x="52" y="147"/>
                      <a:pt x="52" y="150"/>
                      <a:pt x="54" y="150"/>
                    </a:cubicBezTo>
                    <a:cubicBezTo>
                      <a:pt x="56" y="151"/>
                      <a:pt x="57" y="153"/>
                      <a:pt x="58" y="153"/>
                    </a:cubicBezTo>
                    <a:cubicBezTo>
                      <a:pt x="60" y="151"/>
                      <a:pt x="60" y="154"/>
                      <a:pt x="62" y="154"/>
                    </a:cubicBezTo>
                    <a:cubicBezTo>
                      <a:pt x="63" y="154"/>
                      <a:pt x="63" y="153"/>
                      <a:pt x="64" y="153"/>
                    </a:cubicBezTo>
                    <a:cubicBezTo>
                      <a:pt x="65" y="153"/>
                      <a:pt x="65" y="154"/>
                      <a:pt x="66" y="155"/>
                    </a:cubicBezTo>
                    <a:cubicBezTo>
                      <a:pt x="68" y="155"/>
                      <a:pt x="70" y="155"/>
                      <a:pt x="72" y="154"/>
                    </a:cubicBezTo>
                    <a:cubicBezTo>
                      <a:pt x="75" y="153"/>
                      <a:pt x="73" y="155"/>
                      <a:pt x="74" y="156"/>
                    </a:cubicBezTo>
                    <a:cubicBezTo>
                      <a:pt x="74" y="156"/>
                      <a:pt x="76" y="153"/>
                      <a:pt x="77" y="153"/>
                    </a:cubicBezTo>
                    <a:cubicBezTo>
                      <a:pt x="78" y="152"/>
                      <a:pt x="80" y="152"/>
                      <a:pt x="81" y="153"/>
                    </a:cubicBezTo>
                    <a:cubicBezTo>
                      <a:pt x="83" y="155"/>
                      <a:pt x="85" y="153"/>
                      <a:pt x="87" y="154"/>
                    </a:cubicBezTo>
                    <a:cubicBezTo>
                      <a:pt x="89" y="155"/>
                      <a:pt x="91" y="153"/>
                      <a:pt x="92" y="151"/>
                    </a:cubicBezTo>
                    <a:cubicBezTo>
                      <a:pt x="93" y="151"/>
                      <a:pt x="93" y="150"/>
                      <a:pt x="94" y="150"/>
                    </a:cubicBezTo>
                    <a:cubicBezTo>
                      <a:pt x="95" y="149"/>
                      <a:pt x="96" y="150"/>
                      <a:pt x="97" y="149"/>
                    </a:cubicBezTo>
                    <a:cubicBezTo>
                      <a:pt x="98" y="148"/>
                      <a:pt x="99" y="146"/>
                      <a:pt x="101" y="147"/>
                    </a:cubicBezTo>
                    <a:cubicBezTo>
                      <a:pt x="103" y="148"/>
                      <a:pt x="103" y="148"/>
                      <a:pt x="106" y="146"/>
                    </a:cubicBezTo>
                    <a:cubicBezTo>
                      <a:pt x="107" y="145"/>
                      <a:pt x="109" y="148"/>
                      <a:pt x="109" y="149"/>
                    </a:cubicBezTo>
                    <a:cubicBezTo>
                      <a:pt x="108" y="151"/>
                      <a:pt x="106" y="152"/>
                      <a:pt x="108" y="152"/>
                    </a:cubicBezTo>
                    <a:cubicBezTo>
                      <a:pt x="111" y="152"/>
                      <a:pt x="111" y="152"/>
                      <a:pt x="114" y="151"/>
                    </a:cubicBezTo>
                    <a:cubicBezTo>
                      <a:pt x="115" y="151"/>
                      <a:pt x="116" y="154"/>
                      <a:pt x="116" y="155"/>
                    </a:cubicBezTo>
                    <a:cubicBezTo>
                      <a:pt x="116" y="155"/>
                      <a:pt x="116" y="157"/>
                      <a:pt x="117" y="156"/>
                    </a:cubicBezTo>
                    <a:cubicBezTo>
                      <a:pt x="117" y="156"/>
                      <a:pt x="119" y="156"/>
                      <a:pt x="119" y="157"/>
                    </a:cubicBezTo>
                    <a:cubicBezTo>
                      <a:pt x="119" y="158"/>
                      <a:pt x="117" y="159"/>
                      <a:pt x="118" y="160"/>
                    </a:cubicBezTo>
                    <a:cubicBezTo>
                      <a:pt x="119" y="162"/>
                      <a:pt x="118" y="165"/>
                      <a:pt x="117" y="166"/>
                    </a:cubicBezTo>
                    <a:cubicBezTo>
                      <a:pt x="116" y="168"/>
                      <a:pt x="114" y="169"/>
                      <a:pt x="113" y="170"/>
                    </a:cubicBezTo>
                    <a:cubicBezTo>
                      <a:pt x="113" y="171"/>
                      <a:pt x="113" y="176"/>
                      <a:pt x="112" y="175"/>
                    </a:cubicBezTo>
                    <a:cubicBezTo>
                      <a:pt x="113" y="176"/>
                      <a:pt x="119" y="173"/>
                      <a:pt x="120" y="175"/>
                    </a:cubicBezTo>
                    <a:cubicBezTo>
                      <a:pt x="120" y="175"/>
                      <a:pt x="118" y="176"/>
                      <a:pt x="119" y="178"/>
                    </a:cubicBezTo>
                    <a:cubicBezTo>
                      <a:pt x="120" y="180"/>
                      <a:pt x="123" y="180"/>
                      <a:pt x="122" y="181"/>
                    </a:cubicBezTo>
                    <a:cubicBezTo>
                      <a:pt x="122" y="182"/>
                      <a:pt x="121" y="184"/>
                      <a:pt x="121" y="185"/>
                    </a:cubicBezTo>
                    <a:cubicBezTo>
                      <a:pt x="122" y="186"/>
                      <a:pt x="125" y="185"/>
                      <a:pt x="125" y="186"/>
                    </a:cubicBezTo>
                    <a:cubicBezTo>
                      <a:pt x="125" y="186"/>
                      <a:pt x="125" y="187"/>
                      <a:pt x="125" y="187"/>
                    </a:cubicBezTo>
                    <a:cubicBezTo>
                      <a:pt x="125" y="189"/>
                      <a:pt x="126" y="188"/>
                      <a:pt x="127" y="188"/>
                    </a:cubicBezTo>
                    <a:cubicBezTo>
                      <a:pt x="128" y="188"/>
                      <a:pt x="129" y="187"/>
                      <a:pt x="130" y="188"/>
                    </a:cubicBezTo>
                    <a:cubicBezTo>
                      <a:pt x="131" y="188"/>
                      <a:pt x="132" y="189"/>
                      <a:pt x="133" y="190"/>
                    </a:cubicBezTo>
                    <a:cubicBezTo>
                      <a:pt x="135" y="191"/>
                      <a:pt x="134" y="187"/>
                      <a:pt x="134" y="186"/>
                    </a:cubicBezTo>
                    <a:cubicBezTo>
                      <a:pt x="132" y="182"/>
                      <a:pt x="134" y="184"/>
                      <a:pt x="136" y="182"/>
                    </a:cubicBezTo>
                    <a:cubicBezTo>
                      <a:pt x="138" y="181"/>
                      <a:pt x="137" y="182"/>
                      <a:pt x="139" y="183"/>
                    </a:cubicBezTo>
                    <a:cubicBezTo>
                      <a:pt x="139" y="183"/>
                      <a:pt x="141" y="182"/>
                      <a:pt x="141" y="182"/>
                    </a:cubicBezTo>
                    <a:cubicBezTo>
                      <a:pt x="141" y="183"/>
                      <a:pt x="143" y="181"/>
                      <a:pt x="143" y="182"/>
                    </a:cubicBezTo>
                    <a:cubicBezTo>
                      <a:pt x="144" y="183"/>
                      <a:pt x="144" y="184"/>
                      <a:pt x="146" y="182"/>
                    </a:cubicBezTo>
                    <a:cubicBezTo>
                      <a:pt x="147" y="181"/>
                      <a:pt x="147" y="182"/>
                      <a:pt x="148" y="181"/>
                    </a:cubicBezTo>
                    <a:cubicBezTo>
                      <a:pt x="149" y="180"/>
                      <a:pt x="149" y="178"/>
                      <a:pt x="151" y="178"/>
                    </a:cubicBezTo>
                    <a:cubicBezTo>
                      <a:pt x="152" y="178"/>
                      <a:pt x="153" y="180"/>
                      <a:pt x="155" y="180"/>
                    </a:cubicBezTo>
                    <a:cubicBezTo>
                      <a:pt x="155" y="180"/>
                      <a:pt x="159" y="181"/>
                      <a:pt x="159" y="181"/>
                    </a:cubicBezTo>
                    <a:cubicBezTo>
                      <a:pt x="159" y="182"/>
                      <a:pt x="157" y="183"/>
                      <a:pt x="157" y="184"/>
                    </a:cubicBezTo>
                    <a:cubicBezTo>
                      <a:pt x="158" y="185"/>
                      <a:pt x="160" y="186"/>
                      <a:pt x="161" y="187"/>
                    </a:cubicBezTo>
                    <a:cubicBezTo>
                      <a:pt x="163" y="188"/>
                      <a:pt x="167" y="189"/>
                      <a:pt x="168" y="186"/>
                    </a:cubicBezTo>
                    <a:cubicBezTo>
                      <a:pt x="168" y="186"/>
                      <a:pt x="170" y="188"/>
                      <a:pt x="170" y="188"/>
                    </a:cubicBezTo>
                    <a:cubicBezTo>
                      <a:pt x="171" y="189"/>
                      <a:pt x="172" y="187"/>
                      <a:pt x="174" y="188"/>
                    </a:cubicBezTo>
                    <a:cubicBezTo>
                      <a:pt x="175" y="189"/>
                      <a:pt x="173" y="190"/>
                      <a:pt x="173" y="191"/>
                    </a:cubicBezTo>
                    <a:cubicBezTo>
                      <a:pt x="173" y="192"/>
                      <a:pt x="175" y="194"/>
                      <a:pt x="175" y="195"/>
                    </a:cubicBezTo>
                    <a:cubicBezTo>
                      <a:pt x="176" y="195"/>
                      <a:pt x="177" y="194"/>
                      <a:pt x="178" y="194"/>
                    </a:cubicBezTo>
                    <a:cubicBezTo>
                      <a:pt x="178" y="193"/>
                      <a:pt x="175" y="192"/>
                      <a:pt x="176" y="191"/>
                    </a:cubicBezTo>
                    <a:cubicBezTo>
                      <a:pt x="178" y="188"/>
                      <a:pt x="180" y="188"/>
                      <a:pt x="183" y="187"/>
                    </a:cubicBezTo>
                    <a:cubicBezTo>
                      <a:pt x="185" y="186"/>
                      <a:pt x="187" y="186"/>
                      <a:pt x="189" y="186"/>
                    </a:cubicBezTo>
                    <a:cubicBezTo>
                      <a:pt x="190" y="186"/>
                      <a:pt x="190" y="184"/>
                      <a:pt x="191" y="184"/>
                    </a:cubicBezTo>
                    <a:cubicBezTo>
                      <a:pt x="193" y="184"/>
                      <a:pt x="192" y="183"/>
                      <a:pt x="192" y="182"/>
                    </a:cubicBezTo>
                    <a:cubicBezTo>
                      <a:pt x="192" y="183"/>
                      <a:pt x="196" y="182"/>
                      <a:pt x="196" y="182"/>
                    </a:cubicBezTo>
                    <a:cubicBezTo>
                      <a:pt x="198" y="181"/>
                      <a:pt x="200" y="182"/>
                      <a:pt x="202" y="182"/>
                    </a:cubicBezTo>
                    <a:cubicBezTo>
                      <a:pt x="204" y="182"/>
                      <a:pt x="205" y="181"/>
                      <a:pt x="207" y="180"/>
                    </a:cubicBezTo>
                    <a:cubicBezTo>
                      <a:pt x="208" y="180"/>
                      <a:pt x="208" y="177"/>
                      <a:pt x="209" y="177"/>
                    </a:cubicBezTo>
                    <a:cubicBezTo>
                      <a:pt x="211" y="177"/>
                      <a:pt x="212" y="176"/>
                      <a:pt x="213" y="175"/>
                    </a:cubicBezTo>
                    <a:cubicBezTo>
                      <a:pt x="214" y="175"/>
                      <a:pt x="215" y="174"/>
                      <a:pt x="215" y="173"/>
                    </a:cubicBezTo>
                    <a:cubicBezTo>
                      <a:pt x="214" y="173"/>
                      <a:pt x="218" y="172"/>
                      <a:pt x="218" y="172"/>
                    </a:cubicBezTo>
                    <a:cubicBezTo>
                      <a:pt x="219" y="171"/>
                      <a:pt x="220" y="169"/>
                      <a:pt x="221" y="168"/>
                    </a:cubicBezTo>
                    <a:cubicBezTo>
                      <a:pt x="222" y="167"/>
                      <a:pt x="222" y="167"/>
                      <a:pt x="222" y="166"/>
                    </a:cubicBezTo>
                    <a:cubicBezTo>
                      <a:pt x="223" y="164"/>
                      <a:pt x="221" y="165"/>
                      <a:pt x="221" y="164"/>
                    </a:cubicBezTo>
                    <a:cubicBezTo>
                      <a:pt x="221" y="164"/>
                      <a:pt x="226" y="164"/>
                      <a:pt x="223" y="162"/>
                    </a:cubicBezTo>
                    <a:cubicBezTo>
                      <a:pt x="222" y="161"/>
                      <a:pt x="223" y="161"/>
                      <a:pt x="224" y="161"/>
                    </a:cubicBezTo>
                    <a:cubicBezTo>
                      <a:pt x="225" y="161"/>
                      <a:pt x="225" y="160"/>
                      <a:pt x="226" y="159"/>
                    </a:cubicBezTo>
                    <a:cubicBezTo>
                      <a:pt x="227" y="158"/>
                      <a:pt x="227" y="157"/>
                      <a:pt x="228" y="156"/>
                    </a:cubicBezTo>
                    <a:cubicBezTo>
                      <a:pt x="228" y="156"/>
                      <a:pt x="228" y="154"/>
                      <a:pt x="228" y="154"/>
                    </a:cubicBezTo>
                    <a:cubicBezTo>
                      <a:pt x="229" y="153"/>
                      <a:pt x="230" y="153"/>
                      <a:pt x="231" y="152"/>
                    </a:cubicBezTo>
                    <a:cubicBezTo>
                      <a:pt x="232" y="151"/>
                      <a:pt x="231" y="150"/>
                      <a:pt x="231" y="150"/>
                    </a:cubicBezTo>
                    <a:cubicBezTo>
                      <a:pt x="231" y="149"/>
                      <a:pt x="232" y="149"/>
                      <a:pt x="232" y="149"/>
                    </a:cubicBezTo>
                    <a:cubicBezTo>
                      <a:pt x="233" y="149"/>
                      <a:pt x="232" y="147"/>
                      <a:pt x="232" y="147"/>
                    </a:cubicBezTo>
                    <a:cubicBezTo>
                      <a:pt x="232" y="147"/>
                      <a:pt x="234" y="148"/>
                      <a:pt x="234" y="147"/>
                    </a:cubicBezTo>
                    <a:cubicBezTo>
                      <a:pt x="236" y="146"/>
                      <a:pt x="234" y="146"/>
                      <a:pt x="233" y="145"/>
                    </a:cubicBezTo>
                    <a:cubicBezTo>
                      <a:pt x="233" y="145"/>
                      <a:pt x="236" y="143"/>
                      <a:pt x="236" y="143"/>
                    </a:cubicBezTo>
                    <a:cubicBezTo>
                      <a:pt x="235" y="145"/>
                      <a:pt x="232" y="142"/>
                      <a:pt x="231" y="141"/>
                    </a:cubicBezTo>
                    <a:cubicBezTo>
                      <a:pt x="231" y="141"/>
                      <a:pt x="230" y="142"/>
                      <a:pt x="229" y="142"/>
                    </a:cubicBezTo>
                    <a:cubicBezTo>
                      <a:pt x="228" y="143"/>
                      <a:pt x="227" y="141"/>
                      <a:pt x="226" y="142"/>
                    </a:cubicBezTo>
                    <a:cubicBezTo>
                      <a:pt x="228" y="141"/>
                      <a:pt x="230" y="140"/>
                      <a:pt x="231" y="139"/>
                    </a:cubicBezTo>
                    <a:cubicBezTo>
                      <a:pt x="232" y="138"/>
                      <a:pt x="235" y="138"/>
                      <a:pt x="233" y="136"/>
                    </a:cubicBezTo>
                    <a:cubicBezTo>
                      <a:pt x="231" y="135"/>
                      <a:pt x="230" y="134"/>
                      <a:pt x="228" y="132"/>
                    </a:cubicBezTo>
                    <a:cubicBezTo>
                      <a:pt x="228" y="131"/>
                      <a:pt x="223" y="133"/>
                      <a:pt x="223" y="130"/>
                    </a:cubicBezTo>
                    <a:cubicBezTo>
                      <a:pt x="223" y="132"/>
                      <a:pt x="228" y="132"/>
                      <a:pt x="229" y="132"/>
                    </a:cubicBezTo>
                    <a:cubicBezTo>
                      <a:pt x="230" y="132"/>
                      <a:pt x="233" y="135"/>
                      <a:pt x="234" y="133"/>
                    </a:cubicBezTo>
                    <a:cubicBezTo>
                      <a:pt x="235" y="131"/>
                      <a:pt x="229" y="129"/>
                      <a:pt x="229" y="127"/>
                    </a:cubicBezTo>
                    <a:cubicBezTo>
                      <a:pt x="228" y="125"/>
                      <a:pt x="228" y="121"/>
                      <a:pt x="226" y="120"/>
                    </a:cubicBezTo>
                    <a:cubicBezTo>
                      <a:pt x="225" y="118"/>
                      <a:pt x="219" y="118"/>
                      <a:pt x="221" y="115"/>
                    </a:cubicBezTo>
                    <a:cubicBezTo>
                      <a:pt x="222" y="113"/>
                      <a:pt x="223" y="112"/>
                      <a:pt x="224" y="111"/>
                    </a:cubicBezTo>
                    <a:cubicBezTo>
                      <a:pt x="226" y="109"/>
                      <a:pt x="224" y="110"/>
                      <a:pt x="225" y="109"/>
                    </a:cubicBezTo>
                    <a:cubicBezTo>
                      <a:pt x="225" y="108"/>
                      <a:pt x="228" y="109"/>
                      <a:pt x="228" y="109"/>
                    </a:cubicBezTo>
                    <a:cubicBezTo>
                      <a:pt x="229" y="108"/>
                      <a:pt x="227" y="107"/>
                      <a:pt x="229" y="106"/>
                    </a:cubicBezTo>
                    <a:cubicBezTo>
                      <a:pt x="231" y="106"/>
                      <a:pt x="232" y="105"/>
                      <a:pt x="233" y="104"/>
                    </a:cubicBezTo>
                    <a:cubicBezTo>
                      <a:pt x="234" y="104"/>
                      <a:pt x="235" y="104"/>
                      <a:pt x="235" y="104"/>
                    </a:cubicBezTo>
                    <a:cubicBezTo>
                      <a:pt x="236" y="104"/>
                      <a:pt x="235" y="105"/>
                      <a:pt x="236" y="105"/>
                    </a:cubicBezTo>
                    <a:cubicBezTo>
                      <a:pt x="237" y="106"/>
                      <a:pt x="238" y="103"/>
                      <a:pt x="238" y="102"/>
                    </a:cubicBezTo>
                    <a:cubicBezTo>
                      <a:pt x="236" y="100"/>
                      <a:pt x="234" y="101"/>
                      <a:pt x="233" y="101"/>
                    </a:cubicBezTo>
                    <a:cubicBezTo>
                      <a:pt x="231" y="101"/>
                      <a:pt x="230" y="99"/>
                      <a:pt x="228" y="100"/>
                    </a:cubicBezTo>
                    <a:cubicBezTo>
                      <a:pt x="227" y="100"/>
                      <a:pt x="226" y="102"/>
                      <a:pt x="224" y="102"/>
                    </a:cubicBezTo>
                    <a:cubicBezTo>
                      <a:pt x="223" y="103"/>
                      <a:pt x="221" y="103"/>
                      <a:pt x="220" y="102"/>
                    </a:cubicBezTo>
                    <a:cubicBezTo>
                      <a:pt x="219" y="101"/>
                      <a:pt x="221" y="99"/>
                      <a:pt x="220" y="98"/>
                    </a:cubicBezTo>
                    <a:cubicBezTo>
                      <a:pt x="218" y="97"/>
                      <a:pt x="210" y="97"/>
                      <a:pt x="213" y="92"/>
                    </a:cubicBezTo>
                    <a:cubicBezTo>
                      <a:pt x="214" y="91"/>
                      <a:pt x="215" y="92"/>
                      <a:pt x="217" y="92"/>
                    </a:cubicBezTo>
                    <a:cubicBezTo>
                      <a:pt x="218" y="92"/>
                      <a:pt x="220" y="91"/>
                      <a:pt x="221" y="90"/>
                    </a:cubicBezTo>
                    <a:cubicBezTo>
                      <a:pt x="223" y="87"/>
                      <a:pt x="226" y="85"/>
                      <a:pt x="229" y="83"/>
                    </a:cubicBezTo>
                    <a:cubicBezTo>
                      <a:pt x="230" y="81"/>
                      <a:pt x="231" y="81"/>
                      <a:pt x="233" y="81"/>
                    </a:cubicBezTo>
                    <a:cubicBezTo>
                      <a:pt x="233" y="82"/>
                      <a:pt x="236" y="82"/>
                      <a:pt x="236" y="83"/>
                    </a:cubicBezTo>
                    <a:cubicBezTo>
                      <a:pt x="235" y="84"/>
                      <a:pt x="235" y="86"/>
                      <a:pt x="234" y="87"/>
                    </a:cubicBezTo>
                    <a:cubicBezTo>
                      <a:pt x="233" y="87"/>
                      <a:pt x="231" y="88"/>
                      <a:pt x="231" y="89"/>
                    </a:cubicBezTo>
                    <a:cubicBezTo>
                      <a:pt x="231" y="90"/>
                      <a:pt x="234" y="90"/>
                      <a:pt x="234" y="90"/>
                    </a:cubicBezTo>
                    <a:cubicBezTo>
                      <a:pt x="234" y="90"/>
                      <a:pt x="230" y="93"/>
                      <a:pt x="231" y="93"/>
                    </a:cubicBezTo>
                    <a:cubicBezTo>
                      <a:pt x="232" y="94"/>
                      <a:pt x="237" y="89"/>
                      <a:pt x="238" y="89"/>
                    </a:cubicBezTo>
                    <a:cubicBezTo>
                      <a:pt x="240" y="88"/>
                      <a:pt x="242" y="87"/>
                      <a:pt x="244" y="87"/>
                    </a:cubicBezTo>
                    <a:cubicBezTo>
                      <a:pt x="246" y="87"/>
                      <a:pt x="246" y="87"/>
                      <a:pt x="247" y="85"/>
                    </a:cubicBezTo>
                    <a:cubicBezTo>
                      <a:pt x="249" y="84"/>
                      <a:pt x="252" y="83"/>
                      <a:pt x="254" y="81"/>
                    </a:cubicBezTo>
                    <a:cubicBezTo>
                      <a:pt x="255" y="80"/>
                      <a:pt x="257" y="77"/>
                      <a:pt x="259" y="77"/>
                    </a:cubicBezTo>
                    <a:cubicBezTo>
                      <a:pt x="260" y="76"/>
                      <a:pt x="266" y="80"/>
                      <a:pt x="266" y="77"/>
                    </a:cubicBezTo>
                    <a:cubicBezTo>
                      <a:pt x="266" y="76"/>
                      <a:pt x="265" y="75"/>
                      <a:pt x="266" y="74"/>
                    </a:cubicBezTo>
                    <a:cubicBezTo>
                      <a:pt x="267" y="74"/>
                      <a:pt x="268" y="74"/>
                      <a:pt x="269" y="74"/>
                    </a:cubicBezTo>
                    <a:cubicBezTo>
                      <a:pt x="271" y="74"/>
                      <a:pt x="270" y="73"/>
                      <a:pt x="271" y="72"/>
                    </a:cubicBezTo>
                    <a:cubicBezTo>
                      <a:pt x="273" y="71"/>
                      <a:pt x="274" y="72"/>
                      <a:pt x="274" y="70"/>
                    </a:cubicBezTo>
                    <a:cubicBezTo>
                      <a:pt x="274" y="67"/>
                      <a:pt x="277" y="70"/>
                      <a:pt x="278" y="71"/>
                    </a:cubicBezTo>
                    <a:cubicBezTo>
                      <a:pt x="278" y="69"/>
                      <a:pt x="281" y="69"/>
                      <a:pt x="281" y="67"/>
                    </a:cubicBezTo>
                    <a:cubicBezTo>
                      <a:pt x="281" y="65"/>
                      <a:pt x="282" y="62"/>
                      <a:pt x="281" y="60"/>
                    </a:cubicBezTo>
                    <a:cubicBezTo>
                      <a:pt x="279" y="57"/>
                      <a:pt x="280" y="58"/>
                      <a:pt x="282" y="56"/>
                    </a:cubicBezTo>
                    <a:cubicBezTo>
                      <a:pt x="284" y="55"/>
                      <a:pt x="285" y="54"/>
                      <a:pt x="287" y="55"/>
                    </a:cubicBezTo>
                    <a:cubicBezTo>
                      <a:pt x="290" y="56"/>
                      <a:pt x="290" y="56"/>
                      <a:pt x="291" y="53"/>
                    </a:cubicBezTo>
                    <a:cubicBezTo>
                      <a:pt x="292" y="51"/>
                      <a:pt x="294" y="50"/>
                      <a:pt x="295" y="47"/>
                    </a:cubicBezTo>
                    <a:cubicBezTo>
                      <a:pt x="295" y="45"/>
                      <a:pt x="296" y="43"/>
                      <a:pt x="298" y="41"/>
                    </a:cubicBezTo>
                    <a:cubicBezTo>
                      <a:pt x="300" y="39"/>
                      <a:pt x="298" y="39"/>
                      <a:pt x="298" y="3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16" name="Freeform 717"/>
              <p:cNvSpPr>
                <a:spLocks/>
              </p:cNvSpPr>
              <p:nvPr/>
            </p:nvSpPr>
            <p:spPr bwMode="auto">
              <a:xfrm>
                <a:off x="6136752" y="1516867"/>
                <a:ext cx="295786" cy="509723"/>
              </a:xfrm>
              <a:custGeom>
                <a:avLst/>
                <a:gdLst>
                  <a:gd name="T0" fmla="*/ 61 w 63"/>
                  <a:gd name="T1" fmla="*/ 25 h 108"/>
                  <a:gd name="T2" fmla="*/ 61 w 63"/>
                  <a:gd name="T3" fmla="*/ 20 h 108"/>
                  <a:gd name="T4" fmla="*/ 61 w 63"/>
                  <a:gd name="T5" fmla="*/ 16 h 108"/>
                  <a:gd name="T6" fmla="*/ 60 w 63"/>
                  <a:gd name="T7" fmla="*/ 13 h 108"/>
                  <a:gd name="T8" fmla="*/ 60 w 63"/>
                  <a:gd name="T9" fmla="*/ 11 h 108"/>
                  <a:gd name="T10" fmla="*/ 57 w 63"/>
                  <a:gd name="T11" fmla="*/ 7 h 108"/>
                  <a:gd name="T12" fmla="*/ 51 w 63"/>
                  <a:gd name="T13" fmla="*/ 5 h 108"/>
                  <a:gd name="T14" fmla="*/ 44 w 63"/>
                  <a:gd name="T15" fmla="*/ 1 h 108"/>
                  <a:gd name="T16" fmla="*/ 44 w 63"/>
                  <a:gd name="T17" fmla="*/ 5 h 108"/>
                  <a:gd name="T18" fmla="*/ 34 w 63"/>
                  <a:gd name="T19" fmla="*/ 5 h 108"/>
                  <a:gd name="T20" fmla="*/ 34 w 63"/>
                  <a:gd name="T21" fmla="*/ 10 h 108"/>
                  <a:gd name="T22" fmla="*/ 29 w 63"/>
                  <a:gd name="T23" fmla="*/ 10 h 108"/>
                  <a:gd name="T24" fmla="*/ 27 w 63"/>
                  <a:gd name="T25" fmla="*/ 12 h 108"/>
                  <a:gd name="T26" fmla="*/ 25 w 63"/>
                  <a:gd name="T27" fmla="*/ 15 h 108"/>
                  <a:gd name="T28" fmla="*/ 25 w 63"/>
                  <a:gd name="T29" fmla="*/ 18 h 108"/>
                  <a:gd name="T30" fmla="*/ 24 w 63"/>
                  <a:gd name="T31" fmla="*/ 20 h 108"/>
                  <a:gd name="T32" fmla="*/ 20 w 63"/>
                  <a:gd name="T33" fmla="*/ 25 h 108"/>
                  <a:gd name="T34" fmla="*/ 17 w 63"/>
                  <a:gd name="T35" fmla="*/ 27 h 108"/>
                  <a:gd name="T36" fmla="*/ 16 w 63"/>
                  <a:gd name="T37" fmla="*/ 33 h 108"/>
                  <a:gd name="T38" fmla="*/ 13 w 63"/>
                  <a:gd name="T39" fmla="*/ 38 h 108"/>
                  <a:gd name="T40" fmla="*/ 15 w 63"/>
                  <a:gd name="T41" fmla="*/ 42 h 108"/>
                  <a:gd name="T42" fmla="*/ 9 w 63"/>
                  <a:gd name="T43" fmla="*/ 44 h 108"/>
                  <a:gd name="T44" fmla="*/ 5 w 63"/>
                  <a:gd name="T45" fmla="*/ 51 h 108"/>
                  <a:gd name="T46" fmla="*/ 6 w 63"/>
                  <a:gd name="T47" fmla="*/ 57 h 108"/>
                  <a:gd name="T48" fmla="*/ 8 w 63"/>
                  <a:gd name="T49" fmla="*/ 63 h 108"/>
                  <a:gd name="T50" fmla="*/ 7 w 63"/>
                  <a:gd name="T51" fmla="*/ 67 h 108"/>
                  <a:gd name="T52" fmla="*/ 7 w 63"/>
                  <a:gd name="T53" fmla="*/ 74 h 108"/>
                  <a:gd name="T54" fmla="*/ 4 w 63"/>
                  <a:gd name="T55" fmla="*/ 78 h 108"/>
                  <a:gd name="T56" fmla="*/ 3 w 63"/>
                  <a:gd name="T57" fmla="*/ 83 h 108"/>
                  <a:gd name="T58" fmla="*/ 0 w 63"/>
                  <a:gd name="T59" fmla="*/ 82 h 108"/>
                  <a:gd name="T60" fmla="*/ 4 w 63"/>
                  <a:gd name="T61" fmla="*/ 90 h 108"/>
                  <a:gd name="T62" fmla="*/ 7 w 63"/>
                  <a:gd name="T63" fmla="*/ 97 h 108"/>
                  <a:gd name="T64" fmla="*/ 8 w 63"/>
                  <a:gd name="T65" fmla="*/ 102 h 108"/>
                  <a:gd name="T66" fmla="*/ 10 w 63"/>
                  <a:gd name="T67" fmla="*/ 107 h 108"/>
                  <a:gd name="T68" fmla="*/ 14 w 63"/>
                  <a:gd name="T69" fmla="*/ 108 h 108"/>
                  <a:gd name="T70" fmla="*/ 15 w 63"/>
                  <a:gd name="T71" fmla="*/ 105 h 108"/>
                  <a:gd name="T72" fmla="*/ 24 w 63"/>
                  <a:gd name="T73" fmla="*/ 101 h 108"/>
                  <a:gd name="T74" fmla="*/ 27 w 63"/>
                  <a:gd name="T75" fmla="*/ 92 h 108"/>
                  <a:gd name="T76" fmla="*/ 26 w 63"/>
                  <a:gd name="T77" fmla="*/ 87 h 108"/>
                  <a:gd name="T78" fmla="*/ 28 w 63"/>
                  <a:gd name="T79" fmla="*/ 84 h 108"/>
                  <a:gd name="T80" fmla="*/ 32 w 63"/>
                  <a:gd name="T81" fmla="*/ 82 h 108"/>
                  <a:gd name="T82" fmla="*/ 32 w 63"/>
                  <a:gd name="T83" fmla="*/ 81 h 108"/>
                  <a:gd name="T84" fmla="*/ 35 w 63"/>
                  <a:gd name="T85" fmla="*/ 80 h 108"/>
                  <a:gd name="T86" fmla="*/ 34 w 63"/>
                  <a:gd name="T87" fmla="*/ 78 h 108"/>
                  <a:gd name="T88" fmla="*/ 36 w 63"/>
                  <a:gd name="T89" fmla="*/ 77 h 108"/>
                  <a:gd name="T90" fmla="*/ 35 w 63"/>
                  <a:gd name="T91" fmla="*/ 73 h 108"/>
                  <a:gd name="T92" fmla="*/ 29 w 63"/>
                  <a:gd name="T93" fmla="*/ 66 h 108"/>
                  <a:gd name="T94" fmla="*/ 30 w 63"/>
                  <a:gd name="T95" fmla="*/ 60 h 108"/>
                  <a:gd name="T96" fmla="*/ 30 w 63"/>
                  <a:gd name="T97" fmla="*/ 56 h 108"/>
                  <a:gd name="T98" fmla="*/ 33 w 63"/>
                  <a:gd name="T99" fmla="*/ 53 h 108"/>
                  <a:gd name="T100" fmla="*/ 39 w 63"/>
                  <a:gd name="T101" fmla="*/ 48 h 108"/>
                  <a:gd name="T102" fmla="*/ 49 w 63"/>
                  <a:gd name="T103" fmla="*/ 41 h 108"/>
                  <a:gd name="T104" fmla="*/ 50 w 63"/>
                  <a:gd name="T105" fmla="*/ 35 h 108"/>
                  <a:gd name="T106" fmla="*/ 50 w 63"/>
                  <a:gd name="T107" fmla="*/ 32 h 108"/>
                  <a:gd name="T108" fmla="*/ 54 w 63"/>
                  <a:gd name="T109" fmla="*/ 30 h 108"/>
                  <a:gd name="T110" fmla="*/ 58 w 63"/>
                  <a:gd name="T111" fmla="*/ 29 h 108"/>
                  <a:gd name="T112" fmla="*/ 60 w 63"/>
                  <a:gd name="T113" fmla="*/ 28 h 108"/>
                  <a:gd name="T114" fmla="*/ 63 w 63"/>
                  <a:gd name="T115" fmla="*/ 28 h 108"/>
                  <a:gd name="T116" fmla="*/ 61 w 63"/>
                  <a:gd name="T117" fmla="*/ 25 h 108"/>
                  <a:gd name="T118" fmla="*/ 61 w 63"/>
                  <a:gd name="T119" fmla="*/ 2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" h="108">
                    <a:moveTo>
                      <a:pt x="61" y="25"/>
                    </a:moveTo>
                    <a:cubicBezTo>
                      <a:pt x="60" y="24"/>
                      <a:pt x="62" y="22"/>
                      <a:pt x="61" y="20"/>
                    </a:cubicBezTo>
                    <a:cubicBezTo>
                      <a:pt x="60" y="18"/>
                      <a:pt x="61" y="18"/>
                      <a:pt x="61" y="16"/>
                    </a:cubicBezTo>
                    <a:cubicBezTo>
                      <a:pt x="61" y="15"/>
                      <a:pt x="60" y="14"/>
                      <a:pt x="60" y="13"/>
                    </a:cubicBezTo>
                    <a:cubicBezTo>
                      <a:pt x="59" y="12"/>
                      <a:pt x="60" y="12"/>
                      <a:pt x="60" y="11"/>
                    </a:cubicBezTo>
                    <a:cubicBezTo>
                      <a:pt x="59" y="9"/>
                      <a:pt x="59" y="8"/>
                      <a:pt x="57" y="7"/>
                    </a:cubicBezTo>
                    <a:cubicBezTo>
                      <a:pt x="55" y="6"/>
                      <a:pt x="53" y="6"/>
                      <a:pt x="51" y="5"/>
                    </a:cubicBezTo>
                    <a:cubicBezTo>
                      <a:pt x="49" y="3"/>
                      <a:pt x="47" y="0"/>
                      <a:pt x="44" y="1"/>
                    </a:cubicBezTo>
                    <a:cubicBezTo>
                      <a:pt x="43" y="1"/>
                      <a:pt x="44" y="4"/>
                      <a:pt x="44" y="5"/>
                    </a:cubicBezTo>
                    <a:cubicBezTo>
                      <a:pt x="43" y="8"/>
                      <a:pt x="37" y="6"/>
                      <a:pt x="34" y="5"/>
                    </a:cubicBezTo>
                    <a:cubicBezTo>
                      <a:pt x="34" y="7"/>
                      <a:pt x="34" y="8"/>
                      <a:pt x="34" y="10"/>
                    </a:cubicBezTo>
                    <a:cubicBezTo>
                      <a:pt x="33" y="10"/>
                      <a:pt x="31" y="9"/>
                      <a:pt x="29" y="10"/>
                    </a:cubicBezTo>
                    <a:cubicBezTo>
                      <a:pt x="28" y="10"/>
                      <a:pt x="28" y="11"/>
                      <a:pt x="27" y="12"/>
                    </a:cubicBezTo>
                    <a:cubicBezTo>
                      <a:pt x="27" y="13"/>
                      <a:pt x="25" y="14"/>
                      <a:pt x="25" y="15"/>
                    </a:cubicBezTo>
                    <a:cubicBezTo>
                      <a:pt x="24" y="16"/>
                      <a:pt x="26" y="18"/>
                      <a:pt x="25" y="18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1"/>
                      <a:pt x="20" y="23"/>
                      <a:pt x="20" y="25"/>
                    </a:cubicBezTo>
                    <a:cubicBezTo>
                      <a:pt x="20" y="27"/>
                      <a:pt x="18" y="25"/>
                      <a:pt x="17" y="27"/>
                    </a:cubicBezTo>
                    <a:cubicBezTo>
                      <a:pt x="17" y="29"/>
                      <a:pt x="17" y="31"/>
                      <a:pt x="16" y="33"/>
                    </a:cubicBezTo>
                    <a:cubicBezTo>
                      <a:pt x="16" y="35"/>
                      <a:pt x="13" y="36"/>
                      <a:pt x="13" y="38"/>
                    </a:cubicBezTo>
                    <a:cubicBezTo>
                      <a:pt x="13" y="39"/>
                      <a:pt x="16" y="41"/>
                      <a:pt x="15" y="42"/>
                    </a:cubicBezTo>
                    <a:cubicBezTo>
                      <a:pt x="13" y="44"/>
                      <a:pt x="11" y="43"/>
                      <a:pt x="9" y="44"/>
                    </a:cubicBezTo>
                    <a:cubicBezTo>
                      <a:pt x="6" y="45"/>
                      <a:pt x="5" y="48"/>
                      <a:pt x="5" y="51"/>
                    </a:cubicBezTo>
                    <a:cubicBezTo>
                      <a:pt x="6" y="53"/>
                      <a:pt x="6" y="55"/>
                      <a:pt x="6" y="57"/>
                    </a:cubicBezTo>
                    <a:cubicBezTo>
                      <a:pt x="6" y="60"/>
                      <a:pt x="4" y="61"/>
                      <a:pt x="8" y="63"/>
                    </a:cubicBezTo>
                    <a:cubicBezTo>
                      <a:pt x="10" y="65"/>
                      <a:pt x="9" y="66"/>
                      <a:pt x="7" y="67"/>
                    </a:cubicBezTo>
                    <a:cubicBezTo>
                      <a:pt x="6" y="68"/>
                      <a:pt x="8" y="72"/>
                      <a:pt x="7" y="74"/>
                    </a:cubicBezTo>
                    <a:cubicBezTo>
                      <a:pt x="7" y="76"/>
                      <a:pt x="4" y="76"/>
                      <a:pt x="4" y="78"/>
                    </a:cubicBezTo>
                    <a:cubicBezTo>
                      <a:pt x="4" y="79"/>
                      <a:pt x="4" y="83"/>
                      <a:pt x="3" y="83"/>
                    </a:cubicBezTo>
                    <a:cubicBezTo>
                      <a:pt x="3" y="83"/>
                      <a:pt x="1" y="82"/>
                      <a:pt x="0" y="82"/>
                    </a:cubicBezTo>
                    <a:cubicBezTo>
                      <a:pt x="0" y="86"/>
                      <a:pt x="4" y="87"/>
                      <a:pt x="4" y="90"/>
                    </a:cubicBezTo>
                    <a:cubicBezTo>
                      <a:pt x="3" y="91"/>
                      <a:pt x="6" y="96"/>
                      <a:pt x="7" y="97"/>
                    </a:cubicBezTo>
                    <a:cubicBezTo>
                      <a:pt x="9" y="99"/>
                      <a:pt x="8" y="100"/>
                      <a:pt x="8" y="102"/>
                    </a:cubicBezTo>
                    <a:cubicBezTo>
                      <a:pt x="8" y="103"/>
                      <a:pt x="10" y="105"/>
                      <a:pt x="10" y="107"/>
                    </a:cubicBezTo>
                    <a:cubicBezTo>
                      <a:pt x="9" y="108"/>
                      <a:pt x="13" y="107"/>
                      <a:pt x="14" y="108"/>
                    </a:cubicBezTo>
                    <a:cubicBezTo>
                      <a:pt x="16" y="108"/>
                      <a:pt x="15" y="107"/>
                      <a:pt x="15" y="105"/>
                    </a:cubicBezTo>
                    <a:cubicBezTo>
                      <a:pt x="15" y="100"/>
                      <a:pt x="23" y="104"/>
                      <a:pt x="24" y="101"/>
                    </a:cubicBezTo>
                    <a:cubicBezTo>
                      <a:pt x="25" y="98"/>
                      <a:pt x="26" y="95"/>
                      <a:pt x="27" y="92"/>
                    </a:cubicBezTo>
                    <a:cubicBezTo>
                      <a:pt x="27" y="90"/>
                      <a:pt x="27" y="88"/>
                      <a:pt x="26" y="87"/>
                    </a:cubicBezTo>
                    <a:cubicBezTo>
                      <a:pt x="25" y="85"/>
                      <a:pt x="26" y="85"/>
                      <a:pt x="28" y="84"/>
                    </a:cubicBezTo>
                    <a:cubicBezTo>
                      <a:pt x="29" y="84"/>
                      <a:pt x="32" y="83"/>
                      <a:pt x="32" y="82"/>
                    </a:cubicBezTo>
                    <a:cubicBezTo>
                      <a:pt x="32" y="82"/>
                      <a:pt x="32" y="81"/>
                      <a:pt x="32" y="81"/>
                    </a:cubicBezTo>
                    <a:cubicBezTo>
                      <a:pt x="33" y="81"/>
                      <a:pt x="35" y="81"/>
                      <a:pt x="35" y="80"/>
                    </a:cubicBezTo>
                    <a:cubicBezTo>
                      <a:pt x="35" y="79"/>
                      <a:pt x="34" y="79"/>
                      <a:pt x="34" y="78"/>
                    </a:cubicBezTo>
                    <a:cubicBezTo>
                      <a:pt x="35" y="78"/>
                      <a:pt x="36" y="77"/>
                      <a:pt x="36" y="77"/>
                    </a:cubicBezTo>
                    <a:cubicBezTo>
                      <a:pt x="38" y="75"/>
                      <a:pt x="37" y="74"/>
                      <a:pt x="35" y="73"/>
                    </a:cubicBezTo>
                    <a:cubicBezTo>
                      <a:pt x="33" y="71"/>
                      <a:pt x="29" y="70"/>
                      <a:pt x="29" y="66"/>
                    </a:cubicBezTo>
                    <a:cubicBezTo>
                      <a:pt x="29" y="64"/>
                      <a:pt x="29" y="62"/>
                      <a:pt x="30" y="60"/>
                    </a:cubicBezTo>
                    <a:cubicBezTo>
                      <a:pt x="31" y="58"/>
                      <a:pt x="31" y="58"/>
                      <a:pt x="30" y="56"/>
                    </a:cubicBezTo>
                    <a:cubicBezTo>
                      <a:pt x="29" y="56"/>
                      <a:pt x="33" y="53"/>
                      <a:pt x="33" y="53"/>
                    </a:cubicBezTo>
                    <a:cubicBezTo>
                      <a:pt x="35" y="51"/>
                      <a:pt x="36" y="49"/>
                      <a:pt x="39" y="48"/>
                    </a:cubicBezTo>
                    <a:cubicBezTo>
                      <a:pt x="42" y="47"/>
                      <a:pt x="47" y="44"/>
                      <a:pt x="49" y="41"/>
                    </a:cubicBezTo>
                    <a:cubicBezTo>
                      <a:pt x="51" y="38"/>
                      <a:pt x="46" y="36"/>
                      <a:pt x="50" y="35"/>
                    </a:cubicBezTo>
                    <a:cubicBezTo>
                      <a:pt x="52" y="34"/>
                      <a:pt x="51" y="34"/>
                      <a:pt x="50" y="32"/>
                    </a:cubicBezTo>
                    <a:cubicBezTo>
                      <a:pt x="50" y="31"/>
                      <a:pt x="53" y="30"/>
                      <a:pt x="54" y="30"/>
                    </a:cubicBezTo>
                    <a:cubicBezTo>
                      <a:pt x="56" y="28"/>
                      <a:pt x="57" y="27"/>
                      <a:pt x="58" y="29"/>
                    </a:cubicBezTo>
                    <a:cubicBezTo>
                      <a:pt x="59" y="29"/>
                      <a:pt x="60" y="28"/>
                      <a:pt x="60" y="28"/>
                    </a:cubicBezTo>
                    <a:cubicBezTo>
                      <a:pt x="61" y="28"/>
                      <a:pt x="62" y="28"/>
                      <a:pt x="63" y="28"/>
                    </a:cubicBezTo>
                    <a:cubicBezTo>
                      <a:pt x="63" y="27"/>
                      <a:pt x="62" y="27"/>
                      <a:pt x="61" y="25"/>
                    </a:cubicBezTo>
                    <a:cubicBezTo>
                      <a:pt x="60" y="24"/>
                      <a:pt x="61" y="26"/>
                      <a:pt x="61" y="2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17" name="Freeform 718"/>
              <p:cNvSpPr>
                <a:spLocks/>
              </p:cNvSpPr>
              <p:nvPr/>
            </p:nvSpPr>
            <p:spPr bwMode="auto">
              <a:xfrm>
                <a:off x="6353770" y="1478277"/>
                <a:ext cx="253991" cy="397166"/>
              </a:xfrm>
              <a:custGeom>
                <a:avLst/>
                <a:gdLst>
                  <a:gd name="T0" fmla="*/ 53 w 54"/>
                  <a:gd name="T1" fmla="*/ 59 h 84"/>
                  <a:gd name="T2" fmla="*/ 47 w 54"/>
                  <a:gd name="T3" fmla="*/ 55 h 84"/>
                  <a:gd name="T4" fmla="*/ 49 w 54"/>
                  <a:gd name="T5" fmla="*/ 51 h 84"/>
                  <a:gd name="T6" fmla="*/ 44 w 54"/>
                  <a:gd name="T7" fmla="*/ 44 h 84"/>
                  <a:gd name="T8" fmla="*/ 46 w 54"/>
                  <a:gd name="T9" fmla="*/ 43 h 84"/>
                  <a:gd name="T10" fmla="*/ 44 w 54"/>
                  <a:gd name="T11" fmla="*/ 38 h 84"/>
                  <a:gd name="T12" fmla="*/ 45 w 54"/>
                  <a:gd name="T13" fmla="*/ 36 h 84"/>
                  <a:gd name="T14" fmla="*/ 44 w 54"/>
                  <a:gd name="T15" fmla="*/ 32 h 84"/>
                  <a:gd name="T16" fmla="*/ 42 w 54"/>
                  <a:gd name="T17" fmla="*/ 26 h 84"/>
                  <a:gd name="T18" fmla="*/ 45 w 54"/>
                  <a:gd name="T19" fmla="*/ 23 h 84"/>
                  <a:gd name="T20" fmla="*/ 44 w 54"/>
                  <a:gd name="T21" fmla="*/ 19 h 84"/>
                  <a:gd name="T22" fmla="*/ 38 w 54"/>
                  <a:gd name="T23" fmla="*/ 13 h 84"/>
                  <a:gd name="T24" fmla="*/ 40 w 54"/>
                  <a:gd name="T25" fmla="*/ 12 h 84"/>
                  <a:gd name="T26" fmla="*/ 39 w 54"/>
                  <a:gd name="T27" fmla="*/ 10 h 84"/>
                  <a:gd name="T28" fmla="*/ 41 w 54"/>
                  <a:gd name="T29" fmla="*/ 3 h 84"/>
                  <a:gd name="T30" fmla="*/ 37 w 54"/>
                  <a:gd name="T31" fmla="*/ 1 h 84"/>
                  <a:gd name="T32" fmla="*/ 34 w 54"/>
                  <a:gd name="T33" fmla="*/ 0 h 84"/>
                  <a:gd name="T34" fmla="*/ 29 w 54"/>
                  <a:gd name="T35" fmla="*/ 1 h 84"/>
                  <a:gd name="T36" fmla="*/ 25 w 54"/>
                  <a:gd name="T37" fmla="*/ 5 h 84"/>
                  <a:gd name="T38" fmla="*/ 24 w 54"/>
                  <a:gd name="T39" fmla="*/ 10 h 84"/>
                  <a:gd name="T40" fmla="*/ 21 w 54"/>
                  <a:gd name="T41" fmla="*/ 13 h 84"/>
                  <a:gd name="T42" fmla="*/ 17 w 54"/>
                  <a:gd name="T43" fmla="*/ 11 h 84"/>
                  <a:gd name="T44" fmla="*/ 14 w 54"/>
                  <a:gd name="T45" fmla="*/ 12 h 84"/>
                  <a:gd name="T46" fmla="*/ 7 w 54"/>
                  <a:gd name="T47" fmla="*/ 10 h 84"/>
                  <a:gd name="T48" fmla="*/ 4 w 54"/>
                  <a:gd name="T49" fmla="*/ 7 h 84"/>
                  <a:gd name="T50" fmla="*/ 0 w 54"/>
                  <a:gd name="T51" fmla="*/ 9 h 84"/>
                  <a:gd name="T52" fmla="*/ 8 w 54"/>
                  <a:gd name="T53" fmla="*/ 14 h 84"/>
                  <a:gd name="T54" fmla="*/ 12 w 54"/>
                  <a:gd name="T55" fmla="*/ 16 h 84"/>
                  <a:gd name="T56" fmla="*/ 14 w 54"/>
                  <a:gd name="T57" fmla="*/ 19 h 84"/>
                  <a:gd name="T58" fmla="*/ 14 w 54"/>
                  <a:gd name="T59" fmla="*/ 21 h 84"/>
                  <a:gd name="T60" fmla="*/ 15 w 54"/>
                  <a:gd name="T61" fmla="*/ 24 h 84"/>
                  <a:gd name="T62" fmla="*/ 15 w 54"/>
                  <a:gd name="T63" fmla="*/ 27 h 84"/>
                  <a:gd name="T64" fmla="*/ 16 w 54"/>
                  <a:gd name="T65" fmla="*/ 29 h 84"/>
                  <a:gd name="T66" fmla="*/ 15 w 54"/>
                  <a:gd name="T67" fmla="*/ 33 h 84"/>
                  <a:gd name="T68" fmla="*/ 17 w 54"/>
                  <a:gd name="T69" fmla="*/ 36 h 84"/>
                  <a:gd name="T70" fmla="*/ 21 w 54"/>
                  <a:gd name="T71" fmla="*/ 38 h 84"/>
                  <a:gd name="T72" fmla="*/ 22 w 54"/>
                  <a:gd name="T73" fmla="*/ 41 h 84"/>
                  <a:gd name="T74" fmla="*/ 23 w 54"/>
                  <a:gd name="T75" fmla="*/ 44 h 84"/>
                  <a:gd name="T76" fmla="*/ 20 w 54"/>
                  <a:gd name="T77" fmla="*/ 44 h 84"/>
                  <a:gd name="T78" fmla="*/ 16 w 54"/>
                  <a:gd name="T79" fmla="*/ 49 h 84"/>
                  <a:gd name="T80" fmla="*/ 13 w 54"/>
                  <a:gd name="T81" fmla="*/ 51 h 84"/>
                  <a:gd name="T82" fmla="*/ 10 w 54"/>
                  <a:gd name="T83" fmla="*/ 54 h 84"/>
                  <a:gd name="T84" fmla="*/ 4 w 54"/>
                  <a:gd name="T85" fmla="*/ 57 h 84"/>
                  <a:gd name="T86" fmla="*/ 2 w 54"/>
                  <a:gd name="T87" fmla="*/ 62 h 84"/>
                  <a:gd name="T88" fmla="*/ 4 w 54"/>
                  <a:gd name="T89" fmla="*/ 67 h 84"/>
                  <a:gd name="T90" fmla="*/ 4 w 54"/>
                  <a:gd name="T91" fmla="*/ 73 h 84"/>
                  <a:gd name="T92" fmla="*/ 4 w 54"/>
                  <a:gd name="T93" fmla="*/ 78 h 84"/>
                  <a:gd name="T94" fmla="*/ 7 w 54"/>
                  <a:gd name="T95" fmla="*/ 80 h 84"/>
                  <a:gd name="T96" fmla="*/ 5 w 54"/>
                  <a:gd name="T97" fmla="*/ 81 h 84"/>
                  <a:gd name="T98" fmla="*/ 8 w 54"/>
                  <a:gd name="T99" fmla="*/ 79 h 84"/>
                  <a:gd name="T100" fmla="*/ 8 w 54"/>
                  <a:gd name="T101" fmla="*/ 83 h 84"/>
                  <a:gd name="T102" fmla="*/ 11 w 54"/>
                  <a:gd name="T103" fmla="*/ 80 h 84"/>
                  <a:gd name="T104" fmla="*/ 11 w 54"/>
                  <a:gd name="T105" fmla="*/ 83 h 84"/>
                  <a:gd name="T106" fmla="*/ 23 w 54"/>
                  <a:gd name="T107" fmla="*/ 80 h 84"/>
                  <a:gd name="T108" fmla="*/ 36 w 54"/>
                  <a:gd name="T109" fmla="*/ 78 h 84"/>
                  <a:gd name="T110" fmla="*/ 46 w 54"/>
                  <a:gd name="T111" fmla="*/ 68 h 84"/>
                  <a:gd name="T112" fmla="*/ 53 w 54"/>
                  <a:gd name="T113" fmla="*/ 59 h 84"/>
                  <a:gd name="T114" fmla="*/ 53 w 54"/>
                  <a:gd name="T115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" h="84">
                    <a:moveTo>
                      <a:pt x="53" y="59"/>
                    </a:moveTo>
                    <a:cubicBezTo>
                      <a:pt x="52" y="57"/>
                      <a:pt x="49" y="56"/>
                      <a:pt x="47" y="55"/>
                    </a:cubicBezTo>
                    <a:cubicBezTo>
                      <a:pt x="44" y="53"/>
                      <a:pt x="48" y="53"/>
                      <a:pt x="49" y="51"/>
                    </a:cubicBezTo>
                    <a:cubicBezTo>
                      <a:pt x="49" y="51"/>
                      <a:pt x="45" y="45"/>
                      <a:pt x="44" y="44"/>
                    </a:cubicBezTo>
                    <a:cubicBezTo>
                      <a:pt x="44" y="44"/>
                      <a:pt x="46" y="43"/>
                      <a:pt x="46" y="43"/>
                    </a:cubicBezTo>
                    <a:cubicBezTo>
                      <a:pt x="46" y="42"/>
                      <a:pt x="44" y="39"/>
                      <a:pt x="44" y="38"/>
                    </a:cubicBezTo>
                    <a:cubicBezTo>
                      <a:pt x="44" y="37"/>
                      <a:pt x="45" y="37"/>
                      <a:pt x="45" y="36"/>
                    </a:cubicBezTo>
                    <a:cubicBezTo>
                      <a:pt x="46" y="35"/>
                      <a:pt x="44" y="33"/>
                      <a:pt x="44" y="32"/>
                    </a:cubicBezTo>
                    <a:cubicBezTo>
                      <a:pt x="42" y="30"/>
                      <a:pt x="40" y="28"/>
                      <a:pt x="42" y="26"/>
                    </a:cubicBezTo>
                    <a:cubicBezTo>
                      <a:pt x="43" y="25"/>
                      <a:pt x="45" y="24"/>
                      <a:pt x="45" y="23"/>
                    </a:cubicBezTo>
                    <a:cubicBezTo>
                      <a:pt x="46" y="21"/>
                      <a:pt x="44" y="20"/>
                      <a:pt x="44" y="19"/>
                    </a:cubicBezTo>
                    <a:cubicBezTo>
                      <a:pt x="43" y="18"/>
                      <a:pt x="36" y="15"/>
                      <a:pt x="38" y="13"/>
                    </a:cubicBezTo>
                    <a:cubicBezTo>
                      <a:pt x="38" y="13"/>
                      <a:pt x="40" y="12"/>
                      <a:pt x="40" y="12"/>
                    </a:cubicBezTo>
                    <a:cubicBezTo>
                      <a:pt x="40" y="12"/>
                      <a:pt x="37" y="10"/>
                      <a:pt x="39" y="10"/>
                    </a:cubicBezTo>
                    <a:cubicBezTo>
                      <a:pt x="42" y="10"/>
                      <a:pt x="44" y="5"/>
                      <a:pt x="41" y="3"/>
                    </a:cubicBezTo>
                    <a:cubicBezTo>
                      <a:pt x="40" y="2"/>
                      <a:pt x="38" y="2"/>
                      <a:pt x="37" y="1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32" y="1"/>
                      <a:pt x="31" y="0"/>
                      <a:pt x="29" y="1"/>
                    </a:cubicBezTo>
                    <a:cubicBezTo>
                      <a:pt x="28" y="2"/>
                      <a:pt x="26" y="4"/>
                      <a:pt x="25" y="5"/>
                    </a:cubicBezTo>
                    <a:cubicBezTo>
                      <a:pt x="25" y="6"/>
                      <a:pt x="25" y="10"/>
                      <a:pt x="24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0" y="13"/>
                      <a:pt x="18" y="11"/>
                      <a:pt x="17" y="11"/>
                    </a:cubicBezTo>
                    <a:cubicBezTo>
                      <a:pt x="16" y="11"/>
                      <a:pt x="15" y="12"/>
                      <a:pt x="14" y="12"/>
                    </a:cubicBezTo>
                    <a:cubicBezTo>
                      <a:pt x="11" y="13"/>
                      <a:pt x="9" y="12"/>
                      <a:pt x="7" y="10"/>
                    </a:cubicBezTo>
                    <a:cubicBezTo>
                      <a:pt x="7" y="9"/>
                      <a:pt x="5" y="7"/>
                      <a:pt x="4" y="7"/>
                    </a:cubicBezTo>
                    <a:cubicBezTo>
                      <a:pt x="3" y="7"/>
                      <a:pt x="1" y="9"/>
                      <a:pt x="0" y="9"/>
                    </a:cubicBezTo>
                    <a:cubicBezTo>
                      <a:pt x="2" y="11"/>
                      <a:pt x="5" y="13"/>
                      <a:pt x="8" y="14"/>
                    </a:cubicBezTo>
                    <a:cubicBezTo>
                      <a:pt x="9" y="14"/>
                      <a:pt x="11" y="15"/>
                      <a:pt x="12" y="16"/>
                    </a:cubicBezTo>
                    <a:cubicBezTo>
                      <a:pt x="13" y="17"/>
                      <a:pt x="13" y="18"/>
                      <a:pt x="14" y="19"/>
                    </a:cubicBezTo>
                    <a:cubicBezTo>
                      <a:pt x="14" y="20"/>
                      <a:pt x="13" y="20"/>
                      <a:pt x="14" y="21"/>
                    </a:cubicBezTo>
                    <a:cubicBezTo>
                      <a:pt x="14" y="22"/>
                      <a:pt x="16" y="23"/>
                      <a:pt x="15" y="24"/>
                    </a:cubicBezTo>
                    <a:cubicBezTo>
                      <a:pt x="15" y="25"/>
                      <a:pt x="14" y="26"/>
                      <a:pt x="15" y="27"/>
                    </a:cubicBezTo>
                    <a:cubicBezTo>
                      <a:pt x="15" y="27"/>
                      <a:pt x="16" y="29"/>
                      <a:pt x="16" y="29"/>
                    </a:cubicBezTo>
                    <a:cubicBezTo>
                      <a:pt x="15" y="30"/>
                      <a:pt x="15" y="32"/>
                      <a:pt x="15" y="33"/>
                    </a:cubicBezTo>
                    <a:cubicBezTo>
                      <a:pt x="15" y="33"/>
                      <a:pt x="17" y="36"/>
                      <a:pt x="17" y="36"/>
                    </a:cubicBezTo>
                    <a:cubicBezTo>
                      <a:pt x="18" y="37"/>
                      <a:pt x="20" y="38"/>
                      <a:pt x="21" y="38"/>
                    </a:cubicBezTo>
                    <a:cubicBezTo>
                      <a:pt x="22" y="39"/>
                      <a:pt x="22" y="40"/>
                      <a:pt x="22" y="41"/>
                    </a:cubicBezTo>
                    <a:cubicBezTo>
                      <a:pt x="22" y="42"/>
                      <a:pt x="23" y="43"/>
                      <a:pt x="23" y="44"/>
                    </a:cubicBezTo>
                    <a:cubicBezTo>
                      <a:pt x="23" y="45"/>
                      <a:pt x="21" y="44"/>
                      <a:pt x="20" y="44"/>
                    </a:cubicBezTo>
                    <a:cubicBezTo>
                      <a:pt x="19" y="44"/>
                      <a:pt x="16" y="48"/>
                      <a:pt x="16" y="49"/>
                    </a:cubicBezTo>
                    <a:cubicBezTo>
                      <a:pt x="15" y="50"/>
                      <a:pt x="14" y="50"/>
                      <a:pt x="13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9" y="54"/>
                      <a:pt x="4" y="58"/>
                      <a:pt x="4" y="57"/>
                    </a:cubicBezTo>
                    <a:cubicBezTo>
                      <a:pt x="4" y="59"/>
                      <a:pt x="2" y="60"/>
                      <a:pt x="2" y="62"/>
                    </a:cubicBezTo>
                    <a:cubicBezTo>
                      <a:pt x="3" y="64"/>
                      <a:pt x="2" y="67"/>
                      <a:pt x="4" y="67"/>
                    </a:cubicBezTo>
                    <a:cubicBezTo>
                      <a:pt x="5" y="67"/>
                      <a:pt x="4" y="72"/>
                      <a:pt x="4" y="73"/>
                    </a:cubicBezTo>
                    <a:cubicBezTo>
                      <a:pt x="4" y="75"/>
                      <a:pt x="2" y="77"/>
                      <a:pt x="4" y="78"/>
                    </a:cubicBezTo>
                    <a:cubicBezTo>
                      <a:pt x="4" y="78"/>
                      <a:pt x="8" y="79"/>
                      <a:pt x="7" y="80"/>
                    </a:cubicBezTo>
                    <a:cubicBezTo>
                      <a:pt x="7" y="80"/>
                      <a:pt x="5" y="81"/>
                      <a:pt x="5" y="81"/>
                    </a:cubicBezTo>
                    <a:cubicBezTo>
                      <a:pt x="7" y="81"/>
                      <a:pt x="7" y="79"/>
                      <a:pt x="8" y="79"/>
                    </a:cubicBezTo>
                    <a:cubicBezTo>
                      <a:pt x="10" y="78"/>
                      <a:pt x="8" y="83"/>
                      <a:pt x="8" y="83"/>
                    </a:cubicBezTo>
                    <a:cubicBezTo>
                      <a:pt x="8" y="83"/>
                      <a:pt x="11" y="80"/>
                      <a:pt x="11" y="80"/>
                    </a:cubicBezTo>
                    <a:cubicBezTo>
                      <a:pt x="12" y="79"/>
                      <a:pt x="11" y="83"/>
                      <a:pt x="11" y="83"/>
                    </a:cubicBezTo>
                    <a:cubicBezTo>
                      <a:pt x="14" y="84"/>
                      <a:pt x="20" y="81"/>
                      <a:pt x="23" y="80"/>
                    </a:cubicBezTo>
                    <a:cubicBezTo>
                      <a:pt x="27" y="79"/>
                      <a:pt x="31" y="79"/>
                      <a:pt x="36" y="78"/>
                    </a:cubicBezTo>
                    <a:cubicBezTo>
                      <a:pt x="39" y="74"/>
                      <a:pt x="43" y="71"/>
                      <a:pt x="46" y="68"/>
                    </a:cubicBezTo>
                    <a:cubicBezTo>
                      <a:pt x="48" y="66"/>
                      <a:pt x="54" y="62"/>
                      <a:pt x="53" y="59"/>
                    </a:cubicBezTo>
                    <a:cubicBezTo>
                      <a:pt x="52" y="57"/>
                      <a:pt x="54" y="62"/>
                      <a:pt x="53" y="5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18" name="Freeform 719"/>
              <p:cNvSpPr>
                <a:spLocks/>
              </p:cNvSpPr>
              <p:nvPr/>
            </p:nvSpPr>
            <p:spPr bwMode="auto">
              <a:xfrm>
                <a:off x="5990466" y="1431645"/>
                <a:ext cx="602826" cy="504899"/>
              </a:xfrm>
              <a:custGeom>
                <a:avLst/>
                <a:gdLst>
                  <a:gd name="T0" fmla="*/ 38 w 128"/>
                  <a:gd name="T1" fmla="*/ 87 h 107"/>
                  <a:gd name="T2" fmla="*/ 38 w 128"/>
                  <a:gd name="T3" fmla="*/ 63 h 107"/>
                  <a:gd name="T4" fmla="*/ 47 w 128"/>
                  <a:gd name="T5" fmla="*/ 52 h 107"/>
                  <a:gd name="T6" fmla="*/ 56 w 128"/>
                  <a:gd name="T7" fmla="*/ 34 h 107"/>
                  <a:gd name="T8" fmla="*/ 72 w 128"/>
                  <a:gd name="T9" fmla="*/ 25 h 107"/>
                  <a:gd name="T10" fmla="*/ 86 w 128"/>
                  <a:gd name="T11" fmla="*/ 22 h 107"/>
                  <a:gd name="T12" fmla="*/ 102 w 128"/>
                  <a:gd name="T13" fmla="*/ 20 h 107"/>
                  <a:gd name="T14" fmla="*/ 112 w 128"/>
                  <a:gd name="T15" fmla="*/ 10 h 107"/>
                  <a:gd name="T16" fmla="*/ 120 w 128"/>
                  <a:gd name="T17" fmla="*/ 13 h 107"/>
                  <a:gd name="T18" fmla="*/ 127 w 128"/>
                  <a:gd name="T19" fmla="*/ 6 h 107"/>
                  <a:gd name="T20" fmla="*/ 114 w 128"/>
                  <a:gd name="T21" fmla="*/ 5 h 107"/>
                  <a:gd name="T22" fmla="*/ 116 w 128"/>
                  <a:gd name="T23" fmla="*/ 2 h 107"/>
                  <a:gd name="T24" fmla="*/ 106 w 128"/>
                  <a:gd name="T25" fmla="*/ 3 h 107"/>
                  <a:gd name="T26" fmla="*/ 100 w 128"/>
                  <a:gd name="T27" fmla="*/ 1 h 107"/>
                  <a:gd name="T28" fmla="*/ 95 w 128"/>
                  <a:gd name="T29" fmla="*/ 3 h 107"/>
                  <a:gd name="T30" fmla="*/ 91 w 128"/>
                  <a:gd name="T31" fmla="*/ 6 h 107"/>
                  <a:gd name="T32" fmla="*/ 90 w 128"/>
                  <a:gd name="T33" fmla="*/ 11 h 107"/>
                  <a:gd name="T34" fmla="*/ 84 w 128"/>
                  <a:gd name="T35" fmla="*/ 10 h 107"/>
                  <a:gd name="T36" fmla="*/ 80 w 128"/>
                  <a:gd name="T37" fmla="*/ 13 h 107"/>
                  <a:gd name="T38" fmla="*/ 76 w 128"/>
                  <a:gd name="T39" fmla="*/ 15 h 107"/>
                  <a:gd name="T40" fmla="*/ 72 w 128"/>
                  <a:gd name="T41" fmla="*/ 16 h 107"/>
                  <a:gd name="T42" fmla="*/ 68 w 128"/>
                  <a:gd name="T43" fmla="*/ 10 h 107"/>
                  <a:gd name="T44" fmla="*/ 67 w 128"/>
                  <a:gd name="T45" fmla="*/ 14 h 107"/>
                  <a:gd name="T46" fmla="*/ 65 w 128"/>
                  <a:gd name="T47" fmla="*/ 14 h 107"/>
                  <a:gd name="T48" fmla="*/ 62 w 128"/>
                  <a:gd name="T49" fmla="*/ 18 h 107"/>
                  <a:gd name="T50" fmla="*/ 61 w 128"/>
                  <a:gd name="T51" fmla="*/ 21 h 107"/>
                  <a:gd name="T52" fmla="*/ 57 w 128"/>
                  <a:gd name="T53" fmla="*/ 20 h 107"/>
                  <a:gd name="T54" fmla="*/ 54 w 128"/>
                  <a:gd name="T55" fmla="*/ 20 h 107"/>
                  <a:gd name="T56" fmla="*/ 51 w 128"/>
                  <a:gd name="T57" fmla="*/ 22 h 107"/>
                  <a:gd name="T58" fmla="*/ 49 w 128"/>
                  <a:gd name="T59" fmla="*/ 23 h 107"/>
                  <a:gd name="T60" fmla="*/ 54 w 128"/>
                  <a:gd name="T61" fmla="*/ 25 h 107"/>
                  <a:gd name="T62" fmla="*/ 56 w 128"/>
                  <a:gd name="T63" fmla="*/ 25 h 107"/>
                  <a:gd name="T64" fmla="*/ 57 w 128"/>
                  <a:gd name="T65" fmla="*/ 28 h 107"/>
                  <a:gd name="T66" fmla="*/ 49 w 128"/>
                  <a:gd name="T67" fmla="*/ 31 h 107"/>
                  <a:gd name="T68" fmla="*/ 53 w 128"/>
                  <a:gd name="T69" fmla="*/ 33 h 107"/>
                  <a:gd name="T70" fmla="*/ 49 w 128"/>
                  <a:gd name="T71" fmla="*/ 35 h 107"/>
                  <a:gd name="T72" fmla="*/ 43 w 128"/>
                  <a:gd name="T73" fmla="*/ 40 h 107"/>
                  <a:gd name="T74" fmla="*/ 42 w 128"/>
                  <a:gd name="T75" fmla="*/ 43 h 107"/>
                  <a:gd name="T76" fmla="*/ 39 w 128"/>
                  <a:gd name="T77" fmla="*/ 45 h 107"/>
                  <a:gd name="T78" fmla="*/ 39 w 128"/>
                  <a:gd name="T79" fmla="*/ 49 h 107"/>
                  <a:gd name="T80" fmla="*/ 39 w 128"/>
                  <a:gd name="T81" fmla="*/ 52 h 107"/>
                  <a:gd name="T82" fmla="*/ 35 w 128"/>
                  <a:gd name="T83" fmla="*/ 56 h 107"/>
                  <a:gd name="T84" fmla="*/ 27 w 128"/>
                  <a:gd name="T85" fmla="*/ 62 h 107"/>
                  <a:gd name="T86" fmla="*/ 31 w 128"/>
                  <a:gd name="T87" fmla="*/ 64 h 107"/>
                  <a:gd name="T88" fmla="*/ 28 w 128"/>
                  <a:gd name="T89" fmla="*/ 66 h 107"/>
                  <a:gd name="T90" fmla="*/ 19 w 128"/>
                  <a:gd name="T91" fmla="*/ 68 h 107"/>
                  <a:gd name="T92" fmla="*/ 16 w 128"/>
                  <a:gd name="T93" fmla="*/ 72 h 107"/>
                  <a:gd name="T94" fmla="*/ 10 w 128"/>
                  <a:gd name="T95" fmla="*/ 73 h 107"/>
                  <a:gd name="T96" fmla="*/ 10 w 128"/>
                  <a:gd name="T97" fmla="*/ 74 h 107"/>
                  <a:gd name="T98" fmla="*/ 5 w 128"/>
                  <a:gd name="T99" fmla="*/ 75 h 107"/>
                  <a:gd name="T100" fmla="*/ 4 w 128"/>
                  <a:gd name="T101" fmla="*/ 81 h 107"/>
                  <a:gd name="T102" fmla="*/ 1 w 128"/>
                  <a:gd name="T103" fmla="*/ 86 h 107"/>
                  <a:gd name="T104" fmla="*/ 6 w 128"/>
                  <a:gd name="T105" fmla="*/ 92 h 107"/>
                  <a:gd name="T106" fmla="*/ 7 w 128"/>
                  <a:gd name="T107" fmla="*/ 94 h 107"/>
                  <a:gd name="T108" fmla="*/ 3 w 128"/>
                  <a:gd name="T109" fmla="*/ 93 h 107"/>
                  <a:gd name="T110" fmla="*/ 5 w 128"/>
                  <a:gd name="T111" fmla="*/ 97 h 107"/>
                  <a:gd name="T112" fmla="*/ 5 w 128"/>
                  <a:gd name="T113" fmla="*/ 103 h 107"/>
                  <a:gd name="T114" fmla="*/ 27 w 128"/>
                  <a:gd name="T115" fmla="*/ 99 h 107"/>
                  <a:gd name="T116" fmla="*/ 34 w 128"/>
                  <a:gd name="T117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8" h="107">
                    <a:moveTo>
                      <a:pt x="34" y="101"/>
                    </a:moveTo>
                    <a:cubicBezTo>
                      <a:pt x="34" y="101"/>
                      <a:pt x="35" y="98"/>
                      <a:pt x="35" y="97"/>
                    </a:cubicBezTo>
                    <a:cubicBezTo>
                      <a:pt x="35" y="95"/>
                      <a:pt x="36" y="94"/>
                      <a:pt x="38" y="93"/>
                    </a:cubicBezTo>
                    <a:cubicBezTo>
                      <a:pt x="40" y="91"/>
                      <a:pt x="38" y="88"/>
                      <a:pt x="38" y="87"/>
                    </a:cubicBezTo>
                    <a:cubicBezTo>
                      <a:pt x="38" y="84"/>
                      <a:pt x="42" y="84"/>
                      <a:pt x="39" y="82"/>
                    </a:cubicBezTo>
                    <a:cubicBezTo>
                      <a:pt x="37" y="80"/>
                      <a:pt x="36" y="80"/>
                      <a:pt x="37" y="77"/>
                    </a:cubicBezTo>
                    <a:cubicBezTo>
                      <a:pt x="38" y="75"/>
                      <a:pt x="37" y="73"/>
                      <a:pt x="37" y="71"/>
                    </a:cubicBezTo>
                    <a:cubicBezTo>
                      <a:pt x="36" y="68"/>
                      <a:pt x="35" y="65"/>
                      <a:pt x="38" y="63"/>
                    </a:cubicBezTo>
                    <a:cubicBezTo>
                      <a:pt x="39" y="62"/>
                      <a:pt x="41" y="62"/>
                      <a:pt x="42" y="61"/>
                    </a:cubicBezTo>
                    <a:cubicBezTo>
                      <a:pt x="43" y="61"/>
                      <a:pt x="44" y="62"/>
                      <a:pt x="45" y="61"/>
                    </a:cubicBezTo>
                    <a:cubicBezTo>
                      <a:pt x="46" y="59"/>
                      <a:pt x="45" y="58"/>
                      <a:pt x="44" y="57"/>
                    </a:cubicBezTo>
                    <a:cubicBezTo>
                      <a:pt x="44" y="55"/>
                      <a:pt x="46" y="54"/>
                      <a:pt x="47" y="52"/>
                    </a:cubicBezTo>
                    <a:cubicBezTo>
                      <a:pt x="47" y="51"/>
                      <a:pt x="48" y="48"/>
                      <a:pt x="48" y="46"/>
                    </a:cubicBezTo>
                    <a:cubicBezTo>
                      <a:pt x="48" y="44"/>
                      <a:pt x="52" y="44"/>
                      <a:pt x="51" y="43"/>
                    </a:cubicBezTo>
                    <a:cubicBezTo>
                      <a:pt x="51" y="41"/>
                      <a:pt x="53" y="40"/>
                      <a:pt x="54" y="38"/>
                    </a:cubicBezTo>
                    <a:cubicBezTo>
                      <a:pt x="56" y="36"/>
                      <a:pt x="56" y="37"/>
                      <a:pt x="56" y="34"/>
                    </a:cubicBezTo>
                    <a:cubicBezTo>
                      <a:pt x="55" y="33"/>
                      <a:pt x="59" y="28"/>
                      <a:pt x="60" y="28"/>
                    </a:cubicBezTo>
                    <a:cubicBezTo>
                      <a:pt x="61" y="27"/>
                      <a:pt x="64" y="28"/>
                      <a:pt x="65" y="28"/>
                    </a:cubicBezTo>
                    <a:cubicBezTo>
                      <a:pt x="65" y="26"/>
                      <a:pt x="65" y="25"/>
                      <a:pt x="65" y="23"/>
                    </a:cubicBezTo>
                    <a:cubicBezTo>
                      <a:pt x="68" y="24"/>
                      <a:pt x="70" y="24"/>
                      <a:pt x="72" y="25"/>
                    </a:cubicBezTo>
                    <a:cubicBezTo>
                      <a:pt x="76" y="25"/>
                      <a:pt x="74" y="21"/>
                      <a:pt x="75" y="19"/>
                    </a:cubicBezTo>
                    <a:cubicBezTo>
                      <a:pt x="75" y="19"/>
                      <a:pt x="77" y="19"/>
                      <a:pt x="78" y="19"/>
                    </a:cubicBezTo>
                    <a:cubicBezTo>
                      <a:pt x="79" y="18"/>
                      <a:pt x="81" y="16"/>
                      <a:pt x="82" y="18"/>
                    </a:cubicBezTo>
                    <a:cubicBezTo>
                      <a:pt x="84" y="19"/>
                      <a:pt x="84" y="21"/>
                      <a:pt x="86" y="22"/>
                    </a:cubicBezTo>
                    <a:cubicBezTo>
                      <a:pt x="87" y="22"/>
                      <a:pt x="89" y="22"/>
                      <a:pt x="90" y="22"/>
                    </a:cubicBezTo>
                    <a:cubicBezTo>
                      <a:pt x="91" y="22"/>
                      <a:pt x="92" y="21"/>
                      <a:pt x="94" y="21"/>
                    </a:cubicBezTo>
                    <a:cubicBezTo>
                      <a:pt x="95" y="21"/>
                      <a:pt x="96" y="23"/>
                      <a:pt x="98" y="23"/>
                    </a:cubicBezTo>
                    <a:cubicBezTo>
                      <a:pt x="98" y="22"/>
                      <a:pt x="102" y="20"/>
                      <a:pt x="102" y="20"/>
                    </a:cubicBezTo>
                    <a:cubicBezTo>
                      <a:pt x="102" y="17"/>
                      <a:pt x="102" y="16"/>
                      <a:pt x="103" y="14"/>
                    </a:cubicBezTo>
                    <a:cubicBezTo>
                      <a:pt x="104" y="13"/>
                      <a:pt x="106" y="11"/>
                      <a:pt x="107" y="11"/>
                    </a:cubicBezTo>
                    <a:cubicBezTo>
                      <a:pt x="108" y="11"/>
                      <a:pt x="109" y="11"/>
                      <a:pt x="110" y="11"/>
                    </a:cubicBezTo>
                    <a:cubicBezTo>
                      <a:pt x="111" y="11"/>
                      <a:pt x="111" y="10"/>
                      <a:pt x="112" y="10"/>
                    </a:cubicBezTo>
                    <a:cubicBezTo>
                      <a:pt x="113" y="10"/>
                      <a:pt x="115" y="12"/>
                      <a:pt x="116" y="12"/>
                    </a:cubicBezTo>
                    <a:cubicBezTo>
                      <a:pt x="118" y="13"/>
                      <a:pt x="119" y="14"/>
                      <a:pt x="119" y="17"/>
                    </a:cubicBezTo>
                    <a:cubicBezTo>
                      <a:pt x="121" y="17"/>
                      <a:pt x="126" y="14"/>
                      <a:pt x="124" y="12"/>
                    </a:cubicBezTo>
                    <a:cubicBezTo>
                      <a:pt x="126" y="13"/>
                      <a:pt x="121" y="13"/>
                      <a:pt x="120" y="13"/>
                    </a:cubicBezTo>
                    <a:cubicBezTo>
                      <a:pt x="125" y="12"/>
                      <a:pt x="118" y="9"/>
                      <a:pt x="117" y="10"/>
                    </a:cubicBezTo>
                    <a:cubicBezTo>
                      <a:pt x="118" y="9"/>
                      <a:pt x="119" y="10"/>
                      <a:pt x="119" y="10"/>
                    </a:cubicBezTo>
                    <a:cubicBezTo>
                      <a:pt x="121" y="10"/>
                      <a:pt x="123" y="10"/>
                      <a:pt x="124" y="9"/>
                    </a:cubicBezTo>
                    <a:cubicBezTo>
                      <a:pt x="125" y="9"/>
                      <a:pt x="128" y="7"/>
                      <a:pt x="127" y="6"/>
                    </a:cubicBezTo>
                    <a:cubicBezTo>
                      <a:pt x="125" y="5"/>
                      <a:pt x="122" y="4"/>
                      <a:pt x="119" y="3"/>
                    </a:cubicBezTo>
                    <a:cubicBezTo>
                      <a:pt x="118" y="2"/>
                      <a:pt x="117" y="4"/>
                      <a:pt x="116" y="5"/>
                    </a:cubicBezTo>
                    <a:cubicBezTo>
                      <a:pt x="116" y="5"/>
                      <a:pt x="114" y="8"/>
                      <a:pt x="114" y="7"/>
                    </a:cubicBezTo>
                    <a:cubicBezTo>
                      <a:pt x="114" y="7"/>
                      <a:pt x="114" y="6"/>
                      <a:pt x="114" y="5"/>
                    </a:cubicBezTo>
                    <a:cubicBezTo>
                      <a:pt x="114" y="5"/>
                      <a:pt x="112" y="5"/>
                      <a:pt x="112" y="5"/>
                    </a:cubicBezTo>
                    <a:cubicBezTo>
                      <a:pt x="113" y="4"/>
                      <a:pt x="115" y="5"/>
                      <a:pt x="115" y="4"/>
                    </a:cubicBezTo>
                    <a:cubicBezTo>
                      <a:pt x="115" y="4"/>
                      <a:pt x="112" y="4"/>
                      <a:pt x="112" y="4"/>
                    </a:cubicBezTo>
                    <a:cubicBezTo>
                      <a:pt x="112" y="3"/>
                      <a:pt x="116" y="3"/>
                      <a:pt x="116" y="2"/>
                    </a:cubicBezTo>
                    <a:cubicBezTo>
                      <a:pt x="115" y="1"/>
                      <a:pt x="109" y="0"/>
                      <a:pt x="110" y="2"/>
                    </a:cubicBezTo>
                    <a:cubicBezTo>
                      <a:pt x="111" y="3"/>
                      <a:pt x="111" y="3"/>
                      <a:pt x="110" y="4"/>
                    </a:cubicBezTo>
                    <a:cubicBezTo>
                      <a:pt x="109" y="5"/>
                      <a:pt x="107" y="7"/>
                      <a:pt x="106" y="7"/>
                    </a:cubicBezTo>
                    <a:cubicBezTo>
                      <a:pt x="105" y="7"/>
                      <a:pt x="106" y="3"/>
                      <a:pt x="106" y="3"/>
                    </a:cubicBezTo>
                    <a:cubicBezTo>
                      <a:pt x="106" y="2"/>
                      <a:pt x="101" y="9"/>
                      <a:pt x="100" y="9"/>
                    </a:cubicBezTo>
                    <a:cubicBezTo>
                      <a:pt x="97" y="9"/>
                      <a:pt x="100" y="5"/>
                      <a:pt x="101" y="4"/>
                    </a:cubicBezTo>
                    <a:cubicBezTo>
                      <a:pt x="102" y="4"/>
                      <a:pt x="103" y="2"/>
                      <a:pt x="103" y="2"/>
                    </a:cubicBezTo>
                    <a:cubicBezTo>
                      <a:pt x="102" y="1"/>
                      <a:pt x="100" y="0"/>
                      <a:pt x="100" y="1"/>
                    </a:cubicBezTo>
                    <a:cubicBezTo>
                      <a:pt x="100" y="1"/>
                      <a:pt x="101" y="2"/>
                      <a:pt x="101" y="2"/>
                    </a:cubicBezTo>
                    <a:cubicBezTo>
                      <a:pt x="101" y="2"/>
                      <a:pt x="99" y="2"/>
                      <a:pt x="98" y="2"/>
                    </a:cubicBezTo>
                    <a:cubicBezTo>
                      <a:pt x="97" y="3"/>
                      <a:pt x="98" y="2"/>
                      <a:pt x="97" y="1"/>
                    </a:cubicBezTo>
                    <a:cubicBezTo>
                      <a:pt x="97" y="1"/>
                      <a:pt x="95" y="3"/>
                      <a:pt x="95" y="3"/>
                    </a:cubicBezTo>
                    <a:cubicBezTo>
                      <a:pt x="95" y="4"/>
                      <a:pt x="97" y="5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4" y="5"/>
                      <a:pt x="94" y="6"/>
                      <a:pt x="94" y="7"/>
                    </a:cubicBezTo>
                    <a:cubicBezTo>
                      <a:pt x="95" y="5"/>
                      <a:pt x="91" y="6"/>
                      <a:pt x="91" y="6"/>
                    </a:cubicBezTo>
                    <a:cubicBezTo>
                      <a:pt x="91" y="6"/>
                      <a:pt x="93" y="5"/>
                      <a:pt x="93" y="4"/>
                    </a:cubicBezTo>
                    <a:cubicBezTo>
                      <a:pt x="93" y="5"/>
                      <a:pt x="89" y="6"/>
                      <a:pt x="88" y="6"/>
                    </a:cubicBezTo>
                    <a:cubicBezTo>
                      <a:pt x="87" y="6"/>
                      <a:pt x="91" y="9"/>
                      <a:pt x="91" y="9"/>
                    </a:cubicBezTo>
                    <a:cubicBezTo>
                      <a:pt x="91" y="9"/>
                      <a:pt x="90" y="11"/>
                      <a:pt x="90" y="11"/>
                    </a:cubicBezTo>
                    <a:cubicBezTo>
                      <a:pt x="90" y="11"/>
                      <a:pt x="87" y="8"/>
                      <a:pt x="87" y="8"/>
                    </a:cubicBezTo>
                    <a:cubicBezTo>
                      <a:pt x="87" y="8"/>
                      <a:pt x="85" y="11"/>
                      <a:pt x="85" y="8"/>
                    </a:cubicBezTo>
                    <a:cubicBezTo>
                      <a:pt x="84" y="7"/>
                      <a:pt x="81" y="9"/>
                      <a:pt x="80" y="8"/>
                    </a:cubicBezTo>
                    <a:cubicBezTo>
                      <a:pt x="81" y="9"/>
                      <a:pt x="84" y="9"/>
                      <a:pt x="84" y="10"/>
                    </a:cubicBezTo>
                    <a:cubicBezTo>
                      <a:pt x="84" y="10"/>
                      <a:pt x="83" y="10"/>
                      <a:pt x="83" y="11"/>
                    </a:cubicBezTo>
                    <a:cubicBezTo>
                      <a:pt x="83" y="12"/>
                      <a:pt x="84" y="12"/>
                      <a:pt x="84" y="13"/>
                    </a:cubicBezTo>
                    <a:cubicBezTo>
                      <a:pt x="84" y="13"/>
                      <a:pt x="81" y="12"/>
                      <a:pt x="81" y="11"/>
                    </a:cubicBezTo>
                    <a:cubicBezTo>
                      <a:pt x="80" y="11"/>
                      <a:pt x="80" y="12"/>
                      <a:pt x="80" y="13"/>
                    </a:cubicBezTo>
                    <a:cubicBezTo>
                      <a:pt x="79" y="13"/>
                      <a:pt x="79" y="12"/>
                      <a:pt x="79" y="11"/>
                    </a:cubicBezTo>
                    <a:cubicBezTo>
                      <a:pt x="79" y="11"/>
                      <a:pt x="77" y="13"/>
                      <a:pt x="77" y="13"/>
                    </a:cubicBezTo>
                    <a:cubicBezTo>
                      <a:pt x="76" y="14"/>
                      <a:pt x="78" y="14"/>
                      <a:pt x="78" y="15"/>
                    </a:cubicBezTo>
                    <a:cubicBezTo>
                      <a:pt x="78" y="15"/>
                      <a:pt x="76" y="15"/>
                      <a:pt x="76" y="15"/>
                    </a:cubicBezTo>
                    <a:cubicBezTo>
                      <a:pt x="75" y="14"/>
                      <a:pt x="76" y="13"/>
                      <a:pt x="76" y="12"/>
                    </a:cubicBezTo>
                    <a:cubicBezTo>
                      <a:pt x="76" y="12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4" y="14"/>
                    </a:cubicBezTo>
                    <a:cubicBezTo>
                      <a:pt x="73" y="14"/>
                      <a:pt x="72" y="16"/>
                      <a:pt x="72" y="16"/>
                    </a:cubicBezTo>
                    <a:cubicBezTo>
                      <a:pt x="71" y="15"/>
                      <a:pt x="73" y="14"/>
                      <a:pt x="72" y="14"/>
                    </a:cubicBezTo>
                    <a:cubicBezTo>
                      <a:pt x="71" y="13"/>
                      <a:pt x="70" y="13"/>
                      <a:pt x="70" y="12"/>
                    </a:cubicBezTo>
                    <a:cubicBezTo>
                      <a:pt x="70" y="12"/>
                      <a:pt x="72" y="12"/>
                      <a:pt x="72" y="12"/>
                    </a:cubicBezTo>
                    <a:cubicBezTo>
                      <a:pt x="72" y="11"/>
                      <a:pt x="69" y="10"/>
                      <a:pt x="68" y="10"/>
                    </a:cubicBezTo>
                    <a:cubicBezTo>
                      <a:pt x="68" y="11"/>
                      <a:pt x="69" y="13"/>
                      <a:pt x="69" y="13"/>
                    </a:cubicBezTo>
                    <a:cubicBezTo>
                      <a:pt x="69" y="13"/>
                      <a:pt x="65" y="14"/>
                      <a:pt x="66" y="14"/>
                    </a:cubicBezTo>
                    <a:cubicBezTo>
                      <a:pt x="66" y="14"/>
                      <a:pt x="68" y="14"/>
                      <a:pt x="68" y="14"/>
                    </a:cubicBezTo>
                    <a:cubicBezTo>
                      <a:pt x="68" y="14"/>
                      <a:pt x="67" y="14"/>
                      <a:pt x="67" y="14"/>
                    </a:cubicBezTo>
                    <a:cubicBezTo>
                      <a:pt x="68" y="16"/>
                      <a:pt x="70" y="14"/>
                      <a:pt x="69" y="14"/>
                    </a:cubicBezTo>
                    <a:cubicBezTo>
                      <a:pt x="70" y="15"/>
                      <a:pt x="69" y="16"/>
                      <a:pt x="69" y="16"/>
                    </a:cubicBezTo>
                    <a:cubicBezTo>
                      <a:pt x="69" y="17"/>
                      <a:pt x="67" y="15"/>
                      <a:pt x="67" y="15"/>
                    </a:cubicBezTo>
                    <a:cubicBezTo>
                      <a:pt x="66" y="15"/>
                      <a:pt x="66" y="14"/>
                      <a:pt x="65" y="14"/>
                    </a:cubicBezTo>
                    <a:cubicBezTo>
                      <a:pt x="65" y="14"/>
                      <a:pt x="64" y="16"/>
                      <a:pt x="63" y="15"/>
                    </a:cubicBezTo>
                    <a:cubicBezTo>
                      <a:pt x="63" y="14"/>
                      <a:pt x="60" y="16"/>
                      <a:pt x="60" y="16"/>
                    </a:cubicBezTo>
                    <a:cubicBezTo>
                      <a:pt x="60" y="16"/>
                      <a:pt x="60" y="19"/>
                      <a:pt x="60" y="19"/>
                    </a:cubicBezTo>
                    <a:cubicBezTo>
                      <a:pt x="60" y="20"/>
                      <a:pt x="61" y="17"/>
                      <a:pt x="62" y="18"/>
                    </a:cubicBezTo>
                    <a:cubicBezTo>
                      <a:pt x="62" y="18"/>
                      <a:pt x="64" y="19"/>
                      <a:pt x="64" y="18"/>
                    </a:cubicBezTo>
                    <a:cubicBezTo>
                      <a:pt x="64" y="19"/>
                      <a:pt x="63" y="19"/>
                      <a:pt x="63" y="20"/>
                    </a:cubicBezTo>
                    <a:cubicBezTo>
                      <a:pt x="62" y="20"/>
                      <a:pt x="63" y="22"/>
                      <a:pt x="62" y="22"/>
                    </a:cubicBezTo>
                    <a:cubicBezTo>
                      <a:pt x="62" y="23"/>
                      <a:pt x="61" y="21"/>
                      <a:pt x="61" y="21"/>
                    </a:cubicBezTo>
                    <a:cubicBezTo>
                      <a:pt x="60" y="21"/>
                      <a:pt x="60" y="23"/>
                      <a:pt x="59" y="23"/>
                    </a:cubicBezTo>
                    <a:cubicBezTo>
                      <a:pt x="59" y="23"/>
                      <a:pt x="59" y="21"/>
                      <a:pt x="59" y="21"/>
                    </a:cubicBezTo>
                    <a:cubicBezTo>
                      <a:pt x="58" y="21"/>
                      <a:pt x="58" y="22"/>
                      <a:pt x="57" y="22"/>
                    </a:cubicBezTo>
                    <a:cubicBezTo>
                      <a:pt x="57" y="22"/>
                      <a:pt x="57" y="20"/>
                      <a:pt x="57" y="20"/>
                    </a:cubicBezTo>
                    <a:cubicBezTo>
                      <a:pt x="57" y="19"/>
                      <a:pt x="56" y="22"/>
                      <a:pt x="55" y="22"/>
                    </a:cubicBezTo>
                    <a:cubicBezTo>
                      <a:pt x="53" y="23"/>
                      <a:pt x="56" y="17"/>
                      <a:pt x="56" y="17"/>
                    </a:cubicBezTo>
                    <a:cubicBezTo>
                      <a:pt x="55" y="17"/>
                      <a:pt x="53" y="18"/>
                      <a:pt x="53" y="18"/>
                    </a:cubicBezTo>
                    <a:cubicBezTo>
                      <a:pt x="52" y="19"/>
                      <a:pt x="54" y="20"/>
                      <a:pt x="54" y="20"/>
                    </a:cubicBezTo>
                    <a:cubicBezTo>
                      <a:pt x="53" y="20"/>
                      <a:pt x="53" y="20"/>
                      <a:pt x="52" y="20"/>
                    </a:cubicBezTo>
                    <a:cubicBezTo>
                      <a:pt x="52" y="20"/>
                      <a:pt x="52" y="21"/>
                      <a:pt x="51" y="22"/>
                    </a:cubicBezTo>
                    <a:cubicBezTo>
                      <a:pt x="52" y="21"/>
                      <a:pt x="47" y="21"/>
                      <a:pt x="49" y="22"/>
                    </a:cubicBezTo>
                    <a:cubicBezTo>
                      <a:pt x="49" y="23"/>
                      <a:pt x="51" y="22"/>
                      <a:pt x="51" y="22"/>
                    </a:cubicBezTo>
                    <a:cubicBezTo>
                      <a:pt x="51" y="22"/>
                      <a:pt x="50" y="23"/>
                      <a:pt x="51" y="23"/>
                    </a:cubicBezTo>
                    <a:cubicBezTo>
                      <a:pt x="51" y="23"/>
                      <a:pt x="52" y="23"/>
                      <a:pt x="52" y="22"/>
                    </a:cubicBezTo>
                    <a:cubicBezTo>
                      <a:pt x="52" y="22"/>
                      <a:pt x="52" y="24"/>
                      <a:pt x="51" y="24"/>
                    </a:cubicBezTo>
                    <a:cubicBezTo>
                      <a:pt x="50" y="24"/>
                      <a:pt x="50" y="23"/>
                      <a:pt x="49" y="23"/>
                    </a:cubicBezTo>
                    <a:cubicBezTo>
                      <a:pt x="48" y="24"/>
                      <a:pt x="48" y="26"/>
                      <a:pt x="47" y="26"/>
                    </a:cubicBezTo>
                    <a:cubicBezTo>
                      <a:pt x="47" y="26"/>
                      <a:pt x="44" y="26"/>
                      <a:pt x="44" y="26"/>
                    </a:cubicBezTo>
                    <a:cubicBezTo>
                      <a:pt x="44" y="29"/>
                      <a:pt x="51" y="25"/>
                      <a:pt x="51" y="25"/>
                    </a:cubicBezTo>
                    <a:cubicBezTo>
                      <a:pt x="52" y="25"/>
                      <a:pt x="53" y="24"/>
                      <a:pt x="54" y="25"/>
                    </a:cubicBezTo>
                    <a:cubicBezTo>
                      <a:pt x="56" y="25"/>
                      <a:pt x="55" y="23"/>
                      <a:pt x="54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6" y="25"/>
                      <a:pt x="57" y="23"/>
                      <a:pt x="58" y="23"/>
                    </a:cubicBezTo>
                    <a:cubicBezTo>
                      <a:pt x="57" y="23"/>
                      <a:pt x="57" y="25"/>
                      <a:pt x="56" y="25"/>
                    </a:cubicBezTo>
                    <a:cubicBezTo>
                      <a:pt x="57" y="25"/>
                      <a:pt x="58" y="25"/>
                      <a:pt x="58" y="25"/>
                    </a:cubicBezTo>
                    <a:cubicBezTo>
                      <a:pt x="58" y="25"/>
                      <a:pt x="56" y="26"/>
                      <a:pt x="56" y="27"/>
                    </a:cubicBezTo>
                    <a:cubicBezTo>
                      <a:pt x="56" y="27"/>
                      <a:pt x="61" y="25"/>
                      <a:pt x="61" y="26"/>
                    </a:cubicBezTo>
                    <a:cubicBezTo>
                      <a:pt x="60" y="27"/>
                      <a:pt x="57" y="26"/>
                      <a:pt x="57" y="28"/>
                    </a:cubicBezTo>
                    <a:cubicBezTo>
                      <a:pt x="56" y="31"/>
                      <a:pt x="54" y="27"/>
                      <a:pt x="54" y="27"/>
                    </a:cubicBezTo>
                    <a:cubicBezTo>
                      <a:pt x="54" y="26"/>
                      <a:pt x="54" y="29"/>
                      <a:pt x="54" y="29"/>
                    </a:cubicBezTo>
                    <a:cubicBezTo>
                      <a:pt x="54" y="29"/>
                      <a:pt x="53" y="27"/>
                      <a:pt x="52" y="27"/>
                    </a:cubicBezTo>
                    <a:cubicBezTo>
                      <a:pt x="51" y="28"/>
                      <a:pt x="49" y="30"/>
                      <a:pt x="49" y="31"/>
                    </a:cubicBezTo>
                    <a:cubicBezTo>
                      <a:pt x="49" y="31"/>
                      <a:pt x="51" y="30"/>
                      <a:pt x="51" y="30"/>
                    </a:cubicBezTo>
                    <a:cubicBezTo>
                      <a:pt x="51" y="31"/>
                      <a:pt x="53" y="30"/>
                      <a:pt x="53" y="31"/>
                    </a:cubicBezTo>
                    <a:cubicBezTo>
                      <a:pt x="53" y="30"/>
                      <a:pt x="50" y="31"/>
                      <a:pt x="50" y="32"/>
                    </a:cubicBezTo>
                    <a:cubicBezTo>
                      <a:pt x="51" y="33"/>
                      <a:pt x="54" y="31"/>
                      <a:pt x="53" y="33"/>
                    </a:cubicBezTo>
                    <a:cubicBezTo>
                      <a:pt x="54" y="31"/>
                      <a:pt x="47" y="34"/>
                      <a:pt x="47" y="34"/>
                    </a:cubicBezTo>
                    <a:cubicBezTo>
                      <a:pt x="47" y="33"/>
                      <a:pt x="53" y="35"/>
                      <a:pt x="52" y="35"/>
                    </a:cubicBezTo>
                    <a:cubicBezTo>
                      <a:pt x="51" y="36"/>
                      <a:pt x="50" y="34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6"/>
                      <a:pt x="46" y="34"/>
                      <a:pt x="45" y="36"/>
                    </a:cubicBezTo>
                    <a:cubicBezTo>
                      <a:pt x="45" y="36"/>
                      <a:pt x="48" y="36"/>
                      <a:pt x="48" y="36"/>
                    </a:cubicBezTo>
                    <a:cubicBezTo>
                      <a:pt x="46" y="38"/>
                      <a:pt x="44" y="36"/>
                      <a:pt x="45" y="39"/>
                    </a:cubicBezTo>
                    <a:cubicBezTo>
                      <a:pt x="45" y="39"/>
                      <a:pt x="43" y="40"/>
                      <a:pt x="43" y="40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2"/>
                      <a:pt x="41" y="42"/>
                      <a:pt x="41" y="42"/>
                    </a:cubicBezTo>
                    <a:cubicBezTo>
                      <a:pt x="41" y="43"/>
                      <a:pt x="42" y="42"/>
                      <a:pt x="42" y="42"/>
                    </a:cubicBezTo>
                    <a:cubicBezTo>
                      <a:pt x="43" y="42"/>
                      <a:pt x="42" y="43"/>
                      <a:pt x="42" y="43"/>
                    </a:cubicBezTo>
                    <a:cubicBezTo>
                      <a:pt x="43" y="43"/>
                      <a:pt x="45" y="44"/>
                      <a:pt x="46" y="43"/>
                    </a:cubicBezTo>
                    <a:cubicBezTo>
                      <a:pt x="44" y="44"/>
                      <a:pt x="44" y="44"/>
                      <a:pt x="42" y="44"/>
                    </a:cubicBezTo>
                    <a:cubicBezTo>
                      <a:pt x="41" y="44"/>
                      <a:pt x="38" y="44"/>
                      <a:pt x="38" y="45"/>
                    </a:cubicBezTo>
                    <a:cubicBezTo>
                      <a:pt x="38" y="45"/>
                      <a:pt x="39" y="45"/>
                      <a:pt x="39" y="45"/>
                    </a:cubicBezTo>
                    <a:cubicBezTo>
                      <a:pt x="39" y="45"/>
                      <a:pt x="38" y="46"/>
                      <a:pt x="38" y="46"/>
                    </a:cubicBezTo>
                    <a:cubicBezTo>
                      <a:pt x="38" y="46"/>
                      <a:pt x="40" y="45"/>
                      <a:pt x="40" y="46"/>
                    </a:cubicBezTo>
                    <a:cubicBezTo>
                      <a:pt x="40" y="46"/>
                      <a:pt x="38" y="48"/>
                      <a:pt x="38" y="48"/>
                    </a:cubicBezTo>
                    <a:cubicBezTo>
                      <a:pt x="38" y="48"/>
                      <a:pt x="39" y="48"/>
                      <a:pt x="39" y="49"/>
                    </a:cubicBezTo>
                    <a:cubicBezTo>
                      <a:pt x="39" y="49"/>
                      <a:pt x="37" y="49"/>
                      <a:pt x="37" y="49"/>
                    </a:cubicBezTo>
                    <a:cubicBezTo>
                      <a:pt x="37" y="49"/>
                      <a:pt x="39" y="50"/>
                      <a:pt x="39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1"/>
                      <a:pt x="38" y="52"/>
                      <a:pt x="39" y="52"/>
                    </a:cubicBezTo>
                    <a:cubicBezTo>
                      <a:pt x="37" y="52"/>
                      <a:pt x="35" y="52"/>
                      <a:pt x="34" y="54"/>
                    </a:cubicBezTo>
                    <a:cubicBezTo>
                      <a:pt x="34" y="55"/>
                      <a:pt x="30" y="54"/>
                      <a:pt x="30" y="54"/>
                    </a:cubicBezTo>
                    <a:cubicBezTo>
                      <a:pt x="30" y="57"/>
                      <a:pt x="36" y="54"/>
                      <a:pt x="37" y="54"/>
                    </a:cubicBezTo>
                    <a:cubicBezTo>
                      <a:pt x="36" y="54"/>
                      <a:pt x="35" y="56"/>
                      <a:pt x="35" y="56"/>
                    </a:cubicBezTo>
                    <a:cubicBezTo>
                      <a:pt x="32" y="56"/>
                      <a:pt x="34" y="57"/>
                      <a:pt x="33" y="58"/>
                    </a:cubicBezTo>
                    <a:cubicBezTo>
                      <a:pt x="32" y="59"/>
                      <a:pt x="30" y="57"/>
                      <a:pt x="29" y="58"/>
                    </a:cubicBezTo>
                    <a:cubicBezTo>
                      <a:pt x="29" y="59"/>
                      <a:pt x="26" y="61"/>
                      <a:pt x="26" y="61"/>
                    </a:cubicBezTo>
                    <a:cubicBezTo>
                      <a:pt x="26" y="62"/>
                      <a:pt x="27" y="62"/>
                      <a:pt x="27" y="62"/>
                    </a:cubicBezTo>
                    <a:cubicBezTo>
                      <a:pt x="27" y="63"/>
                      <a:pt x="24" y="63"/>
                      <a:pt x="24" y="63"/>
                    </a:cubicBezTo>
                    <a:cubicBezTo>
                      <a:pt x="24" y="63"/>
                      <a:pt x="25" y="64"/>
                      <a:pt x="25" y="65"/>
                    </a:cubicBezTo>
                    <a:cubicBezTo>
                      <a:pt x="25" y="66"/>
                      <a:pt x="27" y="65"/>
                      <a:pt x="28" y="65"/>
                    </a:cubicBezTo>
                    <a:cubicBezTo>
                      <a:pt x="29" y="64"/>
                      <a:pt x="30" y="65"/>
                      <a:pt x="31" y="64"/>
                    </a:cubicBez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2" y="63"/>
                      <a:pt x="33" y="64"/>
                    </a:cubicBezTo>
                    <a:cubicBezTo>
                      <a:pt x="33" y="64"/>
                      <a:pt x="30" y="66"/>
                      <a:pt x="30" y="66"/>
                    </a:cubicBezTo>
                    <a:cubicBezTo>
                      <a:pt x="29" y="66"/>
                      <a:pt x="28" y="67"/>
                      <a:pt x="28" y="66"/>
                    </a:cubicBezTo>
                    <a:cubicBezTo>
                      <a:pt x="27" y="65"/>
                      <a:pt x="26" y="67"/>
                      <a:pt x="25" y="67"/>
                    </a:cubicBezTo>
                    <a:cubicBezTo>
                      <a:pt x="24" y="66"/>
                      <a:pt x="24" y="63"/>
                      <a:pt x="23" y="66"/>
                    </a:cubicBezTo>
                    <a:cubicBezTo>
                      <a:pt x="21" y="70"/>
                      <a:pt x="20" y="65"/>
                      <a:pt x="21" y="65"/>
                    </a:cubicBezTo>
                    <a:cubicBezTo>
                      <a:pt x="19" y="65"/>
                      <a:pt x="21" y="69"/>
                      <a:pt x="19" y="68"/>
                    </a:cubicBezTo>
                    <a:cubicBezTo>
                      <a:pt x="15" y="68"/>
                      <a:pt x="18" y="70"/>
                      <a:pt x="17" y="71"/>
                    </a:cubicBezTo>
                    <a:cubicBezTo>
                      <a:pt x="16" y="71"/>
                      <a:pt x="16" y="69"/>
                      <a:pt x="16" y="69"/>
                    </a:cubicBezTo>
                    <a:cubicBezTo>
                      <a:pt x="14" y="69"/>
                      <a:pt x="12" y="70"/>
                      <a:pt x="11" y="71"/>
                    </a:cubicBezTo>
                    <a:cubicBezTo>
                      <a:pt x="11" y="72"/>
                      <a:pt x="15" y="72"/>
                      <a:pt x="16" y="72"/>
                    </a:cubicBezTo>
                    <a:cubicBezTo>
                      <a:pt x="16" y="72"/>
                      <a:pt x="19" y="71"/>
                      <a:pt x="19" y="71"/>
                    </a:cubicBezTo>
                    <a:cubicBezTo>
                      <a:pt x="20" y="72"/>
                      <a:pt x="15" y="72"/>
                      <a:pt x="15" y="72"/>
                    </a:cubicBezTo>
                    <a:cubicBezTo>
                      <a:pt x="14" y="72"/>
                      <a:pt x="14" y="73"/>
                      <a:pt x="13" y="73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8" y="72"/>
                      <a:pt x="7" y="73"/>
                      <a:pt x="9" y="74"/>
                    </a:cubicBezTo>
                    <a:cubicBezTo>
                      <a:pt x="10" y="74"/>
                      <a:pt x="12" y="74"/>
                      <a:pt x="12" y="76"/>
                    </a:cubicBezTo>
                    <a:cubicBezTo>
                      <a:pt x="12" y="76"/>
                      <a:pt x="11" y="78"/>
                      <a:pt x="11" y="77"/>
                    </a:cubicBezTo>
                    <a:cubicBezTo>
                      <a:pt x="10" y="77"/>
                      <a:pt x="12" y="75"/>
                      <a:pt x="10" y="74"/>
                    </a:cubicBezTo>
                    <a:cubicBezTo>
                      <a:pt x="7" y="74"/>
                      <a:pt x="9" y="75"/>
                      <a:pt x="8" y="76"/>
                    </a:cubicBezTo>
                    <a:cubicBezTo>
                      <a:pt x="8" y="76"/>
                      <a:pt x="8" y="73"/>
                      <a:pt x="7" y="73"/>
                    </a:cubicBezTo>
                    <a:cubicBezTo>
                      <a:pt x="7" y="72"/>
                      <a:pt x="5" y="78"/>
                      <a:pt x="6" y="77"/>
                    </a:cubicBezTo>
                    <a:cubicBezTo>
                      <a:pt x="5" y="77"/>
                      <a:pt x="5" y="75"/>
                      <a:pt x="5" y="75"/>
                    </a:cubicBezTo>
                    <a:cubicBezTo>
                      <a:pt x="4" y="75"/>
                      <a:pt x="4" y="77"/>
                      <a:pt x="4" y="77"/>
                    </a:cubicBezTo>
                    <a:cubicBezTo>
                      <a:pt x="3" y="78"/>
                      <a:pt x="1" y="77"/>
                      <a:pt x="1" y="78"/>
                    </a:cubicBezTo>
                    <a:cubicBezTo>
                      <a:pt x="1" y="79"/>
                      <a:pt x="0" y="80"/>
                      <a:pt x="1" y="80"/>
                    </a:cubicBezTo>
                    <a:cubicBezTo>
                      <a:pt x="2" y="80"/>
                      <a:pt x="3" y="80"/>
                      <a:pt x="4" y="81"/>
                    </a:cubicBezTo>
                    <a:cubicBezTo>
                      <a:pt x="4" y="81"/>
                      <a:pt x="0" y="82"/>
                      <a:pt x="1" y="83"/>
                    </a:cubicBezTo>
                    <a:cubicBezTo>
                      <a:pt x="1" y="84"/>
                      <a:pt x="3" y="84"/>
                      <a:pt x="3" y="84"/>
                    </a:cubicBezTo>
                    <a:cubicBezTo>
                      <a:pt x="3" y="84"/>
                      <a:pt x="6" y="83"/>
                      <a:pt x="6" y="84"/>
                    </a:cubicBezTo>
                    <a:cubicBezTo>
                      <a:pt x="5" y="85"/>
                      <a:pt x="2" y="84"/>
                      <a:pt x="1" y="86"/>
                    </a:cubicBezTo>
                    <a:cubicBezTo>
                      <a:pt x="0" y="87"/>
                      <a:pt x="6" y="87"/>
                      <a:pt x="4" y="89"/>
                    </a:cubicBezTo>
                    <a:cubicBezTo>
                      <a:pt x="4" y="89"/>
                      <a:pt x="3" y="87"/>
                      <a:pt x="2" y="88"/>
                    </a:cubicBezTo>
                    <a:cubicBezTo>
                      <a:pt x="1" y="89"/>
                      <a:pt x="1" y="90"/>
                      <a:pt x="2" y="91"/>
                    </a:cubicBezTo>
                    <a:cubicBezTo>
                      <a:pt x="3" y="91"/>
                      <a:pt x="5" y="92"/>
                      <a:pt x="6" y="92"/>
                    </a:cubicBezTo>
                    <a:cubicBezTo>
                      <a:pt x="7" y="91"/>
                      <a:pt x="8" y="89"/>
                      <a:pt x="9" y="90"/>
                    </a:cubicBezTo>
                    <a:cubicBezTo>
                      <a:pt x="8" y="90"/>
                      <a:pt x="7" y="91"/>
                      <a:pt x="7" y="91"/>
                    </a:cubicBezTo>
                    <a:cubicBezTo>
                      <a:pt x="7" y="92"/>
                      <a:pt x="6" y="92"/>
                      <a:pt x="5" y="92"/>
                    </a:cubicBezTo>
                    <a:cubicBezTo>
                      <a:pt x="5" y="92"/>
                      <a:pt x="7" y="93"/>
                      <a:pt x="7" y="94"/>
                    </a:cubicBezTo>
                    <a:cubicBezTo>
                      <a:pt x="7" y="94"/>
                      <a:pt x="4" y="92"/>
                      <a:pt x="5" y="94"/>
                    </a:cubicBezTo>
                    <a:cubicBezTo>
                      <a:pt x="5" y="95"/>
                      <a:pt x="8" y="96"/>
                      <a:pt x="8" y="96"/>
                    </a:cubicBezTo>
                    <a:cubicBezTo>
                      <a:pt x="8" y="97"/>
                      <a:pt x="5" y="95"/>
                      <a:pt x="4" y="96"/>
                    </a:cubicBezTo>
                    <a:cubicBezTo>
                      <a:pt x="2" y="96"/>
                      <a:pt x="4" y="93"/>
                      <a:pt x="3" y="93"/>
                    </a:cubicBezTo>
                    <a:cubicBezTo>
                      <a:pt x="3" y="93"/>
                      <a:pt x="1" y="95"/>
                      <a:pt x="2" y="96"/>
                    </a:cubicBezTo>
                    <a:cubicBezTo>
                      <a:pt x="3" y="96"/>
                      <a:pt x="2" y="98"/>
                      <a:pt x="2" y="98"/>
                    </a:cubicBezTo>
                    <a:cubicBezTo>
                      <a:pt x="3" y="99"/>
                      <a:pt x="4" y="97"/>
                      <a:pt x="5" y="96"/>
                    </a:cubicBezTo>
                    <a:cubicBezTo>
                      <a:pt x="5" y="96"/>
                      <a:pt x="5" y="97"/>
                      <a:pt x="5" y="97"/>
                    </a:cubicBezTo>
                    <a:cubicBezTo>
                      <a:pt x="6" y="97"/>
                      <a:pt x="6" y="96"/>
                      <a:pt x="7" y="96"/>
                    </a:cubicBezTo>
                    <a:cubicBezTo>
                      <a:pt x="7" y="96"/>
                      <a:pt x="7" y="98"/>
                      <a:pt x="6" y="98"/>
                    </a:cubicBezTo>
                    <a:cubicBezTo>
                      <a:pt x="4" y="99"/>
                      <a:pt x="8" y="101"/>
                      <a:pt x="8" y="100"/>
                    </a:cubicBezTo>
                    <a:cubicBezTo>
                      <a:pt x="8" y="102"/>
                      <a:pt x="1" y="100"/>
                      <a:pt x="5" y="103"/>
                    </a:cubicBezTo>
                    <a:cubicBezTo>
                      <a:pt x="7" y="104"/>
                      <a:pt x="8" y="105"/>
                      <a:pt x="10" y="105"/>
                    </a:cubicBezTo>
                    <a:cubicBezTo>
                      <a:pt x="10" y="105"/>
                      <a:pt x="13" y="107"/>
                      <a:pt x="14" y="107"/>
                    </a:cubicBezTo>
                    <a:cubicBezTo>
                      <a:pt x="17" y="107"/>
                      <a:pt x="21" y="104"/>
                      <a:pt x="23" y="102"/>
                    </a:cubicBezTo>
                    <a:cubicBezTo>
                      <a:pt x="24" y="100"/>
                      <a:pt x="25" y="100"/>
                      <a:pt x="27" y="99"/>
                    </a:cubicBezTo>
                    <a:cubicBezTo>
                      <a:pt x="28" y="98"/>
                      <a:pt x="28" y="95"/>
                      <a:pt x="29" y="95"/>
                    </a:cubicBezTo>
                    <a:cubicBezTo>
                      <a:pt x="29" y="95"/>
                      <a:pt x="29" y="98"/>
                      <a:pt x="30" y="98"/>
                    </a:cubicBezTo>
                    <a:cubicBezTo>
                      <a:pt x="32" y="99"/>
                      <a:pt x="31" y="99"/>
                      <a:pt x="31" y="100"/>
                    </a:cubicBezTo>
                    <a:cubicBezTo>
                      <a:pt x="32" y="100"/>
                      <a:pt x="33" y="100"/>
                      <a:pt x="34" y="101"/>
                    </a:cubicBezTo>
                    <a:cubicBezTo>
                      <a:pt x="34" y="102"/>
                      <a:pt x="33" y="100"/>
                      <a:pt x="34" y="10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19" name="Freeform 720"/>
              <p:cNvSpPr>
                <a:spLocks noEditPoints="1"/>
              </p:cNvSpPr>
              <p:nvPr/>
            </p:nvSpPr>
            <p:spPr bwMode="auto">
              <a:xfrm>
                <a:off x="6503269" y="1129350"/>
                <a:ext cx="3817901" cy="1331388"/>
              </a:xfrm>
              <a:custGeom>
                <a:avLst/>
                <a:gdLst>
                  <a:gd name="T0" fmla="*/ 785 w 810"/>
                  <a:gd name="T1" fmla="*/ 109 h 282"/>
                  <a:gd name="T2" fmla="*/ 725 w 810"/>
                  <a:gd name="T3" fmla="*/ 77 h 282"/>
                  <a:gd name="T4" fmla="*/ 665 w 810"/>
                  <a:gd name="T5" fmla="*/ 80 h 282"/>
                  <a:gd name="T6" fmla="*/ 607 w 810"/>
                  <a:gd name="T7" fmla="*/ 65 h 282"/>
                  <a:gd name="T8" fmla="*/ 578 w 810"/>
                  <a:gd name="T9" fmla="*/ 56 h 282"/>
                  <a:gd name="T10" fmla="*/ 555 w 810"/>
                  <a:gd name="T11" fmla="*/ 61 h 282"/>
                  <a:gd name="T12" fmla="*/ 521 w 810"/>
                  <a:gd name="T13" fmla="*/ 59 h 282"/>
                  <a:gd name="T14" fmla="*/ 495 w 810"/>
                  <a:gd name="T15" fmla="*/ 44 h 282"/>
                  <a:gd name="T16" fmla="*/ 469 w 810"/>
                  <a:gd name="T17" fmla="*/ 49 h 282"/>
                  <a:gd name="T18" fmla="*/ 423 w 810"/>
                  <a:gd name="T19" fmla="*/ 43 h 282"/>
                  <a:gd name="T20" fmla="*/ 383 w 810"/>
                  <a:gd name="T21" fmla="*/ 50 h 282"/>
                  <a:gd name="T22" fmla="*/ 423 w 810"/>
                  <a:gd name="T23" fmla="*/ 17 h 282"/>
                  <a:gd name="T24" fmla="*/ 378 w 810"/>
                  <a:gd name="T25" fmla="*/ 7 h 282"/>
                  <a:gd name="T26" fmla="*/ 355 w 810"/>
                  <a:gd name="T27" fmla="*/ 17 h 282"/>
                  <a:gd name="T28" fmla="*/ 320 w 810"/>
                  <a:gd name="T29" fmla="*/ 22 h 282"/>
                  <a:gd name="T30" fmla="*/ 297 w 810"/>
                  <a:gd name="T31" fmla="*/ 32 h 282"/>
                  <a:gd name="T32" fmla="*/ 269 w 810"/>
                  <a:gd name="T33" fmla="*/ 49 h 282"/>
                  <a:gd name="T34" fmla="*/ 247 w 810"/>
                  <a:gd name="T35" fmla="*/ 58 h 282"/>
                  <a:gd name="T36" fmla="*/ 242 w 810"/>
                  <a:gd name="T37" fmla="*/ 50 h 282"/>
                  <a:gd name="T38" fmla="*/ 259 w 810"/>
                  <a:gd name="T39" fmla="*/ 97 h 282"/>
                  <a:gd name="T40" fmla="*/ 227 w 810"/>
                  <a:gd name="T41" fmla="*/ 107 h 282"/>
                  <a:gd name="T42" fmla="*/ 231 w 810"/>
                  <a:gd name="T43" fmla="*/ 88 h 282"/>
                  <a:gd name="T44" fmla="*/ 206 w 810"/>
                  <a:gd name="T45" fmla="*/ 60 h 282"/>
                  <a:gd name="T46" fmla="*/ 191 w 810"/>
                  <a:gd name="T47" fmla="*/ 83 h 282"/>
                  <a:gd name="T48" fmla="*/ 131 w 810"/>
                  <a:gd name="T49" fmla="*/ 90 h 282"/>
                  <a:gd name="T50" fmla="*/ 92 w 810"/>
                  <a:gd name="T51" fmla="*/ 100 h 282"/>
                  <a:gd name="T52" fmla="*/ 84 w 810"/>
                  <a:gd name="T53" fmla="*/ 107 h 282"/>
                  <a:gd name="T54" fmla="*/ 53 w 810"/>
                  <a:gd name="T55" fmla="*/ 120 h 282"/>
                  <a:gd name="T56" fmla="*/ 31 w 810"/>
                  <a:gd name="T57" fmla="*/ 102 h 282"/>
                  <a:gd name="T58" fmla="*/ 29 w 810"/>
                  <a:gd name="T59" fmla="*/ 84 h 282"/>
                  <a:gd name="T60" fmla="*/ 5 w 810"/>
                  <a:gd name="T61" fmla="*/ 88 h 282"/>
                  <a:gd name="T62" fmla="*/ 7 w 810"/>
                  <a:gd name="T63" fmla="*/ 152 h 282"/>
                  <a:gd name="T64" fmla="*/ 16 w 810"/>
                  <a:gd name="T65" fmla="*/ 187 h 282"/>
                  <a:gd name="T66" fmla="*/ 40 w 810"/>
                  <a:gd name="T67" fmla="*/ 223 h 282"/>
                  <a:gd name="T68" fmla="*/ 53 w 810"/>
                  <a:gd name="T69" fmla="*/ 244 h 282"/>
                  <a:gd name="T70" fmla="*/ 82 w 810"/>
                  <a:gd name="T71" fmla="*/ 272 h 282"/>
                  <a:gd name="T72" fmla="*/ 109 w 810"/>
                  <a:gd name="T73" fmla="*/ 250 h 282"/>
                  <a:gd name="T74" fmla="*/ 108 w 810"/>
                  <a:gd name="T75" fmla="*/ 222 h 282"/>
                  <a:gd name="T76" fmla="*/ 160 w 810"/>
                  <a:gd name="T77" fmla="*/ 223 h 282"/>
                  <a:gd name="T78" fmla="*/ 196 w 810"/>
                  <a:gd name="T79" fmla="*/ 196 h 282"/>
                  <a:gd name="T80" fmla="*/ 252 w 810"/>
                  <a:gd name="T81" fmla="*/ 204 h 282"/>
                  <a:gd name="T82" fmla="*/ 331 w 810"/>
                  <a:gd name="T83" fmla="*/ 226 h 282"/>
                  <a:gd name="T84" fmla="*/ 415 w 810"/>
                  <a:gd name="T85" fmla="*/ 231 h 282"/>
                  <a:gd name="T86" fmla="*/ 483 w 810"/>
                  <a:gd name="T87" fmla="*/ 207 h 282"/>
                  <a:gd name="T88" fmla="*/ 521 w 810"/>
                  <a:gd name="T89" fmla="*/ 258 h 282"/>
                  <a:gd name="T90" fmla="*/ 558 w 810"/>
                  <a:gd name="T91" fmla="*/ 226 h 282"/>
                  <a:gd name="T92" fmla="*/ 543 w 810"/>
                  <a:gd name="T93" fmla="*/ 199 h 282"/>
                  <a:gd name="T94" fmla="*/ 591 w 810"/>
                  <a:gd name="T95" fmla="*/ 162 h 282"/>
                  <a:gd name="T96" fmla="*/ 627 w 810"/>
                  <a:gd name="T97" fmla="*/ 165 h 282"/>
                  <a:gd name="T98" fmla="*/ 657 w 810"/>
                  <a:gd name="T99" fmla="*/ 153 h 282"/>
                  <a:gd name="T100" fmla="*/ 669 w 810"/>
                  <a:gd name="T101" fmla="*/ 154 h 282"/>
                  <a:gd name="T102" fmla="*/ 649 w 810"/>
                  <a:gd name="T103" fmla="*/ 210 h 282"/>
                  <a:gd name="T104" fmla="*/ 667 w 810"/>
                  <a:gd name="T105" fmla="*/ 171 h 282"/>
                  <a:gd name="T106" fmla="*/ 710 w 810"/>
                  <a:gd name="T107" fmla="*/ 156 h 282"/>
                  <a:gd name="T108" fmla="*/ 738 w 810"/>
                  <a:gd name="T109" fmla="*/ 121 h 282"/>
                  <a:gd name="T110" fmla="*/ 765 w 810"/>
                  <a:gd name="T111" fmla="*/ 116 h 282"/>
                  <a:gd name="T112" fmla="*/ 802 w 810"/>
                  <a:gd name="T113" fmla="*/ 115 h 282"/>
                  <a:gd name="T114" fmla="*/ 388 w 810"/>
                  <a:gd name="T115" fmla="*/ 21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282">
                    <a:moveTo>
                      <a:pt x="808" y="111"/>
                    </a:moveTo>
                    <a:cubicBezTo>
                      <a:pt x="806" y="109"/>
                      <a:pt x="803" y="108"/>
                      <a:pt x="801" y="106"/>
                    </a:cubicBezTo>
                    <a:cubicBezTo>
                      <a:pt x="800" y="105"/>
                      <a:pt x="799" y="104"/>
                      <a:pt x="797" y="103"/>
                    </a:cubicBezTo>
                    <a:cubicBezTo>
                      <a:pt x="796" y="103"/>
                      <a:pt x="794" y="103"/>
                      <a:pt x="793" y="102"/>
                    </a:cubicBezTo>
                    <a:cubicBezTo>
                      <a:pt x="793" y="103"/>
                      <a:pt x="794" y="103"/>
                      <a:pt x="794" y="103"/>
                    </a:cubicBezTo>
                    <a:cubicBezTo>
                      <a:pt x="795" y="103"/>
                      <a:pt x="792" y="104"/>
                      <a:pt x="791" y="103"/>
                    </a:cubicBezTo>
                    <a:cubicBezTo>
                      <a:pt x="791" y="103"/>
                      <a:pt x="792" y="103"/>
                      <a:pt x="792" y="102"/>
                    </a:cubicBezTo>
                    <a:cubicBezTo>
                      <a:pt x="791" y="101"/>
                      <a:pt x="786" y="103"/>
                      <a:pt x="785" y="102"/>
                    </a:cubicBezTo>
                    <a:cubicBezTo>
                      <a:pt x="787" y="103"/>
                      <a:pt x="787" y="103"/>
                      <a:pt x="787" y="106"/>
                    </a:cubicBezTo>
                    <a:cubicBezTo>
                      <a:pt x="786" y="107"/>
                      <a:pt x="788" y="109"/>
                      <a:pt x="788" y="109"/>
                    </a:cubicBezTo>
                    <a:cubicBezTo>
                      <a:pt x="787" y="109"/>
                      <a:pt x="787" y="108"/>
                      <a:pt x="787" y="108"/>
                    </a:cubicBezTo>
                    <a:cubicBezTo>
                      <a:pt x="786" y="107"/>
                      <a:pt x="786" y="109"/>
                      <a:pt x="785" y="109"/>
                    </a:cubicBezTo>
                    <a:cubicBezTo>
                      <a:pt x="785" y="109"/>
                      <a:pt x="783" y="105"/>
                      <a:pt x="783" y="105"/>
                    </a:cubicBezTo>
                    <a:cubicBezTo>
                      <a:pt x="783" y="104"/>
                      <a:pt x="783" y="104"/>
                      <a:pt x="783" y="104"/>
                    </a:cubicBezTo>
                    <a:cubicBezTo>
                      <a:pt x="783" y="103"/>
                      <a:pt x="782" y="102"/>
                      <a:pt x="783" y="101"/>
                    </a:cubicBezTo>
                    <a:cubicBezTo>
                      <a:pt x="784" y="99"/>
                      <a:pt x="782" y="100"/>
                      <a:pt x="781" y="99"/>
                    </a:cubicBezTo>
                    <a:cubicBezTo>
                      <a:pt x="781" y="98"/>
                      <a:pt x="779" y="97"/>
                      <a:pt x="778" y="97"/>
                    </a:cubicBezTo>
                    <a:cubicBezTo>
                      <a:pt x="771" y="93"/>
                      <a:pt x="765" y="89"/>
                      <a:pt x="758" y="87"/>
                    </a:cubicBezTo>
                    <a:cubicBezTo>
                      <a:pt x="756" y="86"/>
                      <a:pt x="755" y="85"/>
                      <a:pt x="754" y="84"/>
                    </a:cubicBezTo>
                    <a:cubicBezTo>
                      <a:pt x="753" y="83"/>
                      <a:pt x="751" y="82"/>
                      <a:pt x="749" y="82"/>
                    </a:cubicBezTo>
                    <a:cubicBezTo>
                      <a:pt x="746" y="81"/>
                      <a:pt x="743" y="80"/>
                      <a:pt x="739" y="78"/>
                    </a:cubicBezTo>
                    <a:cubicBezTo>
                      <a:pt x="736" y="78"/>
                      <a:pt x="732" y="78"/>
                      <a:pt x="730" y="78"/>
                    </a:cubicBezTo>
                    <a:cubicBezTo>
                      <a:pt x="728" y="78"/>
                      <a:pt x="727" y="78"/>
                      <a:pt x="726" y="78"/>
                    </a:cubicBezTo>
                    <a:cubicBezTo>
                      <a:pt x="726" y="78"/>
                      <a:pt x="725" y="77"/>
                      <a:pt x="725" y="77"/>
                    </a:cubicBezTo>
                    <a:cubicBezTo>
                      <a:pt x="724" y="78"/>
                      <a:pt x="724" y="79"/>
                      <a:pt x="723" y="78"/>
                    </a:cubicBezTo>
                    <a:cubicBezTo>
                      <a:pt x="720" y="78"/>
                      <a:pt x="717" y="77"/>
                      <a:pt x="714" y="76"/>
                    </a:cubicBezTo>
                    <a:cubicBezTo>
                      <a:pt x="713" y="76"/>
                      <a:pt x="710" y="75"/>
                      <a:pt x="710" y="77"/>
                    </a:cubicBezTo>
                    <a:cubicBezTo>
                      <a:pt x="709" y="79"/>
                      <a:pt x="708" y="79"/>
                      <a:pt x="710" y="80"/>
                    </a:cubicBezTo>
                    <a:cubicBezTo>
                      <a:pt x="712" y="82"/>
                      <a:pt x="714" y="86"/>
                      <a:pt x="709" y="87"/>
                    </a:cubicBezTo>
                    <a:cubicBezTo>
                      <a:pt x="708" y="88"/>
                      <a:pt x="705" y="88"/>
                      <a:pt x="704" y="86"/>
                    </a:cubicBezTo>
                    <a:cubicBezTo>
                      <a:pt x="703" y="85"/>
                      <a:pt x="703" y="84"/>
                      <a:pt x="700" y="84"/>
                    </a:cubicBezTo>
                    <a:cubicBezTo>
                      <a:pt x="697" y="83"/>
                      <a:pt x="699" y="82"/>
                      <a:pt x="698" y="81"/>
                    </a:cubicBezTo>
                    <a:cubicBezTo>
                      <a:pt x="698" y="80"/>
                      <a:pt x="695" y="79"/>
                      <a:pt x="694" y="80"/>
                    </a:cubicBezTo>
                    <a:cubicBezTo>
                      <a:pt x="691" y="83"/>
                      <a:pt x="686" y="80"/>
                      <a:pt x="682" y="80"/>
                    </a:cubicBezTo>
                    <a:cubicBezTo>
                      <a:pt x="678" y="80"/>
                      <a:pt x="674" y="79"/>
                      <a:pt x="670" y="79"/>
                    </a:cubicBezTo>
                    <a:cubicBezTo>
                      <a:pt x="668" y="79"/>
                      <a:pt x="667" y="79"/>
                      <a:pt x="665" y="80"/>
                    </a:cubicBezTo>
                    <a:cubicBezTo>
                      <a:pt x="663" y="81"/>
                      <a:pt x="664" y="84"/>
                      <a:pt x="664" y="86"/>
                    </a:cubicBezTo>
                    <a:cubicBezTo>
                      <a:pt x="664" y="86"/>
                      <a:pt x="664" y="86"/>
                      <a:pt x="664" y="86"/>
                    </a:cubicBezTo>
                    <a:cubicBezTo>
                      <a:pt x="663" y="86"/>
                      <a:pt x="662" y="81"/>
                      <a:pt x="661" y="80"/>
                    </a:cubicBezTo>
                    <a:cubicBezTo>
                      <a:pt x="660" y="80"/>
                      <a:pt x="656" y="80"/>
                      <a:pt x="655" y="78"/>
                    </a:cubicBezTo>
                    <a:cubicBezTo>
                      <a:pt x="655" y="75"/>
                      <a:pt x="659" y="74"/>
                      <a:pt x="655" y="71"/>
                    </a:cubicBezTo>
                    <a:cubicBezTo>
                      <a:pt x="653" y="70"/>
                      <a:pt x="651" y="69"/>
                      <a:pt x="648" y="68"/>
                    </a:cubicBezTo>
                    <a:cubicBezTo>
                      <a:pt x="642" y="66"/>
                      <a:pt x="635" y="68"/>
                      <a:pt x="629" y="69"/>
                    </a:cubicBezTo>
                    <a:cubicBezTo>
                      <a:pt x="626" y="69"/>
                      <a:pt x="623" y="69"/>
                      <a:pt x="619" y="69"/>
                    </a:cubicBezTo>
                    <a:cubicBezTo>
                      <a:pt x="618" y="69"/>
                      <a:pt x="618" y="69"/>
                      <a:pt x="617" y="69"/>
                    </a:cubicBezTo>
                    <a:cubicBezTo>
                      <a:pt x="615" y="68"/>
                      <a:pt x="617" y="68"/>
                      <a:pt x="618" y="67"/>
                    </a:cubicBezTo>
                    <a:cubicBezTo>
                      <a:pt x="618" y="66"/>
                      <a:pt x="613" y="65"/>
                      <a:pt x="613" y="65"/>
                    </a:cubicBezTo>
                    <a:cubicBezTo>
                      <a:pt x="612" y="64"/>
                      <a:pt x="608" y="65"/>
                      <a:pt x="607" y="65"/>
                    </a:cubicBezTo>
                    <a:cubicBezTo>
                      <a:pt x="607" y="65"/>
                      <a:pt x="611" y="64"/>
                      <a:pt x="610" y="63"/>
                    </a:cubicBezTo>
                    <a:cubicBezTo>
                      <a:pt x="609" y="63"/>
                      <a:pt x="608" y="64"/>
                      <a:pt x="607" y="64"/>
                    </a:cubicBezTo>
                    <a:cubicBezTo>
                      <a:pt x="606" y="63"/>
                      <a:pt x="604" y="62"/>
                      <a:pt x="604" y="62"/>
                    </a:cubicBezTo>
                    <a:cubicBezTo>
                      <a:pt x="603" y="62"/>
                      <a:pt x="600" y="60"/>
                      <a:pt x="602" y="60"/>
                    </a:cubicBezTo>
                    <a:cubicBezTo>
                      <a:pt x="603" y="60"/>
                      <a:pt x="605" y="60"/>
                      <a:pt x="606" y="60"/>
                    </a:cubicBezTo>
                    <a:cubicBezTo>
                      <a:pt x="609" y="60"/>
                      <a:pt x="605" y="57"/>
                      <a:pt x="604" y="57"/>
                    </a:cubicBezTo>
                    <a:cubicBezTo>
                      <a:pt x="602" y="55"/>
                      <a:pt x="597" y="56"/>
                      <a:pt x="594" y="55"/>
                    </a:cubicBezTo>
                    <a:cubicBezTo>
                      <a:pt x="592" y="55"/>
                      <a:pt x="591" y="57"/>
                      <a:pt x="589" y="59"/>
                    </a:cubicBezTo>
                    <a:cubicBezTo>
                      <a:pt x="589" y="59"/>
                      <a:pt x="582" y="63"/>
                      <a:pt x="582" y="60"/>
                    </a:cubicBezTo>
                    <a:cubicBezTo>
                      <a:pt x="583" y="58"/>
                      <a:pt x="584" y="60"/>
                      <a:pt x="586" y="59"/>
                    </a:cubicBezTo>
                    <a:cubicBezTo>
                      <a:pt x="586" y="59"/>
                      <a:pt x="585" y="56"/>
                      <a:pt x="584" y="56"/>
                    </a:cubicBezTo>
                    <a:cubicBezTo>
                      <a:pt x="584" y="56"/>
                      <a:pt x="578" y="56"/>
                      <a:pt x="578" y="56"/>
                    </a:cubicBezTo>
                    <a:cubicBezTo>
                      <a:pt x="579" y="55"/>
                      <a:pt x="581" y="54"/>
                      <a:pt x="583" y="54"/>
                    </a:cubicBezTo>
                    <a:cubicBezTo>
                      <a:pt x="584" y="55"/>
                      <a:pt x="591" y="55"/>
                      <a:pt x="591" y="55"/>
                    </a:cubicBezTo>
                    <a:cubicBezTo>
                      <a:pt x="591" y="54"/>
                      <a:pt x="585" y="54"/>
                      <a:pt x="584" y="53"/>
                    </a:cubicBezTo>
                    <a:cubicBezTo>
                      <a:pt x="582" y="53"/>
                      <a:pt x="580" y="53"/>
                      <a:pt x="578" y="53"/>
                    </a:cubicBezTo>
                    <a:cubicBezTo>
                      <a:pt x="574" y="52"/>
                      <a:pt x="570" y="52"/>
                      <a:pt x="566" y="51"/>
                    </a:cubicBezTo>
                    <a:cubicBezTo>
                      <a:pt x="565" y="51"/>
                      <a:pt x="561" y="50"/>
                      <a:pt x="561" y="50"/>
                    </a:cubicBezTo>
                    <a:cubicBezTo>
                      <a:pt x="561" y="51"/>
                      <a:pt x="562" y="52"/>
                      <a:pt x="561" y="52"/>
                    </a:cubicBezTo>
                    <a:cubicBezTo>
                      <a:pt x="560" y="53"/>
                      <a:pt x="559" y="53"/>
                      <a:pt x="558" y="53"/>
                    </a:cubicBezTo>
                    <a:cubicBezTo>
                      <a:pt x="557" y="53"/>
                      <a:pt x="552" y="54"/>
                      <a:pt x="553" y="56"/>
                    </a:cubicBezTo>
                    <a:cubicBezTo>
                      <a:pt x="554" y="58"/>
                      <a:pt x="556" y="55"/>
                      <a:pt x="557" y="56"/>
                    </a:cubicBezTo>
                    <a:cubicBezTo>
                      <a:pt x="557" y="56"/>
                      <a:pt x="554" y="57"/>
                      <a:pt x="555" y="59"/>
                    </a:cubicBezTo>
                    <a:cubicBezTo>
                      <a:pt x="556" y="59"/>
                      <a:pt x="555" y="60"/>
                      <a:pt x="555" y="61"/>
                    </a:cubicBezTo>
                    <a:cubicBezTo>
                      <a:pt x="556" y="61"/>
                      <a:pt x="557" y="62"/>
                      <a:pt x="557" y="63"/>
                    </a:cubicBezTo>
                    <a:cubicBezTo>
                      <a:pt x="557" y="63"/>
                      <a:pt x="553" y="63"/>
                      <a:pt x="552" y="63"/>
                    </a:cubicBezTo>
                    <a:cubicBezTo>
                      <a:pt x="550" y="63"/>
                      <a:pt x="552" y="62"/>
                      <a:pt x="552" y="62"/>
                    </a:cubicBezTo>
                    <a:cubicBezTo>
                      <a:pt x="551" y="61"/>
                      <a:pt x="548" y="62"/>
                      <a:pt x="548" y="62"/>
                    </a:cubicBezTo>
                    <a:cubicBezTo>
                      <a:pt x="546" y="63"/>
                      <a:pt x="544" y="62"/>
                      <a:pt x="543" y="62"/>
                    </a:cubicBezTo>
                    <a:cubicBezTo>
                      <a:pt x="542" y="62"/>
                      <a:pt x="546" y="63"/>
                      <a:pt x="546" y="63"/>
                    </a:cubicBezTo>
                    <a:cubicBezTo>
                      <a:pt x="549" y="64"/>
                      <a:pt x="546" y="66"/>
                      <a:pt x="545" y="65"/>
                    </a:cubicBezTo>
                    <a:cubicBezTo>
                      <a:pt x="544" y="65"/>
                      <a:pt x="544" y="64"/>
                      <a:pt x="544" y="63"/>
                    </a:cubicBezTo>
                    <a:cubicBezTo>
                      <a:pt x="543" y="63"/>
                      <a:pt x="542" y="63"/>
                      <a:pt x="541" y="63"/>
                    </a:cubicBezTo>
                    <a:cubicBezTo>
                      <a:pt x="539" y="62"/>
                      <a:pt x="537" y="61"/>
                      <a:pt x="534" y="62"/>
                    </a:cubicBezTo>
                    <a:cubicBezTo>
                      <a:pt x="531" y="62"/>
                      <a:pt x="529" y="65"/>
                      <a:pt x="526" y="63"/>
                    </a:cubicBezTo>
                    <a:cubicBezTo>
                      <a:pt x="524" y="62"/>
                      <a:pt x="522" y="61"/>
                      <a:pt x="521" y="59"/>
                    </a:cubicBezTo>
                    <a:cubicBezTo>
                      <a:pt x="520" y="58"/>
                      <a:pt x="518" y="62"/>
                      <a:pt x="517" y="62"/>
                    </a:cubicBezTo>
                    <a:cubicBezTo>
                      <a:pt x="516" y="64"/>
                      <a:pt x="515" y="70"/>
                      <a:pt x="512" y="69"/>
                    </a:cubicBezTo>
                    <a:cubicBezTo>
                      <a:pt x="510" y="68"/>
                      <a:pt x="508" y="68"/>
                      <a:pt x="506" y="66"/>
                    </a:cubicBezTo>
                    <a:cubicBezTo>
                      <a:pt x="505" y="65"/>
                      <a:pt x="503" y="63"/>
                      <a:pt x="502" y="62"/>
                    </a:cubicBezTo>
                    <a:cubicBezTo>
                      <a:pt x="501" y="60"/>
                      <a:pt x="499" y="59"/>
                      <a:pt x="498" y="58"/>
                    </a:cubicBezTo>
                    <a:cubicBezTo>
                      <a:pt x="496" y="56"/>
                      <a:pt x="500" y="57"/>
                      <a:pt x="501" y="57"/>
                    </a:cubicBezTo>
                    <a:cubicBezTo>
                      <a:pt x="502" y="57"/>
                      <a:pt x="504" y="56"/>
                      <a:pt x="504" y="55"/>
                    </a:cubicBezTo>
                    <a:cubicBezTo>
                      <a:pt x="504" y="55"/>
                      <a:pt x="499" y="52"/>
                      <a:pt x="499" y="52"/>
                    </a:cubicBezTo>
                    <a:cubicBezTo>
                      <a:pt x="499" y="52"/>
                      <a:pt x="502" y="52"/>
                      <a:pt x="502" y="51"/>
                    </a:cubicBezTo>
                    <a:cubicBezTo>
                      <a:pt x="501" y="50"/>
                      <a:pt x="499" y="50"/>
                      <a:pt x="499" y="50"/>
                    </a:cubicBezTo>
                    <a:cubicBezTo>
                      <a:pt x="499" y="48"/>
                      <a:pt x="504" y="47"/>
                      <a:pt x="499" y="46"/>
                    </a:cubicBezTo>
                    <a:cubicBezTo>
                      <a:pt x="498" y="46"/>
                      <a:pt x="497" y="44"/>
                      <a:pt x="495" y="44"/>
                    </a:cubicBezTo>
                    <a:cubicBezTo>
                      <a:pt x="494" y="44"/>
                      <a:pt x="492" y="43"/>
                      <a:pt x="491" y="44"/>
                    </a:cubicBezTo>
                    <a:cubicBezTo>
                      <a:pt x="490" y="44"/>
                      <a:pt x="490" y="45"/>
                      <a:pt x="489" y="45"/>
                    </a:cubicBezTo>
                    <a:cubicBezTo>
                      <a:pt x="488" y="44"/>
                      <a:pt x="488" y="44"/>
                      <a:pt x="487" y="44"/>
                    </a:cubicBezTo>
                    <a:cubicBezTo>
                      <a:pt x="486" y="44"/>
                      <a:pt x="484" y="44"/>
                      <a:pt x="483" y="43"/>
                    </a:cubicBezTo>
                    <a:cubicBezTo>
                      <a:pt x="482" y="43"/>
                      <a:pt x="481" y="43"/>
                      <a:pt x="480" y="41"/>
                    </a:cubicBezTo>
                    <a:cubicBezTo>
                      <a:pt x="479" y="41"/>
                      <a:pt x="480" y="40"/>
                      <a:pt x="478" y="41"/>
                    </a:cubicBezTo>
                    <a:cubicBezTo>
                      <a:pt x="478" y="41"/>
                      <a:pt x="477" y="42"/>
                      <a:pt x="476" y="42"/>
                    </a:cubicBezTo>
                    <a:cubicBezTo>
                      <a:pt x="475" y="42"/>
                      <a:pt x="475" y="41"/>
                      <a:pt x="474" y="42"/>
                    </a:cubicBezTo>
                    <a:cubicBezTo>
                      <a:pt x="474" y="43"/>
                      <a:pt x="473" y="44"/>
                      <a:pt x="473" y="45"/>
                    </a:cubicBezTo>
                    <a:cubicBezTo>
                      <a:pt x="473" y="46"/>
                      <a:pt x="475" y="46"/>
                      <a:pt x="474" y="47"/>
                    </a:cubicBezTo>
                    <a:cubicBezTo>
                      <a:pt x="473" y="48"/>
                      <a:pt x="474" y="48"/>
                      <a:pt x="473" y="48"/>
                    </a:cubicBezTo>
                    <a:cubicBezTo>
                      <a:pt x="472" y="48"/>
                      <a:pt x="470" y="48"/>
                      <a:pt x="469" y="49"/>
                    </a:cubicBezTo>
                    <a:cubicBezTo>
                      <a:pt x="470" y="48"/>
                      <a:pt x="473" y="50"/>
                      <a:pt x="473" y="50"/>
                    </a:cubicBezTo>
                    <a:cubicBezTo>
                      <a:pt x="472" y="51"/>
                      <a:pt x="469" y="49"/>
                      <a:pt x="467" y="49"/>
                    </a:cubicBezTo>
                    <a:cubicBezTo>
                      <a:pt x="465" y="49"/>
                      <a:pt x="462" y="49"/>
                      <a:pt x="459" y="49"/>
                    </a:cubicBezTo>
                    <a:cubicBezTo>
                      <a:pt x="458" y="49"/>
                      <a:pt x="458" y="48"/>
                      <a:pt x="457" y="48"/>
                    </a:cubicBezTo>
                    <a:cubicBezTo>
                      <a:pt x="456" y="47"/>
                      <a:pt x="453" y="48"/>
                      <a:pt x="452" y="48"/>
                    </a:cubicBezTo>
                    <a:cubicBezTo>
                      <a:pt x="451" y="47"/>
                      <a:pt x="449" y="47"/>
                      <a:pt x="448" y="46"/>
                    </a:cubicBezTo>
                    <a:cubicBezTo>
                      <a:pt x="448" y="45"/>
                      <a:pt x="450" y="45"/>
                      <a:pt x="450" y="44"/>
                    </a:cubicBezTo>
                    <a:cubicBezTo>
                      <a:pt x="451" y="43"/>
                      <a:pt x="442" y="43"/>
                      <a:pt x="441" y="43"/>
                    </a:cubicBezTo>
                    <a:cubicBezTo>
                      <a:pt x="436" y="42"/>
                      <a:pt x="432" y="43"/>
                      <a:pt x="427" y="43"/>
                    </a:cubicBezTo>
                    <a:cubicBezTo>
                      <a:pt x="424" y="43"/>
                      <a:pt x="425" y="43"/>
                      <a:pt x="426" y="45"/>
                    </a:cubicBezTo>
                    <a:cubicBezTo>
                      <a:pt x="426" y="46"/>
                      <a:pt x="424" y="45"/>
                      <a:pt x="424" y="45"/>
                    </a:cubicBezTo>
                    <a:cubicBezTo>
                      <a:pt x="422" y="45"/>
                      <a:pt x="423" y="44"/>
                      <a:pt x="423" y="43"/>
                    </a:cubicBezTo>
                    <a:cubicBezTo>
                      <a:pt x="423" y="41"/>
                      <a:pt x="422" y="38"/>
                      <a:pt x="420" y="40"/>
                    </a:cubicBezTo>
                    <a:cubicBezTo>
                      <a:pt x="420" y="42"/>
                      <a:pt x="416" y="42"/>
                      <a:pt x="414" y="41"/>
                    </a:cubicBezTo>
                    <a:cubicBezTo>
                      <a:pt x="413" y="40"/>
                      <a:pt x="415" y="38"/>
                      <a:pt x="411" y="39"/>
                    </a:cubicBezTo>
                    <a:cubicBezTo>
                      <a:pt x="410" y="39"/>
                      <a:pt x="409" y="39"/>
                      <a:pt x="408" y="39"/>
                    </a:cubicBezTo>
                    <a:cubicBezTo>
                      <a:pt x="407" y="38"/>
                      <a:pt x="406" y="39"/>
                      <a:pt x="404" y="40"/>
                    </a:cubicBezTo>
                    <a:cubicBezTo>
                      <a:pt x="402" y="42"/>
                      <a:pt x="407" y="41"/>
                      <a:pt x="407" y="42"/>
                    </a:cubicBezTo>
                    <a:cubicBezTo>
                      <a:pt x="407" y="44"/>
                      <a:pt x="403" y="43"/>
                      <a:pt x="402" y="44"/>
                    </a:cubicBezTo>
                    <a:cubicBezTo>
                      <a:pt x="401" y="45"/>
                      <a:pt x="399" y="45"/>
                      <a:pt x="397" y="46"/>
                    </a:cubicBezTo>
                    <a:cubicBezTo>
                      <a:pt x="395" y="47"/>
                      <a:pt x="393" y="47"/>
                      <a:pt x="390" y="47"/>
                    </a:cubicBezTo>
                    <a:cubicBezTo>
                      <a:pt x="388" y="47"/>
                      <a:pt x="388" y="47"/>
                      <a:pt x="387" y="49"/>
                    </a:cubicBezTo>
                    <a:cubicBezTo>
                      <a:pt x="386" y="50"/>
                      <a:pt x="382" y="51"/>
                      <a:pt x="381" y="51"/>
                    </a:cubicBezTo>
                    <a:cubicBezTo>
                      <a:pt x="381" y="50"/>
                      <a:pt x="383" y="50"/>
                      <a:pt x="383" y="50"/>
                    </a:cubicBezTo>
                    <a:cubicBezTo>
                      <a:pt x="385" y="49"/>
                      <a:pt x="385" y="47"/>
                      <a:pt x="386" y="46"/>
                    </a:cubicBezTo>
                    <a:cubicBezTo>
                      <a:pt x="387" y="44"/>
                      <a:pt x="388" y="46"/>
                      <a:pt x="389" y="45"/>
                    </a:cubicBezTo>
                    <a:cubicBezTo>
                      <a:pt x="390" y="45"/>
                      <a:pt x="390" y="44"/>
                      <a:pt x="391" y="44"/>
                    </a:cubicBezTo>
                    <a:cubicBezTo>
                      <a:pt x="394" y="42"/>
                      <a:pt x="398" y="41"/>
                      <a:pt x="401" y="39"/>
                    </a:cubicBezTo>
                    <a:cubicBezTo>
                      <a:pt x="403" y="38"/>
                      <a:pt x="405" y="37"/>
                      <a:pt x="407" y="36"/>
                    </a:cubicBezTo>
                    <a:cubicBezTo>
                      <a:pt x="411" y="33"/>
                      <a:pt x="416" y="31"/>
                      <a:pt x="420" y="29"/>
                    </a:cubicBezTo>
                    <a:cubicBezTo>
                      <a:pt x="423" y="28"/>
                      <a:pt x="426" y="26"/>
                      <a:pt x="423" y="23"/>
                    </a:cubicBezTo>
                    <a:cubicBezTo>
                      <a:pt x="422" y="22"/>
                      <a:pt x="422" y="24"/>
                      <a:pt x="421" y="23"/>
                    </a:cubicBezTo>
                    <a:cubicBezTo>
                      <a:pt x="420" y="22"/>
                      <a:pt x="419" y="22"/>
                      <a:pt x="418" y="21"/>
                    </a:cubicBezTo>
                    <a:cubicBezTo>
                      <a:pt x="418" y="20"/>
                      <a:pt x="423" y="22"/>
                      <a:pt x="423" y="22"/>
                    </a:cubicBezTo>
                    <a:cubicBezTo>
                      <a:pt x="424" y="22"/>
                      <a:pt x="427" y="22"/>
                      <a:pt x="425" y="20"/>
                    </a:cubicBezTo>
                    <a:cubicBezTo>
                      <a:pt x="424" y="19"/>
                      <a:pt x="424" y="18"/>
                      <a:pt x="423" y="17"/>
                    </a:cubicBezTo>
                    <a:cubicBezTo>
                      <a:pt x="422" y="15"/>
                      <a:pt x="421" y="19"/>
                      <a:pt x="420" y="19"/>
                    </a:cubicBezTo>
                    <a:cubicBezTo>
                      <a:pt x="420" y="18"/>
                      <a:pt x="420" y="17"/>
                      <a:pt x="420" y="17"/>
                    </a:cubicBezTo>
                    <a:cubicBezTo>
                      <a:pt x="420" y="16"/>
                      <a:pt x="420" y="16"/>
                      <a:pt x="419" y="15"/>
                    </a:cubicBezTo>
                    <a:cubicBezTo>
                      <a:pt x="419" y="14"/>
                      <a:pt x="417" y="13"/>
                      <a:pt x="416" y="13"/>
                    </a:cubicBezTo>
                    <a:cubicBezTo>
                      <a:pt x="414" y="12"/>
                      <a:pt x="413" y="12"/>
                      <a:pt x="411" y="11"/>
                    </a:cubicBezTo>
                    <a:cubicBezTo>
                      <a:pt x="409" y="11"/>
                      <a:pt x="409" y="11"/>
                      <a:pt x="406" y="12"/>
                    </a:cubicBezTo>
                    <a:cubicBezTo>
                      <a:pt x="404" y="12"/>
                      <a:pt x="397" y="9"/>
                      <a:pt x="396" y="12"/>
                    </a:cubicBezTo>
                    <a:cubicBezTo>
                      <a:pt x="395" y="13"/>
                      <a:pt x="389" y="14"/>
                      <a:pt x="388" y="13"/>
                    </a:cubicBezTo>
                    <a:cubicBezTo>
                      <a:pt x="388" y="13"/>
                      <a:pt x="394" y="9"/>
                      <a:pt x="392" y="8"/>
                    </a:cubicBezTo>
                    <a:cubicBezTo>
                      <a:pt x="392" y="8"/>
                      <a:pt x="385" y="9"/>
                      <a:pt x="384" y="8"/>
                    </a:cubicBezTo>
                    <a:cubicBezTo>
                      <a:pt x="384" y="7"/>
                      <a:pt x="386" y="7"/>
                      <a:pt x="386" y="7"/>
                    </a:cubicBezTo>
                    <a:cubicBezTo>
                      <a:pt x="386" y="6"/>
                      <a:pt x="378" y="7"/>
                      <a:pt x="378" y="7"/>
                    </a:cubicBezTo>
                    <a:cubicBezTo>
                      <a:pt x="379" y="5"/>
                      <a:pt x="383" y="6"/>
                      <a:pt x="384" y="5"/>
                    </a:cubicBezTo>
                    <a:cubicBezTo>
                      <a:pt x="385" y="4"/>
                      <a:pt x="387" y="5"/>
                      <a:pt x="386" y="4"/>
                    </a:cubicBezTo>
                    <a:cubicBezTo>
                      <a:pt x="386" y="3"/>
                      <a:pt x="386" y="2"/>
                      <a:pt x="385" y="2"/>
                    </a:cubicBezTo>
                    <a:cubicBezTo>
                      <a:pt x="382" y="2"/>
                      <a:pt x="381" y="1"/>
                      <a:pt x="378" y="1"/>
                    </a:cubicBezTo>
                    <a:cubicBezTo>
                      <a:pt x="376" y="0"/>
                      <a:pt x="374" y="1"/>
                      <a:pt x="372" y="2"/>
                    </a:cubicBezTo>
                    <a:cubicBezTo>
                      <a:pt x="368" y="3"/>
                      <a:pt x="364" y="6"/>
                      <a:pt x="362" y="8"/>
                    </a:cubicBezTo>
                    <a:cubicBezTo>
                      <a:pt x="361" y="9"/>
                      <a:pt x="361" y="9"/>
                      <a:pt x="362" y="10"/>
                    </a:cubicBezTo>
                    <a:cubicBezTo>
                      <a:pt x="363" y="10"/>
                      <a:pt x="362" y="11"/>
                      <a:pt x="362" y="12"/>
                    </a:cubicBezTo>
                    <a:cubicBezTo>
                      <a:pt x="362" y="14"/>
                      <a:pt x="366" y="13"/>
                      <a:pt x="366" y="14"/>
                    </a:cubicBezTo>
                    <a:cubicBezTo>
                      <a:pt x="366" y="13"/>
                      <a:pt x="361" y="14"/>
                      <a:pt x="360" y="14"/>
                    </a:cubicBezTo>
                    <a:cubicBezTo>
                      <a:pt x="359" y="14"/>
                      <a:pt x="353" y="13"/>
                      <a:pt x="352" y="14"/>
                    </a:cubicBezTo>
                    <a:cubicBezTo>
                      <a:pt x="352" y="13"/>
                      <a:pt x="355" y="17"/>
                      <a:pt x="355" y="17"/>
                    </a:cubicBezTo>
                    <a:cubicBezTo>
                      <a:pt x="356" y="18"/>
                      <a:pt x="351" y="16"/>
                      <a:pt x="350" y="16"/>
                    </a:cubicBezTo>
                    <a:cubicBezTo>
                      <a:pt x="349" y="16"/>
                      <a:pt x="347" y="17"/>
                      <a:pt x="345" y="18"/>
                    </a:cubicBezTo>
                    <a:cubicBezTo>
                      <a:pt x="345" y="18"/>
                      <a:pt x="345" y="18"/>
                      <a:pt x="344" y="18"/>
                    </a:cubicBezTo>
                    <a:cubicBezTo>
                      <a:pt x="342" y="18"/>
                      <a:pt x="344" y="18"/>
                      <a:pt x="343" y="17"/>
                    </a:cubicBezTo>
                    <a:cubicBezTo>
                      <a:pt x="343" y="18"/>
                      <a:pt x="338" y="20"/>
                      <a:pt x="338" y="20"/>
                    </a:cubicBezTo>
                    <a:cubicBezTo>
                      <a:pt x="338" y="19"/>
                      <a:pt x="340" y="18"/>
                      <a:pt x="340" y="18"/>
                    </a:cubicBezTo>
                    <a:cubicBezTo>
                      <a:pt x="340" y="17"/>
                      <a:pt x="335" y="18"/>
                      <a:pt x="334" y="17"/>
                    </a:cubicBezTo>
                    <a:cubicBezTo>
                      <a:pt x="334" y="17"/>
                      <a:pt x="336" y="16"/>
                      <a:pt x="336" y="16"/>
                    </a:cubicBezTo>
                    <a:cubicBezTo>
                      <a:pt x="335" y="17"/>
                      <a:pt x="330" y="18"/>
                      <a:pt x="328" y="18"/>
                    </a:cubicBezTo>
                    <a:cubicBezTo>
                      <a:pt x="323" y="19"/>
                      <a:pt x="329" y="19"/>
                      <a:pt x="330" y="20"/>
                    </a:cubicBezTo>
                    <a:cubicBezTo>
                      <a:pt x="329" y="19"/>
                      <a:pt x="324" y="21"/>
                      <a:pt x="323" y="21"/>
                    </a:cubicBezTo>
                    <a:cubicBezTo>
                      <a:pt x="322" y="21"/>
                      <a:pt x="321" y="21"/>
                      <a:pt x="320" y="22"/>
                    </a:cubicBezTo>
                    <a:cubicBezTo>
                      <a:pt x="319" y="23"/>
                      <a:pt x="317" y="22"/>
                      <a:pt x="315" y="22"/>
                    </a:cubicBezTo>
                    <a:cubicBezTo>
                      <a:pt x="314" y="22"/>
                      <a:pt x="313" y="24"/>
                      <a:pt x="311" y="24"/>
                    </a:cubicBezTo>
                    <a:cubicBezTo>
                      <a:pt x="309" y="25"/>
                      <a:pt x="308" y="24"/>
                      <a:pt x="307" y="25"/>
                    </a:cubicBezTo>
                    <a:cubicBezTo>
                      <a:pt x="306" y="26"/>
                      <a:pt x="305" y="27"/>
                      <a:pt x="304" y="27"/>
                    </a:cubicBezTo>
                    <a:cubicBezTo>
                      <a:pt x="302" y="27"/>
                      <a:pt x="300" y="27"/>
                      <a:pt x="299" y="27"/>
                    </a:cubicBezTo>
                    <a:cubicBezTo>
                      <a:pt x="299" y="27"/>
                      <a:pt x="302" y="29"/>
                      <a:pt x="302" y="29"/>
                    </a:cubicBezTo>
                    <a:cubicBezTo>
                      <a:pt x="301" y="30"/>
                      <a:pt x="295" y="30"/>
                      <a:pt x="295" y="30"/>
                    </a:cubicBezTo>
                    <a:cubicBezTo>
                      <a:pt x="295" y="30"/>
                      <a:pt x="299" y="30"/>
                      <a:pt x="299" y="30"/>
                    </a:cubicBezTo>
                    <a:cubicBezTo>
                      <a:pt x="299" y="30"/>
                      <a:pt x="297" y="30"/>
                      <a:pt x="296" y="30"/>
                    </a:cubicBezTo>
                    <a:cubicBezTo>
                      <a:pt x="297" y="30"/>
                      <a:pt x="299" y="31"/>
                      <a:pt x="299" y="31"/>
                    </a:cubicBezTo>
                    <a:cubicBezTo>
                      <a:pt x="298" y="31"/>
                      <a:pt x="298" y="31"/>
                      <a:pt x="297" y="31"/>
                    </a:cubicBezTo>
                    <a:cubicBezTo>
                      <a:pt x="298" y="31"/>
                      <a:pt x="297" y="32"/>
                      <a:pt x="297" y="32"/>
                    </a:cubicBezTo>
                    <a:cubicBezTo>
                      <a:pt x="297" y="33"/>
                      <a:pt x="294" y="32"/>
                      <a:pt x="294" y="32"/>
                    </a:cubicBezTo>
                    <a:cubicBezTo>
                      <a:pt x="294" y="33"/>
                      <a:pt x="296" y="33"/>
                      <a:pt x="296" y="34"/>
                    </a:cubicBezTo>
                    <a:cubicBezTo>
                      <a:pt x="297" y="34"/>
                      <a:pt x="295" y="34"/>
                      <a:pt x="295" y="34"/>
                    </a:cubicBezTo>
                    <a:cubicBezTo>
                      <a:pt x="295" y="36"/>
                      <a:pt x="299" y="34"/>
                      <a:pt x="298" y="36"/>
                    </a:cubicBezTo>
                    <a:cubicBezTo>
                      <a:pt x="296" y="38"/>
                      <a:pt x="301" y="39"/>
                      <a:pt x="298" y="40"/>
                    </a:cubicBezTo>
                    <a:cubicBezTo>
                      <a:pt x="296" y="40"/>
                      <a:pt x="294" y="40"/>
                      <a:pt x="292" y="40"/>
                    </a:cubicBezTo>
                    <a:cubicBezTo>
                      <a:pt x="291" y="41"/>
                      <a:pt x="291" y="42"/>
                      <a:pt x="289" y="41"/>
                    </a:cubicBezTo>
                    <a:cubicBezTo>
                      <a:pt x="288" y="41"/>
                      <a:pt x="287" y="41"/>
                      <a:pt x="286" y="41"/>
                    </a:cubicBezTo>
                    <a:cubicBezTo>
                      <a:pt x="282" y="42"/>
                      <a:pt x="278" y="42"/>
                      <a:pt x="274" y="42"/>
                    </a:cubicBezTo>
                    <a:cubicBezTo>
                      <a:pt x="272" y="42"/>
                      <a:pt x="270" y="42"/>
                      <a:pt x="269" y="43"/>
                    </a:cubicBezTo>
                    <a:cubicBezTo>
                      <a:pt x="268" y="44"/>
                      <a:pt x="267" y="45"/>
                      <a:pt x="267" y="46"/>
                    </a:cubicBezTo>
                    <a:cubicBezTo>
                      <a:pt x="267" y="47"/>
                      <a:pt x="269" y="48"/>
                      <a:pt x="269" y="49"/>
                    </a:cubicBezTo>
                    <a:cubicBezTo>
                      <a:pt x="268" y="51"/>
                      <a:pt x="268" y="52"/>
                      <a:pt x="269" y="53"/>
                    </a:cubicBezTo>
                    <a:cubicBezTo>
                      <a:pt x="271" y="55"/>
                      <a:pt x="274" y="54"/>
                      <a:pt x="276" y="56"/>
                    </a:cubicBezTo>
                    <a:cubicBezTo>
                      <a:pt x="276" y="56"/>
                      <a:pt x="278" y="60"/>
                      <a:pt x="278" y="60"/>
                    </a:cubicBezTo>
                    <a:cubicBezTo>
                      <a:pt x="274" y="60"/>
                      <a:pt x="273" y="60"/>
                      <a:pt x="270" y="58"/>
                    </a:cubicBezTo>
                    <a:cubicBezTo>
                      <a:pt x="267" y="56"/>
                      <a:pt x="262" y="54"/>
                      <a:pt x="258" y="54"/>
                    </a:cubicBezTo>
                    <a:cubicBezTo>
                      <a:pt x="256" y="54"/>
                      <a:pt x="257" y="53"/>
                      <a:pt x="255" y="52"/>
                    </a:cubicBezTo>
                    <a:cubicBezTo>
                      <a:pt x="254" y="52"/>
                      <a:pt x="250" y="52"/>
                      <a:pt x="250" y="54"/>
                    </a:cubicBezTo>
                    <a:cubicBezTo>
                      <a:pt x="250" y="55"/>
                      <a:pt x="254" y="55"/>
                      <a:pt x="254" y="55"/>
                    </a:cubicBezTo>
                    <a:cubicBezTo>
                      <a:pt x="254" y="55"/>
                      <a:pt x="251" y="56"/>
                      <a:pt x="252" y="56"/>
                    </a:cubicBezTo>
                    <a:cubicBezTo>
                      <a:pt x="254" y="57"/>
                      <a:pt x="255" y="56"/>
                      <a:pt x="256" y="58"/>
                    </a:cubicBezTo>
                    <a:cubicBezTo>
                      <a:pt x="256" y="60"/>
                      <a:pt x="253" y="59"/>
                      <a:pt x="252" y="59"/>
                    </a:cubicBezTo>
                    <a:cubicBezTo>
                      <a:pt x="250" y="58"/>
                      <a:pt x="249" y="57"/>
                      <a:pt x="247" y="58"/>
                    </a:cubicBezTo>
                    <a:cubicBezTo>
                      <a:pt x="245" y="58"/>
                      <a:pt x="246" y="61"/>
                      <a:pt x="247" y="62"/>
                    </a:cubicBezTo>
                    <a:cubicBezTo>
                      <a:pt x="248" y="63"/>
                      <a:pt x="250" y="63"/>
                      <a:pt x="251" y="63"/>
                    </a:cubicBezTo>
                    <a:cubicBezTo>
                      <a:pt x="253" y="64"/>
                      <a:pt x="255" y="64"/>
                      <a:pt x="256" y="65"/>
                    </a:cubicBezTo>
                    <a:cubicBezTo>
                      <a:pt x="257" y="66"/>
                      <a:pt x="257" y="67"/>
                      <a:pt x="257" y="67"/>
                    </a:cubicBezTo>
                    <a:cubicBezTo>
                      <a:pt x="258" y="67"/>
                      <a:pt x="259" y="67"/>
                      <a:pt x="260" y="67"/>
                    </a:cubicBezTo>
                    <a:cubicBezTo>
                      <a:pt x="260" y="67"/>
                      <a:pt x="257" y="68"/>
                      <a:pt x="257" y="68"/>
                    </a:cubicBezTo>
                    <a:cubicBezTo>
                      <a:pt x="255" y="68"/>
                      <a:pt x="255" y="67"/>
                      <a:pt x="254" y="66"/>
                    </a:cubicBezTo>
                    <a:cubicBezTo>
                      <a:pt x="252" y="65"/>
                      <a:pt x="249" y="65"/>
                      <a:pt x="246" y="65"/>
                    </a:cubicBezTo>
                    <a:cubicBezTo>
                      <a:pt x="245" y="65"/>
                      <a:pt x="240" y="64"/>
                      <a:pt x="242" y="62"/>
                    </a:cubicBezTo>
                    <a:cubicBezTo>
                      <a:pt x="243" y="62"/>
                      <a:pt x="242" y="61"/>
                      <a:pt x="242" y="60"/>
                    </a:cubicBezTo>
                    <a:cubicBezTo>
                      <a:pt x="241" y="59"/>
                      <a:pt x="242" y="58"/>
                      <a:pt x="242" y="57"/>
                    </a:cubicBezTo>
                    <a:cubicBezTo>
                      <a:pt x="243" y="55"/>
                      <a:pt x="244" y="51"/>
                      <a:pt x="242" y="50"/>
                    </a:cubicBezTo>
                    <a:cubicBezTo>
                      <a:pt x="238" y="49"/>
                      <a:pt x="241" y="54"/>
                      <a:pt x="240" y="56"/>
                    </a:cubicBezTo>
                    <a:cubicBezTo>
                      <a:pt x="238" y="58"/>
                      <a:pt x="235" y="59"/>
                      <a:pt x="233" y="61"/>
                    </a:cubicBezTo>
                    <a:cubicBezTo>
                      <a:pt x="230" y="64"/>
                      <a:pt x="231" y="63"/>
                      <a:pt x="233" y="65"/>
                    </a:cubicBezTo>
                    <a:cubicBezTo>
                      <a:pt x="234" y="66"/>
                      <a:pt x="237" y="69"/>
                      <a:pt x="237" y="71"/>
                    </a:cubicBezTo>
                    <a:cubicBezTo>
                      <a:pt x="237" y="71"/>
                      <a:pt x="236" y="73"/>
                      <a:pt x="235" y="73"/>
                    </a:cubicBezTo>
                    <a:cubicBezTo>
                      <a:pt x="234" y="75"/>
                      <a:pt x="233" y="77"/>
                      <a:pt x="233" y="79"/>
                    </a:cubicBezTo>
                    <a:cubicBezTo>
                      <a:pt x="233" y="79"/>
                      <a:pt x="234" y="84"/>
                      <a:pt x="235" y="84"/>
                    </a:cubicBezTo>
                    <a:cubicBezTo>
                      <a:pt x="237" y="84"/>
                      <a:pt x="239" y="84"/>
                      <a:pt x="241" y="83"/>
                    </a:cubicBezTo>
                    <a:cubicBezTo>
                      <a:pt x="243" y="82"/>
                      <a:pt x="246" y="83"/>
                      <a:pt x="248" y="84"/>
                    </a:cubicBezTo>
                    <a:cubicBezTo>
                      <a:pt x="251" y="84"/>
                      <a:pt x="253" y="86"/>
                      <a:pt x="254" y="89"/>
                    </a:cubicBezTo>
                    <a:cubicBezTo>
                      <a:pt x="255" y="91"/>
                      <a:pt x="251" y="94"/>
                      <a:pt x="253" y="95"/>
                    </a:cubicBezTo>
                    <a:cubicBezTo>
                      <a:pt x="253" y="95"/>
                      <a:pt x="259" y="97"/>
                      <a:pt x="259" y="97"/>
                    </a:cubicBezTo>
                    <a:cubicBezTo>
                      <a:pt x="259" y="98"/>
                      <a:pt x="252" y="96"/>
                      <a:pt x="251" y="96"/>
                    </a:cubicBezTo>
                    <a:cubicBezTo>
                      <a:pt x="251" y="96"/>
                      <a:pt x="250" y="93"/>
                      <a:pt x="250" y="93"/>
                    </a:cubicBezTo>
                    <a:cubicBezTo>
                      <a:pt x="251" y="91"/>
                      <a:pt x="252" y="90"/>
                      <a:pt x="250" y="89"/>
                    </a:cubicBezTo>
                    <a:cubicBezTo>
                      <a:pt x="248" y="88"/>
                      <a:pt x="249" y="86"/>
                      <a:pt x="247" y="85"/>
                    </a:cubicBezTo>
                    <a:cubicBezTo>
                      <a:pt x="245" y="85"/>
                      <a:pt x="243" y="86"/>
                      <a:pt x="241" y="86"/>
                    </a:cubicBezTo>
                    <a:cubicBezTo>
                      <a:pt x="241" y="86"/>
                      <a:pt x="237" y="87"/>
                      <a:pt x="237" y="88"/>
                    </a:cubicBezTo>
                    <a:cubicBezTo>
                      <a:pt x="238" y="88"/>
                      <a:pt x="239" y="88"/>
                      <a:pt x="238" y="88"/>
                    </a:cubicBezTo>
                    <a:cubicBezTo>
                      <a:pt x="238" y="89"/>
                      <a:pt x="236" y="90"/>
                      <a:pt x="237" y="91"/>
                    </a:cubicBezTo>
                    <a:cubicBezTo>
                      <a:pt x="241" y="93"/>
                      <a:pt x="238" y="96"/>
                      <a:pt x="236" y="98"/>
                    </a:cubicBezTo>
                    <a:cubicBezTo>
                      <a:pt x="235" y="99"/>
                      <a:pt x="234" y="101"/>
                      <a:pt x="234" y="102"/>
                    </a:cubicBezTo>
                    <a:cubicBezTo>
                      <a:pt x="233" y="103"/>
                      <a:pt x="231" y="104"/>
                      <a:pt x="229" y="104"/>
                    </a:cubicBezTo>
                    <a:cubicBezTo>
                      <a:pt x="228" y="105"/>
                      <a:pt x="227" y="105"/>
                      <a:pt x="227" y="107"/>
                    </a:cubicBezTo>
                    <a:cubicBezTo>
                      <a:pt x="226" y="109"/>
                      <a:pt x="224" y="108"/>
                      <a:pt x="223" y="108"/>
                    </a:cubicBezTo>
                    <a:cubicBezTo>
                      <a:pt x="220" y="107"/>
                      <a:pt x="218" y="108"/>
                      <a:pt x="216" y="107"/>
                    </a:cubicBezTo>
                    <a:cubicBezTo>
                      <a:pt x="215" y="107"/>
                      <a:pt x="214" y="106"/>
                      <a:pt x="213" y="106"/>
                    </a:cubicBezTo>
                    <a:cubicBezTo>
                      <a:pt x="211" y="106"/>
                      <a:pt x="211" y="105"/>
                      <a:pt x="210" y="104"/>
                    </a:cubicBezTo>
                    <a:cubicBezTo>
                      <a:pt x="210" y="104"/>
                      <a:pt x="212" y="103"/>
                      <a:pt x="212" y="104"/>
                    </a:cubicBezTo>
                    <a:cubicBezTo>
                      <a:pt x="213" y="106"/>
                      <a:pt x="215" y="106"/>
                      <a:pt x="215" y="105"/>
                    </a:cubicBezTo>
                    <a:cubicBezTo>
                      <a:pt x="216" y="104"/>
                      <a:pt x="221" y="107"/>
                      <a:pt x="223" y="105"/>
                    </a:cubicBezTo>
                    <a:cubicBezTo>
                      <a:pt x="223" y="104"/>
                      <a:pt x="221" y="103"/>
                      <a:pt x="223" y="103"/>
                    </a:cubicBezTo>
                    <a:cubicBezTo>
                      <a:pt x="224" y="102"/>
                      <a:pt x="226" y="101"/>
                      <a:pt x="227" y="100"/>
                    </a:cubicBezTo>
                    <a:cubicBezTo>
                      <a:pt x="228" y="98"/>
                      <a:pt x="227" y="98"/>
                      <a:pt x="230" y="97"/>
                    </a:cubicBezTo>
                    <a:cubicBezTo>
                      <a:pt x="233" y="95"/>
                      <a:pt x="229" y="93"/>
                      <a:pt x="231" y="91"/>
                    </a:cubicBezTo>
                    <a:cubicBezTo>
                      <a:pt x="233" y="90"/>
                      <a:pt x="233" y="89"/>
                      <a:pt x="231" y="88"/>
                    </a:cubicBezTo>
                    <a:cubicBezTo>
                      <a:pt x="230" y="88"/>
                      <a:pt x="229" y="87"/>
                      <a:pt x="228" y="86"/>
                    </a:cubicBezTo>
                    <a:cubicBezTo>
                      <a:pt x="227" y="84"/>
                      <a:pt x="228" y="81"/>
                      <a:pt x="228" y="79"/>
                    </a:cubicBezTo>
                    <a:cubicBezTo>
                      <a:pt x="228" y="77"/>
                      <a:pt x="227" y="75"/>
                      <a:pt x="228" y="73"/>
                    </a:cubicBezTo>
                    <a:cubicBezTo>
                      <a:pt x="228" y="71"/>
                      <a:pt x="230" y="71"/>
                      <a:pt x="230" y="69"/>
                    </a:cubicBezTo>
                    <a:cubicBezTo>
                      <a:pt x="229" y="67"/>
                      <a:pt x="227" y="66"/>
                      <a:pt x="226" y="65"/>
                    </a:cubicBezTo>
                    <a:cubicBezTo>
                      <a:pt x="225" y="64"/>
                      <a:pt x="224" y="63"/>
                      <a:pt x="225" y="62"/>
                    </a:cubicBezTo>
                    <a:cubicBezTo>
                      <a:pt x="227" y="61"/>
                      <a:pt x="227" y="59"/>
                      <a:pt x="228" y="57"/>
                    </a:cubicBezTo>
                    <a:cubicBezTo>
                      <a:pt x="229" y="56"/>
                      <a:pt x="230" y="53"/>
                      <a:pt x="229" y="52"/>
                    </a:cubicBezTo>
                    <a:cubicBezTo>
                      <a:pt x="229" y="51"/>
                      <a:pt x="225" y="50"/>
                      <a:pt x="223" y="49"/>
                    </a:cubicBezTo>
                    <a:cubicBezTo>
                      <a:pt x="221" y="49"/>
                      <a:pt x="219" y="49"/>
                      <a:pt x="217" y="49"/>
                    </a:cubicBezTo>
                    <a:cubicBezTo>
                      <a:pt x="216" y="49"/>
                      <a:pt x="213" y="48"/>
                      <a:pt x="212" y="49"/>
                    </a:cubicBezTo>
                    <a:cubicBezTo>
                      <a:pt x="209" y="51"/>
                      <a:pt x="209" y="58"/>
                      <a:pt x="206" y="60"/>
                    </a:cubicBezTo>
                    <a:cubicBezTo>
                      <a:pt x="204" y="63"/>
                      <a:pt x="198" y="64"/>
                      <a:pt x="198" y="68"/>
                    </a:cubicBezTo>
                    <a:cubicBezTo>
                      <a:pt x="198" y="69"/>
                      <a:pt x="201" y="68"/>
                      <a:pt x="201" y="68"/>
                    </a:cubicBezTo>
                    <a:cubicBezTo>
                      <a:pt x="202" y="69"/>
                      <a:pt x="201" y="73"/>
                      <a:pt x="201" y="73"/>
                    </a:cubicBezTo>
                    <a:cubicBezTo>
                      <a:pt x="200" y="75"/>
                      <a:pt x="202" y="76"/>
                      <a:pt x="199" y="76"/>
                    </a:cubicBezTo>
                    <a:cubicBezTo>
                      <a:pt x="199" y="77"/>
                      <a:pt x="198" y="77"/>
                      <a:pt x="198" y="78"/>
                    </a:cubicBezTo>
                    <a:cubicBezTo>
                      <a:pt x="199" y="79"/>
                      <a:pt x="200" y="79"/>
                      <a:pt x="201" y="79"/>
                    </a:cubicBezTo>
                    <a:cubicBezTo>
                      <a:pt x="202" y="79"/>
                      <a:pt x="206" y="79"/>
                      <a:pt x="206" y="80"/>
                    </a:cubicBezTo>
                    <a:cubicBezTo>
                      <a:pt x="206" y="82"/>
                      <a:pt x="206" y="84"/>
                      <a:pt x="208" y="85"/>
                    </a:cubicBezTo>
                    <a:cubicBezTo>
                      <a:pt x="210" y="86"/>
                      <a:pt x="212" y="85"/>
                      <a:pt x="210" y="87"/>
                    </a:cubicBezTo>
                    <a:cubicBezTo>
                      <a:pt x="209" y="88"/>
                      <a:pt x="209" y="90"/>
                      <a:pt x="208" y="91"/>
                    </a:cubicBezTo>
                    <a:cubicBezTo>
                      <a:pt x="207" y="93"/>
                      <a:pt x="202" y="88"/>
                      <a:pt x="201" y="87"/>
                    </a:cubicBezTo>
                    <a:cubicBezTo>
                      <a:pt x="198" y="85"/>
                      <a:pt x="194" y="84"/>
                      <a:pt x="191" y="83"/>
                    </a:cubicBezTo>
                    <a:cubicBezTo>
                      <a:pt x="189" y="82"/>
                      <a:pt x="188" y="81"/>
                      <a:pt x="186" y="80"/>
                    </a:cubicBezTo>
                    <a:cubicBezTo>
                      <a:pt x="185" y="80"/>
                      <a:pt x="183" y="79"/>
                      <a:pt x="182" y="79"/>
                    </a:cubicBezTo>
                    <a:cubicBezTo>
                      <a:pt x="179" y="79"/>
                      <a:pt x="176" y="78"/>
                      <a:pt x="173" y="78"/>
                    </a:cubicBezTo>
                    <a:cubicBezTo>
                      <a:pt x="169" y="78"/>
                      <a:pt x="165" y="78"/>
                      <a:pt x="168" y="83"/>
                    </a:cubicBezTo>
                    <a:cubicBezTo>
                      <a:pt x="170" y="84"/>
                      <a:pt x="169" y="86"/>
                      <a:pt x="167" y="87"/>
                    </a:cubicBezTo>
                    <a:cubicBezTo>
                      <a:pt x="166" y="88"/>
                      <a:pt x="163" y="86"/>
                      <a:pt x="164" y="89"/>
                    </a:cubicBezTo>
                    <a:cubicBezTo>
                      <a:pt x="165" y="90"/>
                      <a:pt x="157" y="90"/>
                      <a:pt x="161" y="87"/>
                    </a:cubicBezTo>
                    <a:cubicBezTo>
                      <a:pt x="162" y="86"/>
                      <a:pt x="159" y="84"/>
                      <a:pt x="158" y="85"/>
                    </a:cubicBezTo>
                    <a:cubicBezTo>
                      <a:pt x="156" y="85"/>
                      <a:pt x="154" y="86"/>
                      <a:pt x="153" y="87"/>
                    </a:cubicBezTo>
                    <a:cubicBezTo>
                      <a:pt x="150" y="89"/>
                      <a:pt x="147" y="87"/>
                      <a:pt x="144" y="88"/>
                    </a:cubicBezTo>
                    <a:cubicBezTo>
                      <a:pt x="141" y="89"/>
                      <a:pt x="139" y="91"/>
                      <a:pt x="137" y="91"/>
                    </a:cubicBezTo>
                    <a:cubicBezTo>
                      <a:pt x="136" y="91"/>
                      <a:pt x="130" y="91"/>
                      <a:pt x="131" y="90"/>
                    </a:cubicBezTo>
                    <a:cubicBezTo>
                      <a:pt x="133" y="90"/>
                      <a:pt x="133" y="90"/>
                      <a:pt x="133" y="89"/>
                    </a:cubicBezTo>
                    <a:cubicBezTo>
                      <a:pt x="133" y="86"/>
                      <a:pt x="135" y="87"/>
                      <a:pt x="135" y="85"/>
                    </a:cubicBezTo>
                    <a:cubicBezTo>
                      <a:pt x="136" y="84"/>
                      <a:pt x="129" y="86"/>
                      <a:pt x="129" y="86"/>
                    </a:cubicBezTo>
                    <a:cubicBezTo>
                      <a:pt x="128" y="86"/>
                      <a:pt x="127" y="86"/>
                      <a:pt x="127" y="87"/>
                    </a:cubicBezTo>
                    <a:cubicBezTo>
                      <a:pt x="127" y="88"/>
                      <a:pt x="127" y="89"/>
                      <a:pt x="127" y="90"/>
                    </a:cubicBezTo>
                    <a:cubicBezTo>
                      <a:pt x="126" y="90"/>
                      <a:pt x="124" y="89"/>
                      <a:pt x="123" y="89"/>
                    </a:cubicBezTo>
                    <a:cubicBezTo>
                      <a:pt x="121" y="89"/>
                      <a:pt x="118" y="90"/>
                      <a:pt x="116" y="91"/>
                    </a:cubicBezTo>
                    <a:cubicBezTo>
                      <a:pt x="113" y="92"/>
                      <a:pt x="110" y="94"/>
                      <a:pt x="107" y="95"/>
                    </a:cubicBezTo>
                    <a:cubicBezTo>
                      <a:pt x="105" y="95"/>
                      <a:pt x="104" y="96"/>
                      <a:pt x="103" y="98"/>
                    </a:cubicBezTo>
                    <a:cubicBezTo>
                      <a:pt x="103" y="99"/>
                      <a:pt x="103" y="102"/>
                      <a:pt x="101" y="102"/>
                    </a:cubicBezTo>
                    <a:cubicBezTo>
                      <a:pt x="99" y="102"/>
                      <a:pt x="97" y="103"/>
                      <a:pt x="95" y="103"/>
                    </a:cubicBezTo>
                    <a:cubicBezTo>
                      <a:pt x="94" y="103"/>
                      <a:pt x="93" y="101"/>
                      <a:pt x="92" y="100"/>
                    </a:cubicBezTo>
                    <a:cubicBezTo>
                      <a:pt x="90" y="98"/>
                      <a:pt x="87" y="99"/>
                      <a:pt x="89" y="96"/>
                    </a:cubicBezTo>
                    <a:cubicBezTo>
                      <a:pt x="90" y="94"/>
                      <a:pt x="93" y="95"/>
                      <a:pt x="94" y="94"/>
                    </a:cubicBezTo>
                    <a:cubicBezTo>
                      <a:pt x="96" y="94"/>
                      <a:pt x="98" y="95"/>
                      <a:pt x="97" y="93"/>
                    </a:cubicBezTo>
                    <a:cubicBezTo>
                      <a:pt x="96" y="92"/>
                      <a:pt x="95" y="90"/>
                      <a:pt x="94" y="89"/>
                    </a:cubicBezTo>
                    <a:cubicBezTo>
                      <a:pt x="92" y="87"/>
                      <a:pt x="89" y="88"/>
                      <a:pt x="87" y="88"/>
                    </a:cubicBezTo>
                    <a:cubicBezTo>
                      <a:pt x="86" y="88"/>
                      <a:pt x="80" y="87"/>
                      <a:pt x="80" y="87"/>
                    </a:cubicBezTo>
                    <a:cubicBezTo>
                      <a:pt x="80" y="87"/>
                      <a:pt x="83" y="88"/>
                      <a:pt x="83" y="88"/>
                    </a:cubicBezTo>
                    <a:cubicBezTo>
                      <a:pt x="84" y="89"/>
                      <a:pt x="84" y="90"/>
                      <a:pt x="84" y="91"/>
                    </a:cubicBezTo>
                    <a:cubicBezTo>
                      <a:pt x="84" y="92"/>
                      <a:pt x="84" y="94"/>
                      <a:pt x="84" y="95"/>
                    </a:cubicBezTo>
                    <a:cubicBezTo>
                      <a:pt x="83" y="96"/>
                      <a:pt x="82" y="97"/>
                      <a:pt x="82" y="98"/>
                    </a:cubicBezTo>
                    <a:cubicBezTo>
                      <a:pt x="83" y="100"/>
                      <a:pt x="87" y="100"/>
                      <a:pt x="86" y="103"/>
                    </a:cubicBezTo>
                    <a:cubicBezTo>
                      <a:pt x="85" y="104"/>
                      <a:pt x="84" y="106"/>
                      <a:pt x="84" y="107"/>
                    </a:cubicBezTo>
                    <a:cubicBezTo>
                      <a:pt x="84" y="107"/>
                      <a:pt x="84" y="111"/>
                      <a:pt x="84" y="111"/>
                    </a:cubicBezTo>
                    <a:cubicBezTo>
                      <a:pt x="84" y="111"/>
                      <a:pt x="83" y="108"/>
                      <a:pt x="83" y="108"/>
                    </a:cubicBezTo>
                    <a:cubicBezTo>
                      <a:pt x="82" y="108"/>
                      <a:pt x="81" y="110"/>
                      <a:pt x="80" y="109"/>
                    </a:cubicBezTo>
                    <a:cubicBezTo>
                      <a:pt x="80" y="109"/>
                      <a:pt x="82" y="108"/>
                      <a:pt x="82" y="107"/>
                    </a:cubicBezTo>
                    <a:cubicBezTo>
                      <a:pt x="81" y="106"/>
                      <a:pt x="79" y="106"/>
                      <a:pt x="78" y="106"/>
                    </a:cubicBezTo>
                    <a:cubicBezTo>
                      <a:pt x="77" y="106"/>
                      <a:pt x="76" y="105"/>
                      <a:pt x="75" y="106"/>
                    </a:cubicBezTo>
                    <a:cubicBezTo>
                      <a:pt x="73" y="106"/>
                      <a:pt x="72" y="108"/>
                      <a:pt x="70" y="108"/>
                    </a:cubicBezTo>
                    <a:cubicBezTo>
                      <a:pt x="68" y="110"/>
                      <a:pt x="67" y="110"/>
                      <a:pt x="65" y="112"/>
                    </a:cubicBezTo>
                    <a:cubicBezTo>
                      <a:pt x="63" y="114"/>
                      <a:pt x="61" y="114"/>
                      <a:pt x="64" y="116"/>
                    </a:cubicBezTo>
                    <a:cubicBezTo>
                      <a:pt x="65" y="117"/>
                      <a:pt x="67" y="120"/>
                      <a:pt x="66" y="121"/>
                    </a:cubicBezTo>
                    <a:cubicBezTo>
                      <a:pt x="65" y="122"/>
                      <a:pt x="59" y="120"/>
                      <a:pt x="58" y="120"/>
                    </a:cubicBezTo>
                    <a:cubicBezTo>
                      <a:pt x="57" y="119"/>
                      <a:pt x="54" y="120"/>
                      <a:pt x="53" y="120"/>
                    </a:cubicBezTo>
                    <a:cubicBezTo>
                      <a:pt x="54" y="119"/>
                      <a:pt x="49" y="115"/>
                      <a:pt x="48" y="117"/>
                    </a:cubicBezTo>
                    <a:cubicBezTo>
                      <a:pt x="43" y="121"/>
                      <a:pt x="54" y="122"/>
                      <a:pt x="54" y="124"/>
                    </a:cubicBezTo>
                    <a:cubicBezTo>
                      <a:pt x="53" y="128"/>
                      <a:pt x="50" y="126"/>
                      <a:pt x="47" y="126"/>
                    </a:cubicBezTo>
                    <a:cubicBezTo>
                      <a:pt x="44" y="125"/>
                      <a:pt x="43" y="123"/>
                      <a:pt x="40" y="122"/>
                    </a:cubicBezTo>
                    <a:cubicBezTo>
                      <a:pt x="38" y="121"/>
                      <a:pt x="38" y="120"/>
                      <a:pt x="37" y="118"/>
                    </a:cubicBezTo>
                    <a:cubicBezTo>
                      <a:pt x="37" y="116"/>
                      <a:pt x="36" y="116"/>
                      <a:pt x="35" y="115"/>
                    </a:cubicBezTo>
                    <a:cubicBezTo>
                      <a:pt x="35" y="114"/>
                      <a:pt x="38" y="112"/>
                      <a:pt x="38" y="112"/>
                    </a:cubicBezTo>
                    <a:cubicBezTo>
                      <a:pt x="39" y="109"/>
                      <a:pt x="34" y="107"/>
                      <a:pt x="32" y="107"/>
                    </a:cubicBezTo>
                    <a:cubicBezTo>
                      <a:pt x="30" y="106"/>
                      <a:pt x="30" y="104"/>
                      <a:pt x="28" y="104"/>
                    </a:cubicBezTo>
                    <a:cubicBezTo>
                      <a:pt x="29" y="103"/>
                      <a:pt x="24" y="99"/>
                      <a:pt x="24" y="99"/>
                    </a:cubicBezTo>
                    <a:cubicBezTo>
                      <a:pt x="26" y="98"/>
                      <a:pt x="28" y="101"/>
                      <a:pt x="29" y="102"/>
                    </a:cubicBezTo>
                    <a:cubicBezTo>
                      <a:pt x="30" y="103"/>
                      <a:pt x="31" y="103"/>
                      <a:pt x="31" y="102"/>
                    </a:cubicBezTo>
                    <a:cubicBezTo>
                      <a:pt x="32" y="102"/>
                      <a:pt x="33" y="103"/>
                      <a:pt x="33" y="103"/>
                    </a:cubicBezTo>
                    <a:cubicBezTo>
                      <a:pt x="36" y="104"/>
                      <a:pt x="38" y="105"/>
                      <a:pt x="41" y="105"/>
                    </a:cubicBezTo>
                    <a:cubicBezTo>
                      <a:pt x="43" y="106"/>
                      <a:pt x="46" y="106"/>
                      <a:pt x="49" y="107"/>
                    </a:cubicBezTo>
                    <a:cubicBezTo>
                      <a:pt x="54" y="109"/>
                      <a:pt x="58" y="109"/>
                      <a:pt x="63" y="106"/>
                    </a:cubicBezTo>
                    <a:cubicBezTo>
                      <a:pt x="65" y="105"/>
                      <a:pt x="66" y="104"/>
                      <a:pt x="68" y="103"/>
                    </a:cubicBezTo>
                    <a:cubicBezTo>
                      <a:pt x="71" y="101"/>
                      <a:pt x="69" y="100"/>
                      <a:pt x="69" y="97"/>
                    </a:cubicBezTo>
                    <a:cubicBezTo>
                      <a:pt x="69" y="94"/>
                      <a:pt x="62" y="93"/>
                      <a:pt x="60" y="91"/>
                    </a:cubicBezTo>
                    <a:cubicBezTo>
                      <a:pt x="57" y="89"/>
                      <a:pt x="53" y="87"/>
                      <a:pt x="50" y="86"/>
                    </a:cubicBezTo>
                    <a:cubicBezTo>
                      <a:pt x="47" y="84"/>
                      <a:pt x="43" y="82"/>
                      <a:pt x="40" y="82"/>
                    </a:cubicBezTo>
                    <a:cubicBezTo>
                      <a:pt x="39" y="81"/>
                      <a:pt x="39" y="82"/>
                      <a:pt x="38" y="82"/>
                    </a:cubicBezTo>
                    <a:cubicBezTo>
                      <a:pt x="37" y="82"/>
                      <a:pt x="36" y="81"/>
                      <a:pt x="35" y="81"/>
                    </a:cubicBezTo>
                    <a:cubicBezTo>
                      <a:pt x="33" y="80"/>
                      <a:pt x="31" y="84"/>
                      <a:pt x="29" y="84"/>
                    </a:cubicBezTo>
                    <a:cubicBezTo>
                      <a:pt x="29" y="83"/>
                      <a:pt x="33" y="80"/>
                      <a:pt x="29" y="80"/>
                    </a:cubicBezTo>
                    <a:cubicBezTo>
                      <a:pt x="28" y="80"/>
                      <a:pt x="24" y="78"/>
                      <a:pt x="24" y="78"/>
                    </a:cubicBezTo>
                    <a:cubicBezTo>
                      <a:pt x="25" y="77"/>
                      <a:pt x="29" y="80"/>
                      <a:pt x="29" y="78"/>
                    </a:cubicBezTo>
                    <a:cubicBezTo>
                      <a:pt x="29" y="77"/>
                      <a:pt x="25" y="75"/>
                      <a:pt x="24" y="75"/>
                    </a:cubicBezTo>
                    <a:cubicBezTo>
                      <a:pt x="23" y="76"/>
                      <a:pt x="20" y="78"/>
                      <a:pt x="20" y="78"/>
                    </a:cubicBezTo>
                    <a:cubicBezTo>
                      <a:pt x="20" y="77"/>
                      <a:pt x="20" y="77"/>
                      <a:pt x="19" y="76"/>
                    </a:cubicBezTo>
                    <a:cubicBezTo>
                      <a:pt x="17" y="76"/>
                      <a:pt x="17" y="77"/>
                      <a:pt x="16" y="78"/>
                    </a:cubicBezTo>
                    <a:cubicBezTo>
                      <a:pt x="16" y="78"/>
                      <a:pt x="16" y="78"/>
                      <a:pt x="16" y="77"/>
                    </a:cubicBezTo>
                    <a:cubicBezTo>
                      <a:pt x="15" y="78"/>
                      <a:pt x="14" y="80"/>
                      <a:pt x="13" y="80"/>
                    </a:cubicBezTo>
                    <a:cubicBezTo>
                      <a:pt x="12" y="81"/>
                      <a:pt x="10" y="81"/>
                      <a:pt x="10" y="81"/>
                    </a:cubicBezTo>
                    <a:cubicBezTo>
                      <a:pt x="9" y="83"/>
                      <a:pt x="5" y="83"/>
                      <a:pt x="6" y="85"/>
                    </a:cubicBezTo>
                    <a:cubicBezTo>
                      <a:pt x="9" y="87"/>
                      <a:pt x="5" y="85"/>
                      <a:pt x="5" y="88"/>
                    </a:cubicBezTo>
                    <a:cubicBezTo>
                      <a:pt x="5" y="90"/>
                      <a:pt x="9" y="91"/>
                      <a:pt x="10" y="92"/>
                    </a:cubicBezTo>
                    <a:cubicBezTo>
                      <a:pt x="12" y="93"/>
                      <a:pt x="14" y="95"/>
                      <a:pt x="13" y="97"/>
                    </a:cubicBezTo>
                    <a:cubicBezTo>
                      <a:pt x="12" y="99"/>
                      <a:pt x="9" y="100"/>
                      <a:pt x="9" y="102"/>
                    </a:cubicBezTo>
                    <a:cubicBezTo>
                      <a:pt x="10" y="104"/>
                      <a:pt x="12" y="106"/>
                      <a:pt x="13" y="108"/>
                    </a:cubicBezTo>
                    <a:cubicBezTo>
                      <a:pt x="14" y="110"/>
                      <a:pt x="12" y="110"/>
                      <a:pt x="12" y="112"/>
                    </a:cubicBezTo>
                    <a:cubicBezTo>
                      <a:pt x="12" y="114"/>
                      <a:pt x="15" y="116"/>
                      <a:pt x="13" y="117"/>
                    </a:cubicBezTo>
                    <a:cubicBezTo>
                      <a:pt x="11" y="118"/>
                      <a:pt x="14" y="121"/>
                      <a:pt x="14" y="122"/>
                    </a:cubicBezTo>
                    <a:cubicBezTo>
                      <a:pt x="16" y="124"/>
                      <a:pt x="18" y="124"/>
                      <a:pt x="15" y="126"/>
                    </a:cubicBezTo>
                    <a:cubicBezTo>
                      <a:pt x="13" y="128"/>
                      <a:pt x="14" y="128"/>
                      <a:pt x="15" y="129"/>
                    </a:cubicBezTo>
                    <a:cubicBezTo>
                      <a:pt x="20" y="132"/>
                      <a:pt x="23" y="134"/>
                      <a:pt x="18" y="138"/>
                    </a:cubicBezTo>
                    <a:cubicBezTo>
                      <a:pt x="13" y="143"/>
                      <a:pt x="8" y="147"/>
                      <a:pt x="4" y="152"/>
                    </a:cubicBezTo>
                    <a:cubicBezTo>
                      <a:pt x="6" y="152"/>
                      <a:pt x="6" y="151"/>
                      <a:pt x="7" y="152"/>
                    </a:cubicBezTo>
                    <a:cubicBezTo>
                      <a:pt x="8" y="154"/>
                      <a:pt x="10" y="154"/>
                      <a:pt x="11" y="155"/>
                    </a:cubicBezTo>
                    <a:cubicBezTo>
                      <a:pt x="17" y="157"/>
                      <a:pt x="9" y="157"/>
                      <a:pt x="7" y="157"/>
                    </a:cubicBezTo>
                    <a:cubicBezTo>
                      <a:pt x="5" y="157"/>
                      <a:pt x="4" y="158"/>
                      <a:pt x="4" y="160"/>
                    </a:cubicBezTo>
                    <a:cubicBezTo>
                      <a:pt x="4" y="162"/>
                      <a:pt x="2" y="163"/>
                      <a:pt x="1" y="165"/>
                    </a:cubicBezTo>
                    <a:cubicBezTo>
                      <a:pt x="0" y="166"/>
                      <a:pt x="1" y="168"/>
                      <a:pt x="2" y="170"/>
                    </a:cubicBezTo>
                    <a:cubicBezTo>
                      <a:pt x="2" y="172"/>
                      <a:pt x="0" y="174"/>
                      <a:pt x="1" y="175"/>
                    </a:cubicBezTo>
                    <a:cubicBezTo>
                      <a:pt x="3" y="176"/>
                      <a:pt x="3" y="176"/>
                      <a:pt x="3" y="178"/>
                    </a:cubicBezTo>
                    <a:cubicBezTo>
                      <a:pt x="2" y="180"/>
                      <a:pt x="4" y="181"/>
                      <a:pt x="4" y="183"/>
                    </a:cubicBezTo>
                    <a:cubicBezTo>
                      <a:pt x="4" y="184"/>
                      <a:pt x="7" y="186"/>
                      <a:pt x="8" y="186"/>
                    </a:cubicBezTo>
                    <a:cubicBezTo>
                      <a:pt x="8" y="186"/>
                      <a:pt x="9" y="185"/>
                      <a:pt x="10" y="185"/>
                    </a:cubicBezTo>
                    <a:cubicBezTo>
                      <a:pt x="11" y="185"/>
                      <a:pt x="11" y="187"/>
                      <a:pt x="12" y="187"/>
                    </a:cubicBezTo>
                    <a:cubicBezTo>
                      <a:pt x="14" y="186"/>
                      <a:pt x="14" y="185"/>
                      <a:pt x="16" y="187"/>
                    </a:cubicBezTo>
                    <a:cubicBezTo>
                      <a:pt x="18" y="188"/>
                      <a:pt x="18" y="188"/>
                      <a:pt x="18" y="190"/>
                    </a:cubicBezTo>
                    <a:cubicBezTo>
                      <a:pt x="17" y="195"/>
                      <a:pt x="21" y="199"/>
                      <a:pt x="24" y="201"/>
                    </a:cubicBezTo>
                    <a:cubicBezTo>
                      <a:pt x="26" y="202"/>
                      <a:pt x="27" y="203"/>
                      <a:pt x="25" y="204"/>
                    </a:cubicBezTo>
                    <a:cubicBezTo>
                      <a:pt x="24" y="206"/>
                      <a:pt x="23" y="205"/>
                      <a:pt x="21" y="205"/>
                    </a:cubicBezTo>
                    <a:cubicBezTo>
                      <a:pt x="19" y="205"/>
                      <a:pt x="22" y="214"/>
                      <a:pt x="24" y="213"/>
                    </a:cubicBezTo>
                    <a:cubicBezTo>
                      <a:pt x="25" y="212"/>
                      <a:pt x="26" y="209"/>
                      <a:pt x="27" y="210"/>
                    </a:cubicBezTo>
                    <a:cubicBezTo>
                      <a:pt x="28" y="210"/>
                      <a:pt x="29" y="211"/>
                      <a:pt x="31" y="211"/>
                    </a:cubicBezTo>
                    <a:cubicBezTo>
                      <a:pt x="33" y="211"/>
                      <a:pt x="35" y="212"/>
                      <a:pt x="35" y="214"/>
                    </a:cubicBezTo>
                    <a:cubicBezTo>
                      <a:pt x="35" y="215"/>
                      <a:pt x="34" y="215"/>
                      <a:pt x="34" y="215"/>
                    </a:cubicBezTo>
                    <a:cubicBezTo>
                      <a:pt x="33" y="216"/>
                      <a:pt x="34" y="218"/>
                      <a:pt x="35" y="218"/>
                    </a:cubicBezTo>
                    <a:cubicBezTo>
                      <a:pt x="36" y="219"/>
                      <a:pt x="38" y="218"/>
                      <a:pt x="39" y="219"/>
                    </a:cubicBezTo>
                    <a:cubicBezTo>
                      <a:pt x="40" y="220"/>
                      <a:pt x="40" y="222"/>
                      <a:pt x="40" y="223"/>
                    </a:cubicBezTo>
                    <a:cubicBezTo>
                      <a:pt x="40" y="224"/>
                      <a:pt x="43" y="223"/>
                      <a:pt x="44" y="223"/>
                    </a:cubicBezTo>
                    <a:cubicBezTo>
                      <a:pt x="45" y="224"/>
                      <a:pt x="47" y="227"/>
                      <a:pt x="48" y="225"/>
                    </a:cubicBezTo>
                    <a:cubicBezTo>
                      <a:pt x="49" y="223"/>
                      <a:pt x="50" y="224"/>
                      <a:pt x="51" y="225"/>
                    </a:cubicBezTo>
                    <a:cubicBezTo>
                      <a:pt x="53" y="227"/>
                      <a:pt x="53" y="226"/>
                      <a:pt x="55" y="226"/>
                    </a:cubicBezTo>
                    <a:cubicBezTo>
                      <a:pt x="56" y="226"/>
                      <a:pt x="57" y="229"/>
                      <a:pt x="58" y="228"/>
                    </a:cubicBezTo>
                    <a:cubicBezTo>
                      <a:pt x="60" y="227"/>
                      <a:pt x="62" y="229"/>
                      <a:pt x="63" y="230"/>
                    </a:cubicBezTo>
                    <a:cubicBezTo>
                      <a:pt x="65" y="231"/>
                      <a:pt x="62" y="232"/>
                      <a:pt x="62" y="232"/>
                    </a:cubicBezTo>
                    <a:cubicBezTo>
                      <a:pt x="60" y="233"/>
                      <a:pt x="63" y="234"/>
                      <a:pt x="63" y="234"/>
                    </a:cubicBezTo>
                    <a:cubicBezTo>
                      <a:pt x="63" y="234"/>
                      <a:pt x="60" y="234"/>
                      <a:pt x="61" y="236"/>
                    </a:cubicBezTo>
                    <a:cubicBezTo>
                      <a:pt x="63" y="237"/>
                      <a:pt x="62" y="238"/>
                      <a:pt x="61" y="239"/>
                    </a:cubicBezTo>
                    <a:cubicBezTo>
                      <a:pt x="61" y="240"/>
                      <a:pt x="58" y="240"/>
                      <a:pt x="57" y="240"/>
                    </a:cubicBezTo>
                    <a:cubicBezTo>
                      <a:pt x="55" y="240"/>
                      <a:pt x="54" y="242"/>
                      <a:pt x="53" y="244"/>
                    </a:cubicBezTo>
                    <a:cubicBezTo>
                      <a:pt x="54" y="244"/>
                      <a:pt x="58" y="244"/>
                      <a:pt x="58" y="245"/>
                    </a:cubicBezTo>
                    <a:cubicBezTo>
                      <a:pt x="58" y="246"/>
                      <a:pt x="53" y="247"/>
                      <a:pt x="53" y="248"/>
                    </a:cubicBezTo>
                    <a:cubicBezTo>
                      <a:pt x="53" y="249"/>
                      <a:pt x="55" y="249"/>
                      <a:pt x="55" y="251"/>
                    </a:cubicBezTo>
                    <a:cubicBezTo>
                      <a:pt x="55" y="251"/>
                      <a:pt x="52" y="252"/>
                      <a:pt x="52" y="252"/>
                    </a:cubicBezTo>
                    <a:cubicBezTo>
                      <a:pt x="51" y="253"/>
                      <a:pt x="51" y="254"/>
                      <a:pt x="50" y="255"/>
                    </a:cubicBezTo>
                    <a:cubicBezTo>
                      <a:pt x="50" y="256"/>
                      <a:pt x="48" y="255"/>
                      <a:pt x="48" y="257"/>
                    </a:cubicBezTo>
                    <a:cubicBezTo>
                      <a:pt x="47" y="258"/>
                      <a:pt x="49" y="260"/>
                      <a:pt x="51" y="260"/>
                    </a:cubicBezTo>
                    <a:cubicBezTo>
                      <a:pt x="53" y="261"/>
                      <a:pt x="55" y="262"/>
                      <a:pt x="58" y="264"/>
                    </a:cubicBezTo>
                    <a:cubicBezTo>
                      <a:pt x="59" y="265"/>
                      <a:pt x="60" y="266"/>
                      <a:pt x="61" y="266"/>
                    </a:cubicBezTo>
                    <a:cubicBezTo>
                      <a:pt x="62" y="268"/>
                      <a:pt x="62" y="267"/>
                      <a:pt x="64" y="266"/>
                    </a:cubicBezTo>
                    <a:cubicBezTo>
                      <a:pt x="67" y="266"/>
                      <a:pt x="70" y="269"/>
                      <a:pt x="73" y="269"/>
                    </a:cubicBezTo>
                    <a:cubicBezTo>
                      <a:pt x="76" y="269"/>
                      <a:pt x="79" y="271"/>
                      <a:pt x="82" y="272"/>
                    </a:cubicBezTo>
                    <a:cubicBezTo>
                      <a:pt x="85" y="273"/>
                      <a:pt x="87" y="272"/>
                      <a:pt x="90" y="272"/>
                    </a:cubicBezTo>
                    <a:cubicBezTo>
                      <a:pt x="91" y="273"/>
                      <a:pt x="92" y="274"/>
                      <a:pt x="92" y="275"/>
                    </a:cubicBezTo>
                    <a:cubicBezTo>
                      <a:pt x="92" y="276"/>
                      <a:pt x="93" y="276"/>
                      <a:pt x="94" y="276"/>
                    </a:cubicBezTo>
                    <a:cubicBezTo>
                      <a:pt x="97" y="277"/>
                      <a:pt x="99" y="282"/>
                      <a:pt x="103" y="280"/>
                    </a:cubicBezTo>
                    <a:cubicBezTo>
                      <a:pt x="104" y="279"/>
                      <a:pt x="106" y="278"/>
                      <a:pt x="105" y="277"/>
                    </a:cubicBezTo>
                    <a:cubicBezTo>
                      <a:pt x="104" y="276"/>
                      <a:pt x="103" y="275"/>
                      <a:pt x="102" y="274"/>
                    </a:cubicBezTo>
                    <a:cubicBezTo>
                      <a:pt x="100" y="272"/>
                      <a:pt x="99" y="270"/>
                      <a:pt x="100" y="267"/>
                    </a:cubicBezTo>
                    <a:cubicBezTo>
                      <a:pt x="100" y="265"/>
                      <a:pt x="99" y="263"/>
                      <a:pt x="97" y="262"/>
                    </a:cubicBezTo>
                    <a:cubicBezTo>
                      <a:pt x="95" y="261"/>
                      <a:pt x="98" y="259"/>
                      <a:pt x="99" y="258"/>
                    </a:cubicBezTo>
                    <a:cubicBezTo>
                      <a:pt x="100" y="256"/>
                      <a:pt x="100" y="254"/>
                      <a:pt x="103" y="254"/>
                    </a:cubicBezTo>
                    <a:cubicBezTo>
                      <a:pt x="104" y="254"/>
                      <a:pt x="105" y="253"/>
                      <a:pt x="106" y="252"/>
                    </a:cubicBezTo>
                    <a:cubicBezTo>
                      <a:pt x="107" y="251"/>
                      <a:pt x="108" y="251"/>
                      <a:pt x="109" y="250"/>
                    </a:cubicBezTo>
                    <a:cubicBezTo>
                      <a:pt x="108" y="250"/>
                      <a:pt x="106" y="249"/>
                      <a:pt x="106" y="248"/>
                    </a:cubicBezTo>
                    <a:cubicBezTo>
                      <a:pt x="106" y="247"/>
                      <a:pt x="108" y="248"/>
                      <a:pt x="108" y="248"/>
                    </a:cubicBezTo>
                    <a:cubicBezTo>
                      <a:pt x="108" y="247"/>
                      <a:pt x="106" y="244"/>
                      <a:pt x="105" y="243"/>
                    </a:cubicBezTo>
                    <a:cubicBezTo>
                      <a:pt x="104" y="241"/>
                      <a:pt x="103" y="241"/>
                      <a:pt x="101" y="241"/>
                    </a:cubicBezTo>
                    <a:cubicBezTo>
                      <a:pt x="98" y="241"/>
                      <a:pt x="100" y="239"/>
                      <a:pt x="98" y="238"/>
                    </a:cubicBezTo>
                    <a:cubicBezTo>
                      <a:pt x="97" y="237"/>
                      <a:pt x="94" y="237"/>
                      <a:pt x="96" y="235"/>
                    </a:cubicBezTo>
                    <a:cubicBezTo>
                      <a:pt x="97" y="233"/>
                      <a:pt x="99" y="232"/>
                      <a:pt x="97" y="231"/>
                    </a:cubicBezTo>
                    <a:cubicBezTo>
                      <a:pt x="96" y="229"/>
                      <a:pt x="98" y="228"/>
                      <a:pt x="99" y="227"/>
                    </a:cubicBezTo>
                    <a:cubicBezTo>
                      <a:pt x="99" y="226"/>
                      <a:pt x="101" y="223"/>
                      <a:pt x="101" y="224"/>
                    </a:cubicBezTo>
                    <a:cubicBezTo>
                      <a:pt x="102" y="225"/>
                      <a:pt x="103" y="227"/>
                      <a:pt x="104" y="228"/>
                    </a:cubicBezTo>
                    <a:cubicBezTo>
                      <a:pt x="106" y="228"/>
                      <a:pt x="107" y="227"/>
                      <a:pt x="107" y="226"/>
                    </a:cubicBezTo>
                    <a:cubicBezTo>
                      <a:pt x="106" y="224"/>
                      <a:pt x="106" y="223"/>
                      <a:pt x="108" y="222"/>
                    </a:cubicBezTo>
                    <a:cubicBezTo>
                      <a:pt x="110" y="221"/>
                      <a:pt x="110" y="219"/>
                      <a:pt x="112" y="219"/>
                    </a:cubicBezTo>
                    <a:cubicBezTo>
                      <a:pt x="114" y="218"/>
                      <a:pt x="116" y="215"/>
                      <a:pt x="118" y="216"/>
                    </a:cubicBezTo>
                    <a:cubicBezTo>
                      <a:pt x="120" y="216"/>
                      <a:pt x="120" y="218"/>
                      <a:pt x="122" y="216"/>
                    </a:cubicBezTo>
                    <a:cubicBezTo>
                      <a:pt x="124" y="215"/>
                      <a:pt x="124" y="216"/>
                      <a:pt x="126" y="217"/>
                    </a:cubicBezTo>
                    <a:cubicBezTo>
                      <a:pt x="128" y="217"/>
                      <a:pt x="130" y="217"/>
                      <a:pt x="132" y="218"/>
                    </a:cubicBezTo>
                    <a:cubicBezTo>
                      <a:pt x="134" y="219"/>
                      <a:pt x="134" y="221"/>
                      <a:pt x="136" y="223"/>
                    </a:cubicBezTo>
                    <a:cubicBezTo>
                      <a:pt x="136" y="223"/>
                      <a:pt x="136" y="220"/>
                      <a:pt x="138" y="221"/>
                    </a:cubicBezTo>
                    <a:cubicBezTo>
                      <a:pt x="139" y="221"/>
                      <a:pt x="140" y="223"/>
                      <a:pt x="142" y="223"/>
                    </a:cubicBezTo>
                    <a:cubicBezTo>
                      <a:pt x="143" y="224"/>
                      <a:pt x="144" y="222"/>
                      <a:pt x="145" y="221"/>
                    </a:cubicBezTo>
                    <a:cubicBezTo>
                      <a:pt x="147" y="219"/>
                      <a:pt x="148" y="221"/>
                      <a:pt x="150" y="221"/>
                    </a:cubicBezTo>
                    <a:cubicBezTo>
                      <a:pt x="152" y="221"/>
                      <a:pt x="153" y="219"/>
                      <a:pt x="155" y="220"/>
                    </a:cubicBezTo>
                    <a:cubicBezTo>
                      <a:pt x="157" y="221"/>
                      <a:pt x="158" y="222"/>
                      <a:pt x="160" y="223"/>
                    </a:cubicBezTo>
                    <a:cubicBezTo>
                      <a:pt x="162" y="224"/>
                      <a:pt x="161" y="223"/>
                      <a:pt x="163" y="222"/>
                    </a:cubicBezTo>
                    <a:cubicBezTo>
                      <a:pt x="164" y="221"/>
                      <a:pt x="168" y="222"/>
                      <a:pt x="169" y="222"/>
                    </a:cubicBezTo>
                    <a:cubicBezTo>
                      <a:pt x="170" y="222"/>
                      <a:pt x="172" y="220"/>
                      <a:pt x="172" y="219"/>
                    </a:cubicBezTo>
                    <a:cubicBezTo>
                      <a:pt x="172" y="217"/>
                      <a:pt x="169" y="217"/>
                      <a:pt x="168" y="216"/>
                    </a:cubicBezTo>
                    <a:cubicBezTo>
                      <a:pt x="161" y="213"/>
                      <a:pt x="171" y="214"/>
                      <a:pt x="169" y="210"/>
                    </a:cubicBezTo>
                    <a:cubicBezTo>
                      <a:pt x="168" y="209"/>
                      <a:pt x="166" y="209"/>
                      <a:pt x="169" y="208"/>
                    </a:cubicBezTo>
                    <a:cubicBezTo>
                      <a:pt x="170" y="207"/>
                      <a:pt x="172" y="208"/>
                      <a:pt x="173" y="207"/>
                    </a:cubicBezTo>
                    <a:cubicBezTo>
                      <a:pt x="177" y="207"/>
                      <a:pt x="166" y="202"/>
                      <a:pt x="171" y="200"/>
                    </a:cubicBezTo>
                    <a:cubicBezTo>
                      <a:pt x="172" y="200"/>
                      <a:pt x="174" y="200"/>
                      <a:pt x="175" y="200"/>
                    </a:cubicBezTo>
                    <a:cubicBezTo>
                      <a:pt x="178" y="200"/>
                      <a:pt x="180" y="200"/>
                      <a:pt x="183" y="199"/>
                    </a:cubicBezTo>
                    <a:cubicBezTo>
                      <a:pt x="185" y="198"/>
                      <a:pt x="187" y="198"/>
                      <a:pt x="189" y="198"/>
                    </a:cubicBezTo>
                    <a:cubicBezTo>
                      <a:pt x="191" y="197"/>
                      <a:pt x="193" y="196"/>
                      <a:pt x="196" y="196"/>
                    </a:cubicBezTo>
                    <a:cubicBezTo>
                      <a:pt x="200" y="195"/>
                      <a:pt x="204" y="194"/>
                      <a:pt x="208" y="192"/>
                    </a:cubicBezTo>
                    <a:cubicBezTo>
                      <a:pt x="211" y="190"/>
                      <a:pt x="217" y="190"/>
                      <a:pt x="219" y="194"/>
                    </a:cubicBezTo>
                    <a:cubicBezTo>
                      <a:pt x="220" y="196"/>
                      <a:pt x="219" y="196"/>
                      <a:pt x="220" y="198"/>
                    </a:cubicBezTo>
                    <a:cubicBezTo>
                      <a:pt x="220" y="201"/>
                      <a:pt x="224" y="198"/>
                      <a:pt x="226" y="199"/>
                    </a:cubicBezTo>
                    <a:cubicBezTo>
                      <a:pt x="227" y="199"/>
                      <a:pt x="226" y="200"/>
                      <a:pt x="227" y="200"/>
                    </a:cubicBezTo>
                    <a:cubicBezTo>
                      <a:pt x="228" y="201"/>
                      <a:pt x="228" y="200"/>
                      <a:pt x="228" y="200"/>
                    </a:cubicBezTo>
                    <a:cubicBezTo>
                      <a:pt x="229" y="199"/>
                      <a:pt x="230" y="200"/>
                      <a:pt x="231" y="201"/>
                    </a:cubicBezTo>
                    <a:cubicBezTo>
                      <a:pt x="232" y="201"/>
                      <a:pt x="232" y="201"/>
                      <a:pt x="231" y="202"/>
                    </a:cubicBezTo>
                    <a:cubicBezTo>
                      <a:pt x="230" y="205"/>
                      <a:pt x="237" y="203"/>
                      <a:pt x="239" y="202"/>
                    </a:cubicBezTo>
                    <a:cubicBezTo>
                      <a:pt x="239" y="202"/>
                      <a:pt x="248" y="197"/>
                      <a:pt x="248" y="198"/>
                    </a:cubicBezTo>
                    <a:cubicBezTo>
                      <a:pt x="248" y="199"/>
                      <a:pt x="246" y="201"/>
                      <a:pt x="248" y="202"/>
                    </a:cubicBezTo>
                    <a:cubicBezTo>
                      <a:pt x="250" y="202"/>
                      <a:pt x="251" y="203"/>
                      <a:pt x="252" y="204"/>
                    </a:cubicBezTo>
                    <a:cubicBezTo>
                      <a:pt x="255" y="207"/>
                      <a:pt x="256" y="210"/>
                      <a:pt x="258" y="213"/>
                    </a:cubicBezTo>
                    <a:cubicBezTo>
                      <a:pt x="260" y="216"/>
                      <a:pt x="261" y="219"/>
                      <a:pt x="263" y="221"/>
                    </a:cubicBezTo>
                    <a:cubicBezTo>
                      <a:pt x="266" y="224"/>
                      <a:pt x="266" y="217"/>
                      <a:pt x="269" y="220"/>
                    </a:cubicBezTo>
                    <a:cubicBezTo>
                      <a:pt x="273" y="224"/>
                      <a:pt x="275" y="222"/>
                      <a:pt x="280" y="221"/>
                    </a:cubicBezTo>
                    <a:cubicBezTo>
                      <a:pt x="282" y="220"/>
                      <a:pt x="283" y="223"/>
                      <a:pt x="284" y="224"/>
                    </a:cubicBezTo>
                    <a:cubicBezTo>
                      <a:pt x="285" y="226"/>
                      <a:pt x="287" y="226"/>
                      <a:pt x="288" y="228"/>
                    </a:cubicBezTo>
                    <a:cubicBezTo>
                      <a:pt x="289" y="230"/>
                      <a:pt x="291" y="230"/>
                      <a:pt x="293" y="230"/>
                    </a:cubicBezTo>
                    <a:cubicBezTo>
                      <a:pt x="296" y="229"/>
                      <a:pt x="295" y="230"/>
                      <a:pt x="296" y="231"/>
                    </a:cubicBezTo>
                    <a:cubicBezTo>
                      <a:pt x="298" y="235"/>
                      <a:pt x="304" y="230"/>
                      <a:pt x="307" y="230"/>
                    </a:cubicBezTo>
                    <a:cubicBezTo>
                      <a:pt x="310" y="229"/>
                      <a:pt x="313" y="226"/>
                      <a:pt x="316" y="225"/>
                    </a:cubicBezTo>
                    <a:cubicBezTo>
                      <a:pt x="320" y="222"/>
                      <a:pt x="322" y="222"/>
                      <a:pt x="327" y="223"/>
                    </a:cubicBezTo>
                    <a:cubicBezTo>
                      <a:pt x="329" y="223"/>
                      <a:pt x="329" y="224"/>
                      <a:pt x="331" y="226"/>
                    </a:cubicBezTo>
                    <a:cubicBezTo>
                      <a:pt x="332" y="227"/>
                      <a:pt x="334" y="227"/>
                      <a:pt x="336" y="227"/>
                    </a:cubicBezTo>
                    <a:cubicBezTo>
                      <a:pt x="338" y="227"/>
                      <a:pt x="339" y="228"/>
                      <a:pt x="341" y="228"/>
                    </a:cubicBezTo>
                    <a:cubicBezTo>
                      <a:pt x="343" y="230"/>
                      <a:pt x="344" y="228"/>
                      <a:pt x="346" y="227"/>
                    </a:cubicBezTo>
                    <a:cubicBezTo>
                      <a:pt x="349" y="224"/>
                      <a:pt x="344" y="222"/>
                      <a:pt x="346" y="219"/>
                    </a:cubicBezTo>
                    <a:cubicBezTo>
                      <a:pt x="347" y="217"/>
                      <a:pt x="351" y="213"/>
                      <a:pt x="353" y="214"/>
                    </a:cubicBezTo>
                    <a:cubicBezTo>
                      <a:pt x="357" y="216"/>
                      <a:pt x="362" y="216"/>
                      <a:pt x="366" y="218"/>
                    </a:cubicBezTo>
                    <a:cubicBezTo>
                      <a:pt x="368" y="219"/>
                      <a:pt x="367" y="221"/>
                      <a:pt x="368" y="222"/>
                    </a:cubicBezTo>
                    <a:cubicBezTo>
                      <a:pt x="369" y="225"/>
                      <a:pt x="371" y="225"/>
                      <a:pt x="374" y="226"/>
                    </a:cubicBezTo>
                    <a:cubicBezTo>
                      <a:pt x="378" y="227"/>
                      <a:pt x="382" y="224"/>
                      <a:pt x="386" y="225"/>
                    </a:cubicBezTo>
                    <a:cubicBezTo>
                      <a:pt x="387" y="225"/>
                      <a:pt x="389" y="225"/>
                      <a:pt x="390" y="226"/>
                    </a:cubicBezTo>
                    <a:cubicBezTo>
                      <a:pt x="392" y="227"/>
                      <a:pt x="394" y="227"/>
                      <a:pt x="396" y="229"/>
                    </a:cubicBezTo>
                    <a:cubicBezTo>
                      <a:pt x="401" y="233"/>
                      <a:pt x="409" y="233"/>
                      <a:pt x="415" y="231"/>
                    </a:cubicBezTo>
                    <a:cubicBezTo>
                      <a:pt x="419" y="230"/>
                      <a:pt x="422" y="228"/>
                      <a:pt x="426" y="227"/>
                    </a:cubicBezTo>
                    <a:cubicBezTo>
                      <a:pt x="428" y="225"/>
                      <a:pt x="431" y="227"/>
                      <a:pt x="433" y="227"/>
                    </a:cubicBezTo>
                    <a:cubicBezTo>
                      <a:pt x="435" y="228"/>
                      <a:pt x="436" y="226"/>
                      <a:pt x="438" y="227"/>
                    </a:cubicBezTo>
                    <a:cubicBezTo>
                      <a:pt x="439" y="228"/>
                      <a:pt x="443" y="231"/>
                      <a:pt x="445" y="230"/>
                    </a:cubicBezTo>
                    <a:cubicBezTo>
                      <a:pt x="446" y="230"/>
                      <a:pt x="448" y="229"/>
                      <a:pt x="449" y="228"/>
                    </a:cubicBezTo>
                    <a:cubicBezTo>
                      <a:pt x="452" y="227"/>
                      <a:pt x="453" y="227"/>
                      <a:pt x="453" y="225"/>
                    </a:cubicBezTo>
                    <a:cubicBezTo>
                      <a:pt x="453" y="221"/>
                      <a:pt x="456" y="217"/>
                      <a:pt x="458" y="215"/>
                    </a:cubicBezTo>
                    <a:cubicBezTo>
                      <a:pt x="459" y="214"/>
                      <a:pt x="460" y="212"/>
                      <a:pt x="459" y="211"/>
                    </a:cubicBezTo>
                    <a:cubicBezTo>
                      <a:pt x="458" y="210"/>
                      <a:pt x="455" y="210"/>
                      <a:pt x="457" y="208"/>
                    </a:cubicBezTo>
                    <a:cubicBezTo>
                      <a:pt x="460" y="205"/>
                      <a:pt x="465" y="205"/>
                      <a:pt x="470" y="204"/>
                    </a:cubicBezTo>
                    <a:cubicBezTo>
                      <a:pt x="472" y="204"/>
                      <a:pt x="474" y="204"/>
                      <a:pt x="476" y="205"/>
                    </a:cubicBezTo>
                    <a:cubicBezTo>
                      <a:pt x="478" y="206"/>
                      <a:pt x="481" y="206"/>
                      <a:pt x="483" y="207"/>
                    </a:cubicBezTo>
                    <a:cubicBezTo>
                      <a:pt x="486" y="208"/>
                      <a:pt x="487" y="212"/>
                      <a:pt x="489" y="215"/>
                    </a:cubicBezTo>
                    <a:cubicBezTo>
                      <a:pt x="490" y="218"/>
                      <a:pt x="492" y="221"/>
                      <a:pt x="493" y="224"/>
                    </a:cubicBezTo>
                    <a:cubicBezTo>
                      <a:pt x="493" y="225"/>
                      <a:pt x="493" y="227"/>
                      <a:pt x="494" y="229"/>
                    </a:cubicBezTo>
                    <a:cubicBezTo>
                      <a:pt x="494" y="230"/>
                      <a:pt x="497" y="230"/>
                      <a:pt x="498" y="230"/>
                    </a:cubicBezTo>
                    <a:cubicBezTo>
                      <a:pt x="502" y="231"/>
                      <a:pt x="507" y="233"/>
                      <a:pt x="508" y="237"/>
                    </a:cubicBezTo>
                    <a:cubicBezTo>
                      <a:pt x="509" y="240"/>
                      <a:pt x="510" y="242"/>
                      <a:pt x="514" y="242"/>
                    </a:cubicBezTo>
                    <a:cubicBezTo>
                      <a:pt x="515" y="242"/>
                      <a:pt x="517" y="242"/>
                      <a:pt x="518" y="242"/>
                    </a:cubicBezTo>
                    <a:cubicBezTo>
                      <a:pt x="520" y="242"/>
                      <a:pt x="520" y="240"/>
                      <a:pt x="522" y="240"/>
                    </a:cubicBezTo>
                    <a:cubicBezTo>
                      <a:pt x="525" y="240"/>
                      <a:pt x="528" y="237"/>
                      <a:pt x="530" y="241"/>
                    </a:cubicBezTo>
                    <a:cubicBezTo>
                      <a:pt x="530" y="243"/>
                      <a:pt x="530" y="243"/>
                      <a:pt x="529" y="244"/>
                    </a:cubicBezTo>
                    <a:cubicBezTo>
                      <a:pt x="527" y="246"/>
                      <a:pt x="527" y="247"/>
                      <a:pt x="526" y="249"/>
                    </a:cubicBezTo>
                    <a:cubicBezTo>
                      <a:pt x="525" y="252"/>
                      <a:pt x="523" y="255"/>
                      <a:pt x="521" y="258"/>
                    </a:cubicBezTo>
                    <a:cubicBezTo>
                      <a:pt x="520" y="260"/>
                      <a:pt x="519" y="259"/>
                      <a:pt x="518" y="258"/>
                    </a:cubicBezTo>
                    <a:cubicBezTo>
                      <a:pt x="516" y="257"/>
                      <a:pt x="516" y="258"/>
                      <a:pt x="514" y="259"/>
                    </a:cubicBezTo>
                    <a:cubicBezTo>
                      <a:pt x="513" y="259"/>
                      <a:pt x="511" y="260"/>
                      <a:pt x="511" y="260"/>
                    </a:cubicBezTo>
                    <a:cubicBezTo>
                      <a:pt x="510" y="261"/>
                      <a:pt x="513" y="265"/>
                      <a:pt x="513" y="267"/>
                    </a:cubicBezTo>
                    <a:cubicBezTo>
                      <a:pt x="512" y="268"/>
                      <a:pt x="512" y="270"/>
                      <a:pt x="512" y="271"/>
                    </a:cubicBezTo>
                    <a:cubicBezTo>
                      <a:pt x="511" y="273"/>
                      <a:pt x="509" y="272"/>
                      <a:pt x="509" y="274"/>
                    </a:cubicBezTo>
                    <a:cubicBezTo>
                      <a:pt x="511" y="273"/>
                      <a:pt x="512" y="274"/>
                      <a:pt x="514" y="272"/>
                    </a:cubicBezTo>
                    <a:cubicBezTo>
                      <a:pt x="515" y="270"/>
                      <a:pt x="517" y="272"/>
                      <a:pt x="519" y="272"/>
                    </a:cubicBezTo>
                    <a:cubicBezTo>
                      <a:pt x="523" y="274"/>
                      <a:pt x="527" y="272"/>
                      <a:pt x="531" y="269"/>
                    </a:cubicBezTo>
                    <a:cubicBezTo>
                      <a:pt x="534" y="266"/>
                      <a:pt x="537" y="262"/>
                      <a:pt x="540" y="259"/>
                    </a:cubicBezTo>
                    <a:cubicBezTo>
                      <a:pt x="543" y="255"/>
                      <a:pt x="546" y="251"/>
                      <a:pt x="549" y="247"/>
                    </a:cubicBezTo>
                    <a:cubicBezTo>
                      <a:pt x="554" y="240"/>
                      <a:pt x="559" y="235"/>
                      <a:pt x="558" y="226"/>
                    </a:cubicBezTo>
                    <a:cubicBezTo>
                      <a:pt x="558" y="222"/>
                      <a:pt x="559" y="220"/>
                      <a:pt x="561" y="217"/>
                    </a:cubicBezTo>
                    <a:cubicBezTo>
                      <a:pt x="562" y="215"/>
                      <a:pt x="562" y="214"/>
                      <a:pt x="563" y="212"/>
                    </a:cubicBezTo>
                    <a:cubicBezTo>
                      <a:pt x="563" y="212"/>
                      <a:pt x="563" y="211"/>
                      <a:pt x="563" y="210"/>
                    </a:cubicBezTo>
                    <a:cubicBezTo>
                      <a:pt x="563" y="209"/>
                      <a:pt x="561" y="208"/>
                      <a:pt x="561" y="207"/>
                    </a:cubicBezTo>
                    <a:cubicBezTo>
                      <a:pt x="561" y="207"/>
                      <a:pt x="563" y="208"/>
                      <a:pt x="563" y="207"/>
                    </a:cubicBezTo>
                    <a:cubicBezTo>
                      <a:pt x="562" y="206"/>
                      <a:pt x="562" y="205"/>
                      <a:pt x="561" y="205"/>
                    </a:cubicBezTo>
                    <a:cubicBezTo>
                      <a:pt x="560" y="204"/>
                      <a:pt x="558" y="201"/>
                      <a:pt x="557" y="200"/>
                    </a:cubicBezTo>
                    <a:cubicBezTo>
                      <a:pt x="556" y="200"/>
                      <a:pt x="551" y="198"/>
                      <a:pt x="550" y="199"/>
                    </a:cubicBezTo>
                    <a:cubicBezTo>
                      <a:pt x="550" y="200"/>
                      <a:pt x="551" y="201"/>
                      <a:pt x="550" y="201"/>
                    </a:cubicBezTo>
                    <a:cubicBezTo>
                      <a:pt x="548" y="201"/>
                      <a:pt x="548" y="203"/>
                      <a:pt x="547" y="203"/>
                    </a:cubicBezTo>
                    <a:cubicBezTo>
                      <a:pt x="545" y="205"/>
                      <a:pt x="544" y="202"/>
                      <a:pt x="544" y="201"/>
                    </a:cubicBezTo>
                    <a:cubicBezTo>
                      <a:pt x="544" y="199"/>
                      <a:pt x="546" y="198"/>
                      <a:pt x="543" y="199"/>
                    </a:cubicBezTo>
                    <a:cubicBezTo>
                      <a:pt x="540" y="200"/>
                      <a:pt x="544" y="202"/>
                      <a:pt x="540" y="202"/>
                    </a:cubicBezTo>
                    <a:cubicBezTo>
                      <a:pt x="539" y="202"/>
                      <a:pt x="541" y="197"/>
                      <a:pt x="540" y="196"/>
                    </a:cubicBezTo>
                    <a:cubicBezTo>
                      <a:pt x="540" y="197"/>
                      <a:pt x="529" y="197"/>
                      <a:pt x="534" y="194"/>
                    </a:cubicBezTo>
                    <a:cubicBezTo>
                      <a:pt x="538" y="191"/>
                      <a:pt x="542" y="188"/>
                      <a:pt x="546" y="185"/>
                    </a:cubicBezTo>
                    <a:cubicBezTo>
                      <a:pt x="547" y="184"/>
                      <a:pt x="548" y="182"/>
                      <a:pt x="549" y="181"/>
                    </a:cubicBezTo>
                    <a:cubicBezTo>
                      <a:pt x="552" y="179"/>
                      <a:pt x="555" y="177"/>
                      <a:pt x="557" y="175"/>
                    </a:cubicBezTo>
                    <a:cubicBezTo>
                      <a:pt x="558" y="174"/>
                      <a:pt x="559" y="172"/>
                      <a:pt x="561" y="171"/>
                    </a:cubicBezTo>
                    <a:cubicBezTo>
                      <a:pt x="563" y="169"/>
                      <a:pt x="565" y="167"/>
                      <a:pt x="567" y="165"/>
                    </a:cubicBezTo>
                    <a:cubicBezTo>
                      <a:pt x="571" y="162"/>
                      <a:pt x="577" y="162"/>
                      <a:pt x="582" y="162"/>
                    </a:cubicBezTo>
                    <a:cubicBezTo>
                      <a:pt x="583" y="162"/>
                      <a:pt x="584" y="162"/>
                      <a:pt x="585" y="162"/>
                    </a:cubicBezTo>
                    <a:cubicBezTo>
                      <a:pt x="586" y="163"/>
                      <a:pt x="586" y="164"/>
                      <a:pt x="587" y="164"/>
                    </a:cubicBezTo>
                    <a:cubicBezTo>
                      <a:pt x="588" y="163"/>
                      <a:pt x="590" y="163"/>
                      <a:pt x="591" y="162"/>
                    </a:cubicBezTo>
                    <a:cubicBezTo>
                      <a:pt x="592" y="162"/>
                      <a:pt x="593" y="163"/>
                      <a:pt x="594" y="163"/>
                    </a:cubicBezTo>
                    <a:cubicBezTo>
                      <a:pt x="595" y="163"/>
                      <a:pt x="596" y="163"/>
                      <a:pt x="597" y="163"/>
                    </a:cubicBezTo>
                    <a:cubicBezTo>
                      <a:pt x="597" y="162"/>
                      <a:pt x="598" y="163"/>
                      <a:pt x="599" y="163"/>
                    </a:cubicBezTo>
                    <a:cubicBezTo>
                      <a:pt x="601" y="163"/>
                      <a:pt x="601" y="160"/>
                      <a:pt x="604" y="160"/>
                    </a:cubicBezTo>
                    <a:cubicBezTo>
                      <a:pt x="605" y="160"/>
                      <a:pt x="607" y="160"/>
                      <a:pt x="608" y="160"/>
                    </a:cubicBezTo>
                    <a:cubicBezTo>
                      <a:pt x="609" y="161"/>
                      <a:pt x="610" y="162"/>
                      <a:pt x="611" y="162"/>
                    </a:cubicBezTo>
                    <a:cubicBezTo>
                      <a:pt x="612" y="163"/>
                      <a:pt x="616" y="161"/>
                      <a:pt x="616" y="164"/>
                    </a:cubicBezTo>
                    <a:cubicBezTo>
                      <a:pt x="616" y="164"/>
                      <a:pt x="613" y="164"/>
                      <a:pt x="613" y="165"/>
                    </a:cubicBezTo>
                    <a:cubicBezTo>
                      <a:pt x="612" y="167"/>
                      <a:pt x="616" y="166"/>
                      <a:pt x="616" y="166"/>
                    </a:cubicBezTo>
                    <a:cubicBezTo>
                      <a:pt x="618" y="166"/>
                      <a:pt x="620" y="166"/>
                      <a:pt x="621" y="166"/>
                    </a:cubicBezTo>
                    <a:cubicBezTo>
                      <a:pt x="622" y="165"/>
                      <a:pt x="622" y="165"/>
                      <a:pt x="623" y="164"/>
                    </a:cubicBezTo>
                    <a:cubicBezTo>
                      <a:pt x="624" y="164"/>
                      <a:pt x="625" y="165"/>
                      <a:pt x="627" y="165"/>
                    </a:cubicBezTo>
                    <a:cubicBezTo>
                      <a:pt x="628" y="165"/>
                      <a:pt x="635" y="163"/>
                      <a:pt x="631" y="162"/>
                    </a:cubicBezTo>
                    <a:cubicBezTo>
                      <a:pt x="629" y="162"/>
                      <a:pt x="628" y="163"/>
                      <a:pt x="628" y="160"/>
                    </a:cubicBezTo>
                    <a:cubicBezTo>
                      <a:pt x="628" y="159"/>
                      <a:pt x="630" y="156"/>
                      <a:pt x="631" y="155"/>
                    </a:cubicBezTo>
                    <a:cubicBezTo>
                      <a:pt x="633" y="154"/>
                      <a:pt x="634" y="153"/>
                      <a:pt x="636" y="151"/>
                    </a:cubicBezTo>
                    <a:cubicBezTo>
                      <a:pt x="637" y="150"/>
                      <a:pt x="639" y="150"/>
                      <a:pt x="640" y="148"/>
                    </a:cubicBezTo>
                    <a:cubicBezTo>
                      <a:pt x="641" y="146"/>
                      <a:pt x="642" y="145"/>
                      <a:pt x="644" y="145"/>
                    </a:cubicBezTo>
                    <a:cubicBezTo>
                      <a:pt x="646" y="145"/>
                      <a:pt x="649" y="144"/>
                      <a:pt x="651" y="144"/>
                    </a:cubicBezTo>
                    <a:cubicBezTo>
                      <a:pt x="653" y="144"/>
                      <a:pt x="654" y="146"/>
                      <a:pt x="655" y="146"/>
                    </a:cubicBezTo>
                    <a:cubicBezTo>
                      <a:pt x="656" y="145"/>
                      <a:pt x="657" y="143"/>
                      <a:pt x="658" y="144"/>
                    </a:cubicBezTo>
                    <a:cubicBezTo>
                      <a:pt x="659" y="145"/>
                      <a:pt x="656" y="148"/>
                      <a:pt x="656" y="149"/>
                    </a:cubicBezTo>
                    <a:cubicBezTo>
                      <a:pt x="656" y="151"/>
                      <a:pt x="657" y="149"/>
                      <a:pt x="659" y="150"/>
                    </a:cubicBezTo>
                    <a:cubicBezTo>
                      <a:pt x="659" y="150"/>
                      <a:pt x="657" y="152"/>
                      <a:pt x="657" y="153"/>
                    </a:cubicBezTo>
                    <a:cubicBezTo>
                      <a:pt x="657" y="154"/>
                      <a:pt x="664" y="149"/>
                      <a:pt x="664" y="149"/>
                    </a:cubicBezTo>
                    <a:cubicBezTo>
                      <a:pt x="665" y="148"/>
                      <a:pt x="666" y="147"/>
                      <a:pt x="668" y="146"/>
                    </a:cubicBezTo>
                    <a:cubicBezTo>
                      <a:pt x="669" y="145"/>
                      <a:pt x="672" y="147"/>
                      <a:pt x="672" y="145"/>
                    </a:cubicBezTo>
                    <a:cubicBezTo>
                      <a:pt x="671" y="143"/>
                      <a:pt x="672" y="139"/>
                      <a:pt x="675" y="139"/>
                    </a:cubicBezTo>
                    <a:cubicBezTo>
                      <a:pt x="676" y="138"/>
                      <a:pt x="678" y="137"/>
                      <a:pt x="679" y="138"/>
                    </a:cubicBezTo>
                    <a:cubicBezTo>
                      <a:pt x="680" y="138"/>
                      <a:pt x="682" y="140"/>
                      <a:pt x="683" y="139"/>
                    </a:cubicBezTo>
                    <a:cubicBezTo>
                      <a:pt x="681" y="140"/>
                      <a:pt x="678" y="139"/>
                      <a:pt x="677" y="142"/>
                    </a:cubicBezTo>
                    <a:cubicBezTo>
                      <a:pt x="677" y="143"/>
                      <a:pt x="677" y="144"/>
                      <a:pt x="677" y="145"/>
                    </a:cubicBezTo>
                    <a:cubicBezTo>
                      <a:pt x="677" y="146"/>
                      <a:pt x="675" y="146"/>
                      <a:pt x="676" y="147"/>
                    </a:cubicBezTo>
                    <a:cubicBezTo>
                      <a:pt x="676" y="148"/>
                      <a:pt x="677" y="148"/>
                      <a:pt x="676" y="149"/>
                    </a:cubicBezTo>
                    <a:cubicBezTo>
                      <a:pt x="675" y="149"/>
                      <a:pt x="674" y="150"/>
                      <a:pt x="675" y="151"/>
                    </a:cubicBezTo>
                    <a:cubicBezTo>
                      <a:pt x="675" y="151"/>
                      <a:pt x="669" y="153"/>
                      <a:pt x="669" y="154"/>
                    </a:cubicBezTo>
                    <a:cubicBezTo>
                      <a:pt x="667" y="155"/>
                      <a:pt x="666" y="157"/>
                      <a:pt x="664" y="158"/>
                    </a:cubicBezTo>
                    <a:cubicBezTo>
                      <a:pt x="662" y="160"/>
                      <a:pt x="660" y="161"/>
                      <a:pt x="658" y="163"/>
                    </a:cubicBezTo>
                    <a:cubicBezTo>
                      <a:pt x="654" y="166"/>
                      <a:pt x="651" y="173"/>
                      <a:pt x="646" y="173"/>
                    </a:cubicBezTo>
                    <a:cubicBezTo>
                      <a:pt x="645" y="173"/>
                      <a:pt x="641" y="174"/>
                      <a:pt x="641" y="175"/>
                    </a:cubicBezTo>
                    <a:cubicBezTo>
                      <a:pt x="641" y="178"/>
                      <a:pt x="641" y="179"/>
                      <a:pt x="638" y="181"/>
                    </a:cubicBezTo>
                    <a:cubicBezTo>
                      <a:pt x="634" y="184"/>
                      <a:pt x="634" y="190"/>
                      <a:pt x="635" y="195"/>
                    </a:cubicBezTo>
                    <a:cubicBezTo>
                      <a:pt x="636" y="200"/>
                      <a:pt x="635" y="206"/>
                      <a:pt x="638" y="210"/>
                    </a:cubicBezTo>
                    <a:cubicBezTo>
                      <a:pt x="639" y="212"/>
                      <a:pt x="639" y="215"/>
                      <a:pt x="639" y="217"/>
                    </a:cubicBezTo>
                    <a:cubicBezTo>
                      <a:pt x="639" y="217"/>
                      <a:pt x="639" y="219"/>
                      <a:pt x="640" y="219"/>
                    </a:cubicBezTo>
                    <a:cubicBezTo>
                      <a:pt x="641" y="219"/>
                      <a:pt x="639" y="222"/>
                      <a:pt x="640" y="222"/>
                    </a:cubicBezTo>
                    <a:cubicBezTo>
                      <a:pt x="640" y="222"/>
                      <a:pt x="645" y="218"/>
                      <a:pt x="645" y="217"/>
                    </a:cubicBezTo>
                    <a:cubicBezTo>
                      <a:pt x="647" y="215"/>
                      <a:pt x="648" y="213"/>
                      <a:pt x="649" y="210"/>
                    </a:cubicBezTo>
                    <a:cubicBezTo>
                      <a:pt x="650" y="208"/>
                      <a:pt x="654" y="206"/>
                      <a:pt x="655" y="206"/>
                    </a:cubicBezTo>
                    <a:cubicBezTo>
                      <a:pt x="658" y="208"/>
                      <a:pt x="655" y="202"/>
                      <a:pt x="656" y="201"/>
                    </a:cubicBezTo>
                    <a:cubicBezTo>
                      <a:pt x="658" y="198"/>
                      <a:pt x="659" y="197"/>
                      <a:pt x="662" y="197"/>
                    </a:cubicBezTo>
                    <a:cubicBezTo>
                      <a:pt x="665" y="197"/>
                      <a:pt x="669" y="197"/>
                      <a:pt x="667" y="194"/>
                    </a:cubicBezTo>
                    <a:cubicBezTo>
                      <a:pt x="664" y="191"/>
                      <a:pt x="666" y="188"/>
                      <a:pt x="669" y="186"/>
                    </a:cubicBezTo>
                    <a:cubicBezTo>
                      <a:pt x="670" y="185"/>
                      <a:pt x="670" y="187"/>
                      <a:pt x="671" y="187"/>
                    </a:cubicBezTo>
                    <a:cubicBezTo>
                      <a:pt x="673" y="187"/>
                      <a:pt x="673" y="184"/>
                      <a:pt x="673" y="183"/>
                    </a:cubicBezTo>
                    <a:cubicBezTo>
                      <a:pt x="671" y="181"/>
                      <a:pt x="669" y="180"/>
                      <a:pt x="671" y="177"/>
                    </a:cubicBezTo>
                    <a:cubicBezTo>
                      <a:pt x="671" y="177"/>
                      <a:pt x="674" y="176"/>
                      <a:pt x="673" y="175"/>
                    </a:cubicBezTo>
                    <a:cubicBezTo>
                      <a:pt x="672" y="175"/>
                      <a:pt x="671" y="173"/>
                      <a:pt x="670" y="173"/>
                    </a:cubicBezTo>
                    <a:cubicBezTo>
                      <a:pt x="669" y="173"/>
                      <a:pt x="670" y="174"/>
                      <a:pt x="669" y="174"/>
                    </a:cubicBezTo>
                    <a:cubicBezTo>
                      <a:pt x="667" y="174"/>
                      <a:pt x="666" y="173"/>
                      <a:pt x="667" y="171"/>
                    </a:cubicBezTo>
                    <a:cubicBezTo>
                      <a:pt x="668" y="169"/>
                      <a:pt x="670" y="168"/>
                      <a:pt x="672" y="165"/>
                    </a:cubicBezTo>
                    <a:cubicBezTo>
                      <a:pt x="673" y="163"/>
                      <a:pt x="673" y="160"/>
                      <a:pt x="676" y="158"/>
                    </a:cubicBezTo>
                    <a:cubicBezTo>
                      <a:pt x="677" y="157"/>
                      <a:pt x="677" y="159"/>
                      <a:pt x="677" y="159"/>
                    </a:cubicBezTo>
                    <a:cubicBezTo>
                      <a:pt x="679" y="159"/>
                      <a:pt x="679" y="157"/>
                      <a:pt x="680" y="158"/>
                    </a:cubicBezTo>
                    <a:cubicBezTo>
                      <a:pt x="681" y="158"/>
                      <a:pt x="681" y="159"/>
                      <a:pt x="682" y="158"/>
                    </a:cubicBezTo>
                    <a:cubicBezTo>
                      <a:pt x="684" y="157"/>
                      <a:pt x="685" y="156"/>
                      <a:pt x="687" y="155"/>
                    </a:cubicBezTo>
                    <a:cubicBezTo>
                      <a:pt x="690" y="154"/>
                      <a:pt x="686" y="158"/>
                      <a:pt x="688" y="159"/>
                    </a:cubicBezTo>
                    <a:cubicBezTo>
                      <a:pt x="688" y="160"/>
                      <a:pt x="692" y="156"/>
                      <a:pt x="693" y="156"/>
                    </a:cubicBezTo>
                    <a:cubicBezTo>
                      <a:pt x="695" y="155"/>
                      <a:pt x="697" y="154"/>
                      <a:pt x="700" y="154"/>
                    </a:cubicBezTo>
                    <a:cubicBezTo>
                      <a:pt x="702" y="154"/>
                      <a:pt x="704" y="154"/>
                      <a:pt x="705" y="156"/>
                    </a:cubicBezTo>
                    <a:cubicBezTo>
                      <a:pt x="706" y="156"/>
                      <a:pt x="707" y="157"/>
                      <a:pt x="708" y="158"/>
                    </a:cubicBezTo>
                    <a:cubicBezTo>
                      <a:pt x="709" y="159"/>
                      <a:pt x="709" y="156"/>
                      <a:pt x="710" y="156"/>
                    </a:cubicBezTo>
                    <a:cubicBezTo>
                      <a:pt x="718" y="149"/>
                      <a:pt x="727" y="146"/>
                      <a:pt x="736" y="142"/>
                    </a:cubicBezTo>
                    <a:cubicBezTo>
                      <a:pt x="738" y="141"/>
                      <a:pt x="741" y="140"/>
                      <a:pt x="742" y="138"/>
                    </a:cubicBezTo>
                    <a:cubicBezTo>
                      <a:pt x="743" y="136"/>
                      <a:pt x="743" y="139"/>
                      <a:pt x="745" y="139"/>
                    </a:cubicBezTo>
                    <a:cubicBezTo>
                      <a:pt x="746" y="139"/>
                      <a:pt x="748" y="139"/>
                      <a:pt x="749" y="139"/>
                    </a:cubicBezTo>
                    <a:cubicBezTo>
                      <a:pt x="750" y="140"/>
                      <a:pt x="751" y="141"/>
                      <a:pt x="752" y="141"/>
                    </a:cubicBezTo>
                    <a:cubicBezTo>
                      <a:pt x="755" y="141"/>
                      <a:pt x="755" y="137"/>
                      <a:pt x="754" y="135"/>
                    </a:cubicBezTo>
                    <a:cubicBezTo>
                      <a:pt x="754" y="134"/>
                      <a:pt x="750" y="132"/>
                      <a:pt x="751" y="131"/>
                    </a:cubicBezTo>
                    <a:cubicBezTo>
                      <a:pt x="751" y="130"/>
                      <a:pt x="749" y="125"/>
                      <a:pt x="748" y="126"/>
                    </a:cubicBezTo>
                    <a:cubicBezTo>
                      <a:pt x="748" y="127"/>
                      <a:pt x="746" y="125"/>
                      <a:pt x="745" y="125"/>
                    </a:cubicBezTo>
                    <a:cubicBezTo>
                      <a:pt x="744" y="124"/>
                      <a:pt x="745" y="123"/>
                      <a:pt x="744" y="122"/>
                    </a:cubicBezTo>
                    <a:cubicBezTo>
                      <a:pt x="744" y="121"/>
                      <a:pt x="741" y="122"/>
                      <a:pt x="741" y="122"/>
                    </a:cubicBezTo>
                    <a:cubicBezTo>
                      <a:pt x="740" y="123"/>
                      <a:pt x="737" y="122"/>
                      <a:pt x="738" y="121"/>
                    </a:cubicBezTo>
                    <a:cubicBezTo>
                      <a:pt x="738" y="120"/>
                      <a:pt x="741" y="121"/>
                      <a:pt x="742" y="121"/>
                    </a:cubicBezTo>
                    <a:cubicBezTo>
                      <a:pt x="742" y="120"/>
                      <a:pt x="739" y="120"/>
                      <a:pt x="739" y="120"/>
                    </a:cubicBezTo>
                    <a:cubicBezTo>
                      <a:pt x="739" y="117"/>
                      <a:pt x="747" y="122"/>
                      <a:pt x="748" y="122"/>
                    </a:cubicBezTo>
                    <a:cubicBezTo>
                      <a:pt x="750" y="123"/>
                      <a:pt x="756" y="121"/>
                      <a:pt x="758" y="119"/>
                    </a:cubicBezTo>
                    <a:cubicBezTo>
                      <a:pt x="759" y="118"/>
                      <a:pt x="757" y="118"/>
                      <a:pt x="757" y="117"/>
                    </a:cubicBezTo>
                    <a:cubicBezTo>
                      <a:pt x="757" y="117"/>
                      <a:pt x="761" y="117"/>
                      <a:pt x="761" y="115"/>
                    </a:cubicBezTo>
                    <a:cubicBezTo>
                      <a:pt x="760" y="114"/>
                      <a:pt x="758" y="113"/>
                      <a:pt x="759" y="112"/>
                    </a:cubicBezTo>
                    <a:cubicBezTo>
                      <a:pt x="759" y="111"/>
                      <a:pt x="761" y="109"/>
                      <a:pt x="761" y="109"/>
                    </a:cubicBezTo>
                    <a:cubicBezTo>
                      <a:pt x="762" y="109"/>
                      <a:pt x="766" y="110"/>
                      <a:pt x="766" y="109"/>
                    </a:cubicBezTo>
                    <a:cubicBezTo>
                      <a:pt x="765" y="110"/>
                      <a:pt x="762" y="111"/>
                      <a:pt x="763" y="112"/>
                    </a:cubicBezTo>
                    <a:cubicBezTo>
                      <a:pt x="764" y="113"/>
                      <a:pt x="765" y="114"/>
                      <a:pt x="765" y="114"/>
                    </a:cubicBezTo>
                    <a:cubicBezTo>
                      <a:pt x="765" y="115"/>
                      <a:pt x="764" y="116"/>
                      <a:pt x="765" y="116"/>
                    </a:cubicBezTo>
                    <a:cubicBezTo>
                      <a:pt x="767" y="116"/>
                      <a:pt x="769" y="115"/>
                      <a:pt x="771" y="115"/>
                    </a:cubicBezTo>
                    <a:cubicBezTo>
                      <a:pt x="773" y="115"/>
                      <a:pt x="775" y="115"/>
                      <a:pt x="777" y="116"/>
                    </a:cubicBezTo>
                    <a:cubicBezTo>
                      <a:pt x="778" y="117"/>
                      <a:pt x="778" y="117"/>
                      <a:pt x="778" y="119"/>
                    </a:cubicBezTo>
                    <a:cubicBezTo>
                      <a:pt x="778" y="120"/>
                      <a:pt x="782" y="121"/>
                      <a:pt x="783" y="121"/>
                    </a:cubicBezTo>
                    <a:cubicBezTo>
                      <a:pt x="784" y="122"/>
                      <a:pt x="790" y="126"/>
                      <a:pt x="791" y="124"/>
                    </a:cubicBezTo>
                    <a:cubicBezTo>
                      <a:pt x="790" y="127"/>
                      <a:pt x="796" y="124"/>
                      <a:pt x="796" y="124"/>
                    </a:cubicBezTo>
                    <a:cubicBezTo>
                      <a:pt x="796" y="123"/>
                      <a:pt x="792" y="123"/>
                      <a:pt x="793" y="122"/>
                    </a:cubicBezTo>
                    <a:cubicBezTo>
                      <a:pt x="793" y="120"/>
                      <a:pt x="796" y="122"/>
                      <a:pt x="796" y="122"/>
                    </a:cubicBezTo>
                    <a:cubicBezTo>
                      <a:pt x="796" y="120"/>
                      <a:pt x="795" y="122"/>
                      <a:pt x="796" y="119"/>
                    </a:cubicBezTo>
                    <a:cubicBezTo>
                      <a:pt x="796" y="118"/>
                      <a:pt x="796" y="117"/>
                      <a:pt x="796" y="116"/>
                    </a:cubicBezTo>
                    <a:cubicBezTo>
                      <a:pt x="795" y="115"/>
                      <a:pt x="794" y="115"/>
                      <a:pt x="794" y="114"/>
                    </a:cubicBezTo>
                    <a:cubicBezTo>
                      <a:pt x="794" y="114"/>
                      <a:pt x="801" y="116"/>
                      <a:pt x="802" y="115"/>
                    </a:cubicBezTo>
                    <a:cubicBezTo>
                      <a:pt x="802" y="115"/>
                      <a:pt x="801" y="114"/>
                      <a:pt x="800" y="114"/>
                    </a:cubicBezTo>
                    <a:cubicBezTo>
                      <a:pt x="801" y="114"/>
                      <a:pt x="804" y="115"/>
                      <a:pt x="805" y="114"/>
                    </a:cubicBezTo>
                    <a:cubicBezTo>
                      <a:pt x="805" y="113"/>
                      <a:pt x="805" y="112"/>
                      <a:pt x="806" y="111"/>
                    </a:cubicBezTo>
                    <a:cubicBezTo>
                      <a:pt x="806" y="111"/>
                      <a:pt x="809" y="111"/>
                      <a:pt x="809" y="111"/>
                    </a:cubicBezTo>
                    <a:cubicBezTo>
                      <a:pt x="809" y="111"/>
                      <a:pt x="808" y="111"/>
                      <a:pt x="808" y="111"/>
                    </a:cubicBezTo>
                    <a:cubicBezTo>
                      <a:pt x="807" y="110"/>
                      <a:pt x="810" y="111"/>
                      <a:pt x="808" y="111"/>
                    </a:cubicBezTo>
                    <a:close/>
                    <a:moveTo>
                      <a:pt x="405" y="192"/>
                    </a:moveTo>
                    <a:cubicBezTo>
                      <a:pt x="404" y="195"/>
                      <a:pt x="404" y="198"/>
                      <a:pt x="403" y="201"/>
                    </a:cubicBezTo>
                    <a:cubicBezTo>
                      <a:pt x="402" y="203"/>
                      <a:pt x="399" y="202"/>
                      <a:pt x="399" y="204"/>
                    </a:cubicBezTo>
                    <a:cubicBezTo>
                      <a:pt x="399" y="204"/>
                      <a:pt x="401" y="204"/>
                      <a:pt x="402" y="204"/>
                    </a:cubicBezTo>
                    <a:cubicBezTo>
                      <a:pt x="402" y="204"/>
                      <a:pt x="393" y="210"/>
                      <a:pt x="392" y="210"/>
                    </a:cubicBezTo>
                    <a:cubicBezTo>
                      <a:pt x="391" y="211"/>
                      <a:pt x="390" y="212"/>
                      <a:pt x="388" y="212"/>
                    </a:cubicBezTo>
                    <a:cubicBezTo>
                      <a:pt x="387" y="213"/>
                      <a:pt x="386" y="215"/>
                      <a:pt x="385" y="216"/>
                    </a:cubicBezTo>
                    <a:cubicBezTo>
                      <a:pt x="384" y="217"/>
                      <a:pt x="377" y="219"/>
                      <a:pt x="376" y="217"/>
                    </a:cubicBezTo>
                    <a:cubicBezTo>
                      <a:pt x="376" y="216"/>
                      <a:pt x="383" y="214"/>
                      <a:pt x="384" y="213"/>
                    </a:cubicBezTo>
                    <a:cubicBezTo>
                      <a:pt x="387" y="211"/>
                      <a:pt x="390" y="208"/>
                      <a:pt x="393" y="206"/>
                    </a:cubicBezTo>
                    <a:cubicBezTo>
                      <a:pt x="395" y="205"/>
                      <a:pt x="395" y="202"/>
                      <a:pt x="397" y="201"/>
                    </a:cubicBezTo>
                    <a:cubicBezTo>
                      <a:pt x="399" y="198"/>
                      <a:pt x="401" y="195"/>
                      <a:pt x="402" y="192"/>
                    </a:cubicBezTo>
                    <a:cubicBezTo>
                      <a:pt x="402" y="190"/>
                      <a:pt x="402" y="190"/>
                      <a:pt x="404" y="189"/>
                    </a:cubicBezTo>
                    <a:cubicBezTo>
                      <a:pt x="406" y="188"/>
                      <a:pt x="405" y="191"/>
                      <a:pt x="405" y="192"/>
                    </a:cubicBezTo>
                    <a:cubicBezTo>
                      <a:pt x="404" y="193"/>
                      <a:pt x="405" y="190"/>
                      <a:pt x="405" y="19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20" name="Freeform 721"/>
              <p:cNvSpPr>
                <a:spLocks/>
              </p:cNvSpPr>
              <p:nvPr/>
            </p:nvSpPr>
            <p:spPr bwMode="auto">
              <a:xfrm>
                <a:off x="9152490" y="2068396"/>
                <a:ext cx="70731" cy="151148"/>
              </a:xfrm>
              <a:custGeom>
                <a:avLst/>
                <a:gdLst>
                  <a:gd name="T0" fmla="*/ 13 w 15"/>
                  <a:gd name="T1" fmla="*/ 26 h 32"/>
                  <a:gd name="T2" fmla="*/ 10 w 15"/>
                  <a:gd name="T3" fmla="*/ 13 h 32"/>
                  <a:gd name="T4" fmla="*/ 9 w 15"/>
                  <a:gd name="T5" fmla="*/ 4 h 32"/>
                  <a:gd name="T6" fmla="*/ 9 w 15"/>
                  <a:gd name="T7" fmla="*/ 1 h 32"/>
                  <a:gd name="T8" fmla="*/ 6 w 15"/>
                  <a:gd name="T9" fmla="*/ 0 h 32"/>
                  <a:gd name="T10" fmla="*/ 7 w 15"/>
                  <a:gd name="T11" fmla="*/ 3 h 32"/>
                  <a:gd name="T12" fmla="*/ 6 w 15"/>
                  <a:gd name="T13" fmla="*/ 5 h 32"/>
                  <a:gd name="T14" fmla="*/ 4 w 15"/>
                  <a:gd name="T15" fmla="*/ 7 h 32"/>
                  <a:gd name="T16" fmla="*/ 4 w 15"/>
                  <a:gd name="T17" fmla="*/ 9 h 32"/>
                  <a:gd name="T18" fmla="*/ 2 w 15"/>
                  <a:gd name="T19" fmla="*/ 14 h 32"/>
                  <a:gd name="T20" fmla="*/ 5 w 15"/>
                  <a:gd name="T21" fmla="*/ 20 h 32"/>
                  <a:gd name="T22" fmla="*/ 6 w 15"/>
                  <a:gd name="T23" fmla="*/ 32 h 32"/>
                  <a:gd name="T24" fmla="*/ 15 w 15"/>
                  <a:gd name="T25" fmla="*/ 32 h 32"/>
                  <a:gd name="T26" fmla="*/ 13 w 15"/>
                  <a:gd name="T27" fmla="*/ 26 h 32"/>
                  <a:gd name="T28" fmla="*/ 13 w 15"/>
                  <a:gd name="T29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32">
                    <a:moveTo>
                      <a:pt x="13" y="26"/>
                    </a:moveTo>
                    <a:cubicBezTo>
                      <a:pt x="13" y="22"/>
                      <a:pt x="9" y="17"/>
                      <a:pt x="10" y="13"/>
                    </a:cubicBezTo>
                    <a:cubicBezTo>
                      <a:pt x="11" y="10"/>
                      <a:pt x="10" y="7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5" y="6"/>
                      <a:pt x="4" y="5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3" y="11"/>
                      <a:pt x="3" y="13"/>
                      <a:pt x="2" y="14"/>
                    </a:cubicBezTo>
                    <a:cubicBezTo>
                      <a:pt x="0" y="15"/>
                      <a:pt x="4" y="18"/>
                      <a:pt x="5" y="20"/>
                    </a:cubicBezTo>
                    <a:cubicBezTo>
                      <a:pt x="6" y="22"/>
                      <a:pt x="4" y="32"/>
                      <a:pt x="6" y="32"/>
                    </a:cubicBezTo>
                    <a:cubicBezTo>
                      <a:pt x="9" y="32"/>
                      <a:pt x="12" y="32"/>
                      <a:pt x="15" y="32"/>
                    </a:cubicBezTo>
                    <a:cubicBezTo>
                      <a:pt x="15" y="30"/>
                      <a:pt x="14" y="28"/>
                      <a:pt x="13" y="26"/>
                    </a:cubicBezTo>
                    <a:cubicBezTo>
                      <a:pt x="13" y="24"/>
                      <a:pt x="13" y="27"/>
                      <a:pt x="13" y="2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21" name="Freeform 722"/>
              <p:cNvSpPr>
                <a:spLocks/>
              </p:cNvSpPr>
              <p:nvPr/>
            </p:nvSpPr>
            <p:spPr bwMode="auto">
              <a:xfrm>
                <a:off x="9166958" y="2214719"/>
                <a:ext cx="70731" cy="109340"/>
              </a:xfrm>
              <a:custGeom>
                <a:avLst/>
                <a:gdLst>
                  <a:gd name="T0" fmla="*/ 12 w 15"/>
                  <a:gd name="T1" fmla="*/ 1 h 23"/>
                  <a:gd name="T2" fmla="*/ 7 w 15"/>
                  <a:gd name="T3" fmla="*/ 1 h 23"/>
                  <a:gd name="T4" fmla="*/ 2 w 15"/>
                  <a:gd name="T5" fmla="*/ 2 h 23"/>
                  <a:gd name="T6" fmla="*/ 1 w 15"/>
                  <a:gd name="T7" fmla="*/ 7 h 23"/>
                  <a:gd name="T8" fmla="*/ 2 w 15"/>
                  <a:gd name="T9" fmla="*/ 11 h 23"/>
                  <a:gd name="T10" fmla="*/ 1 w 15"/>
                  <a:gd name="T11" fmla="*/ 23 h 23"/>
                  <a:gd name="T12" fmla="*/ 4 w 15"/>
                  <a:gd name="T13" fmla="*/ 20 h 23"/>
                  <a:gd name="T14" fmla="*/ 7 w 15"/>
                  <a:gd name="T15" fmla="*/ 20 h 23"/>
                  <a:gd name="T16" fmla="*/ 9 w 15"/>
                  <a:gd name="T17" fmla="*/ 23 h 23"/>
                  <a:gd name="T18" fmla="*/ 9 w 15"/>
                  <a:gd name="T19" fmla="*/ 20 h 23"/>
                  <a:gd name="T20" fmla="*/ 6 w 15"/>
                  <a:gd name="T21" fmla="*/ 16 h 23"/>
                  <a:gd name="T22" fmla="*/ 4 w 15"/>
                  <a:gd name="T23" fmla="*/ 7 h 23"/>
                  <a:gd name="T24" fmla="*/ 9 w 15"/>
                  <a:gd name="T25" fmla="*/ 3 h 23"/>
                  <a:gd name="T26" fmla="*/ 15 w 15"/>
                  <a:gd name="T27" fmla="*/ 6 h 23"/>
                  <a:gd name="T28" fmla="*/ 12 w 15"/>
                  <a:gd name="T2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3">
                    <a:moveTo>
                      <a:pt x="12" y="1"/>
                    </a:moveTo>
                    <a:cubicBezTo>
                      <a:pt x="11" y="1"/>
                      <a:pt x="9" y="1"/>
                      <a:pt x="7" y="1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4"/>
                      <a:pt x="1" y="5"/>
                      <a:pt x="1" y="7"/>
                    </a:cubicBezTo>
                    <a:cubicBezTo>
                      <a:pt x="1" y="8"/>
                      <a:pt x="2" y="9"/>
                      <a:pt x="2" y="11"/>
                    </a:cubicBezTo>
                    <a:cubicBezTo>
                      <a:pt x="2" y="12"/>
                      <a:pt x="0" y="23"/>
                      <a:pt x="1" y="23"/>
                    </a:cubicBezTo>
                    <a:cubicBezTo>
                      <a:pt x="3" y="22"/>
                      <a:pt x="1" y="19"/>
                      <a:pt x="4" y="20"/>
                    </a:cubicBezTo>
                    <a:cubicBezTo>
                      <a:pt x="5" y="20"/>
                      <a:pt x="7" y="19"/>
                      <a:pt x="7" y="20"/>
                    </a:cubicBezTo>
                    <a:cubicBezTo>
                      <a:pt x="8" y="20"/>
                      <a:pt x="8" y="23"/>
                      <a:pt x="9" y="23"/>
                    </a:cubicBezTo>
                    <a:cubicBezTo>
                      <a:pt x="9" y="23"/>
                      <a:pt x="9" y="20"/>
                      <a:pt x="9" y="20"/>
                    </a:cubicBezTo>
                    <a:cubicBezTo>
                      <a:pt x="9" y="18"/>
                      <a:pt x="7" y="17"/>
                      <a:pt x="6" y="16"/>
                    </a:cubicBezTo>
                    <a:cubicBezTo>
                      <a:pt x="5" y="14"/>
                      <a:pt x="2" y="9"/>
                      <a:pt x="4" y="7"/>
                    </a:cubicBezTo>
                    <a:cubicBezTo>
                      <a:pt x="7" y="5"/>
                      <a:pt x="6" y="4"/>
                      <a:pt x="9" y="3"/>
                    </a:cubicBezTo>
                    <a:cubicBezTo>
                      <a:pt x="11" y="2"/>
                      <a:pt x="14" y="4"/>
                      <a:pt x="15" y="6"/>
                    </a:cubicBezTo>
                    <a:cubicBezTo>
                      <a:pt x="14" y="4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22" name="Freeform 723"/>
              <p:cNvSpPr>
                <a:spLocks/>
              </p:cNvSpPr>
              <p:nvPr/>
            </p:nvSpPr>
            <p:spPr bwMode="auto">
              <a:xfrm>
                <a:off x="8794010" y="2536311"/>
                <a:ext cx="99668" cy="118989"/>
              </a:xfrm>
              <a:custGeom>
                <a:avLst/>
                <a:gdLst>
                  <a:gd name="T0" fmla="*/ 5 w 21"/>
                  <a:gd name="T1" fmla="*/ 1 h 25"/>
                  <a:gd name="T2" fmla="*/ 4 w 21"/>
                  <a:gd name="T3" fmla="*/ 7 h 25"/>
                  <a:gd name="T4" fmla="*/ 1 w 21"/>
                  <a:gd name="T5" fmla="*/ 9 h 25"/>
                  <a:gd name="T6" fmla="*/ 3 w 21"/>
                  <a:gd name="T7" fmla="*/ 11 h 25"/>
                  <a:gd name="T8" fmla="*/ 2 w 21"/>
                  <a:gd name="T9" fmla="*/ 14 h 25"/>
                  <a:gd name="T10" fmla="*/ 3 w 21"/>
                  <a:gd name="T11" fmla="*/ 16 h 25"/>
                  <a:gd name="T12" fmla="*/ 1 w 21"/>
                  <a:gd name="T13" fmla="*/ 20 h 25"/>
                  <a:gd name="T14" fmla="*/ 3 w 21"/>
                  <a:gd name="T15" fmla="*/ 21 h 25"/>
                  <a:gd name="T16" fmla="*/ 0 w 21"/>
                  <a:gd name="T17" fmla="*/ 24 h 25"/>
                  <a:gd name="T18" fmla="*/ 2 w 21"/>
                  <a:gd name="T19" fmla="*/ 23 h 25"/>
                  <a:gd name="T20" fmla="*/ 3 w 21"/>
                  <a:gd name="T21" fmla="*/ 24 h 25"/>
                  <a:gd name="T22" fmla="*/ 6 w 21"/>
                  <a:gd name="T23" fmla="*/ 22 h 25"/>
                  <a:gd name="T24" fmla="*/ 8 w 21"/>
                  <a:gd name="T25" fmla="*/ 22 h 25"/>
                  <a:gd name="T26" fmla="*/ 9 w 21"/>
                  <a:gd name="T27" fmla="*/ 22 h 25"/>
                  <a:gd name="T28" fmla="*/ 12 w 21"/>
                  <a:gd name="T29" fmla="*/ 21 h 25"/>
                  <a:gd name="T30" fmla="*/ 14 w 21"/>
                  <a:gd name="T31" fmla="*/ 20 h 25"/>
                  <a:gd name="T32" fmla="*/ 17 w 21"/>
                  <a:gd name="T33" fmla="*/ 18 h 25"/>
                  <a:gd name="T34" fmla="*/ 20 w 21"/>
                  <a:gd name="T35" fmla="*/ 20 h 25"/>
                  <a:gd name="T36" fmla="*/ 19 w 21"/>
                  <a:gd name="T37" fmla="*/ 16 h 25"/>
                  <a:gd name="T38" fmla="*/ 17 w 21"/>
                  <a:gd name="T39" fmla="*/ 12 h 25"/>
                  <a:gd name="T40" fmla="*/ 12 w 21"/>
                  <a:gd name="T41" fmla="*/ 0 h 25"/>
                  <a:gd name="T42" fmla="*/ 5 w 21"/>
                  <a:gd name="T43" fmla="*/ 1 h 25"/>
                  <a:gd name="T44" fmla="*/ 5 w 21"/>
                  <a:gd name="T4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5">
                    <a:moveTo>
                      <a:pt x="5" y="1"/>
                    </a:moveTo>
                    <a:cubicBezTo>
                      <a:pt x="3" y="2"/>
                      <a:pt x="2" y="6"/>
                      <a:pt x="4" y="7"/>
                    </a:cubicBezTo>
                    <a:cubicBezTo>
                      <a:pt x="7" y="10"/>
                      <a:pt x="2" y="9"/>
                      <a:pt x="1" y="9"/>
                    </a:cubicBezTo>
                    <a:cubicBezTo>
                      <a:pt x="1" y="9"/>
                      <a:pt x="3" y="11"/>
                      <a:pt x="3" y="11"/>
                    </a:cubicBezTo>
                    <a:cubicBezTo>
                      <a:pt x="3" y="13"/>
                      <a:pt x="3" y="13"/>
                      <a:pt x="2" y="14"/>
                    </a:cubicBezTo>
                    <a:cubicBezTo>
                      <a:pt x="2" y="14"/>
                      <a:pt x="3" y="15"/>
                      <a:pt x="3" y="16"/>
                    </a:cubicBezTo>
                    <a:cubicBezTo>
                      <a:pt x="2" y="17"/>
                      <a:pt x="1" y="20"/>
                      <a:pt x="1" y="20"/>
                    </a:cubicBezTo>
                    <a:cubicBezTo>
                      <a:pt x="1" y="20"/>
                      <a:pt x="3" y="20"/>
                      <a:pt x="3" y="21"/>
                    </a:cubicBezTo>
                    <a:cubicBezTo>
                      <a:pt x="3" y="21"/>
                      <a:pt x="0" y="23"/>
                      <a:pt x="0" y="24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2" y="23"/>
                      <a:pt x="2" y="25"/>
                      <a:pt x="3" y="24"/>
                    </a:cubicBezTo>
                    <a:cubicBezTo>
                      <a:pt x="3" y="23"/>
                      <a:pt x="5" y="22"/>
                      <a:pt x="6" y="22"/>
                    </a:cubicBezTo>
                    <a:cubicBezTo>
                      <a:pt x="7" y="21"/>
                      <a:pt x="6" y="25"/>
                      <a:pt x="8" y="22"/>
                    </a:cubicBezTo>
                    <a:cubicBezTo>
                      <a:pt x="9" y="20"/>
                      <a:pt x="8" y="21"/>
                      <a:pt x="9" y="22"/>
                    </a:cubicBezTo>
                    <a:cubicBezTo>
                      <a:pt x="9" y="22"/>
                      <a:pt x="12" y="21"/>
                      <a:pt x="12" y="21"/>
                    </a:cubicBezTo>
                    <a:cubicBezTo>
                      <a:pt x="14" y="21"/>
                      <a:pt x="13" y="20"/>
                      <a:pt x="14" y="20"/>
                    </a:cubicBezTo>
                    <a:cubicBezTo>
                      <a:pt x="16" y="20"/>
                      <a:pt x="16" y="19"/>
                      <a:pt x="17" y="18"/>
                    </a:cubicBezTo>
                    <a:cubicBezTo>
                      <a:pt x="18" y="16"/>
                      <a:pt x="19" y="19"/>
                      <a:pt x="20" y="20"/>
                    </a:cubicBezTo>
                    <a:cubicBezTo>
                      <a:pt x="21" y="20"/>
                      <a:pt x="19" y="16"/>
                      <a:pt x="19" y="16"/>
                    </a:cubicBezTo>
                    <a:cubicBezTo>
                      <a:pt x="18" y="15"/>
                      <a:pt x="17" y="14"/>
                      <a:pt x="17" y="12"/>
                    </a:cubicBezTo>
                    <a:cubicBezTo>
                      <a:pt x="17" y="7"/>
                      <a:pt x="14" y="4"/>
                      <a:pt x="12" y="0"/>
                    </a:cubicBezTo>
                    <a:cubicBezTo>
                      <a:pt x="10" y="2"/>
                      <a:pt x="8" y="1"/>
                      <a:pt x="5" y="1"/>
                    </a:cubicBezTo>
                    <a:cubicBezTo>
                      <a:pt x="5" y="2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23" name="Freeform 724"/>
              <p:cNvSpPr>
                <a:spLocks/>
              </p:cNvSpPr>
              <p:nvPr/>
            </p:nvSpPr>
            <p:spPr bwMode="auto">
              <a:xfrm>
                <a:off x="8752215" y="2409282"/>
                <a:ext cx="151109" cy="146325"/>
              </a:xfrm>
              <a:custGeom>
                <a:avLst/>
                <a:gdLst>
                  <a:gd name="T0" fmla="*/ 32 w 32"/>
                  <a:gd name="T1" fmla="*/ 3 h 31"/>
                  <a:gd name="T2" fmla="*/ 29 w 32"/>
                  <a:gd name="T3" fmla="*/ 1 h 31"/>
                  <a:gd name="T4" fmla="*/ 27 w 32"/>
                  <a:gd name="T5" fmla="*/ 4 h 31"/>
                  <a:gd name="T6" fmla="*/ 25 w 32"/>
                  <a:gd name="T7" fmla="*/ 5 h 31"/>
                  <a:gd name="T8" fmla="*/ 20 w 32"/>
                  <a:gd name="T9" fmla="*/ 6 h 31"/>
                  <a:gd name="T10" fmla="*/ 20 w 32"/>
                  <a:gd name="T11" fmla="*/ 10 h 31"/>
                  <a:gd name="T12" fmla="*/ 13 w 32"/>
                  <a:gd name="T13" fmla="*/ 9 h 31"/>
                  <a:gd name="T14" fmla="*/ 10 w 32"/>
                  <a:gd name="T15" fmla="*/ 12 h 31"/>
                  <a:gd name="T16" fmla="*/ 0 w 32"/>
                  <a:gd name="T17" fmla="*/ 19 h 31"/>
                  <a:gd name="T18" fmla="*/ 6 w 32"/>
                  <a:gd name="T19" fmla="*/ 21 h 31"/>
                  <a:gd name="T20" fmla="*/ 5 w 32"/>
                  <a:gd name="T21" fmla="*/ 24 h 31"/>
                  <a:gd name="T22" fmla="*/ 6 w 32"/>
                  <a:gd name="T23" fmla="*/ 26 h 31"/>
                  <a:gd name="T24" fmla="*/ 3 w 32"/>
                  <a:gd name="T25" fmla="*/ 29 h 31"/>
                  <a:gd name="T26" fmla="*/ 5 w 32"/>
                  <a:gd name="T27" fmla="*/ 30 h 31"/>
                  <a:gd name="T28" fmla="*/ 5 w 32"/>
                  <a:gd name="T29" fmla="*/ 31 h 31"/>
                  <a:gd name="T30" fmla="*/ 9 w 32"/>
                  <a:gd name="T31" fmla="*/ 31 h 31"/>
                  <a:gd name="T32" fmla="*/ 12 w 32"/>
                  <a:gd name="T33" fmla="*/ 31 h 31"/>
                  <a:gd name="T34" fmla="*/ 14 w 32"/>
                  <a:gd name="T35" fmla="*/ 28 h 31"/>
                  <a:gd name="T36" fmla="*/ 21 w 32"/>
                  <a:gd name="T37" fmla="*/ 27 h 31"/>
                  <a:gd name="T38" fmla="*/ 16 w 32"/>
                  <a:gd name="T39" fmla="*/ 22 h 31"/>
                  <a:gd name="T40" fmla="*/ 20 w 32"/>
                  <a:gd name="T41" fmla="*/ 19 h 31"/>
                  <a:gd name="T42" fmla="*/ 27 w 32"/>
                  <a:gd name="T43" fmla="*/ 14 h 31"/>
                  <a:gd name="T44" fmla="*/ 27 w 32"/>
                  <a:gd name="T45" fmla="*/ 8 h 31"/>
                  <a:gd name="T46" fmla="*/ 32 w 32"/>
                  <a:gd name="T47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31">
                    <a:moveTo>
                      <a:pt x="32" y="3"/>
                    </a:moveTo>
                    <a:cubicBezTo>
                      <a:pt x="31" y="2"/>
                      <a:pt x="30" y="0"/>
                      <a:pt x="29" y="1"/>
                    </a:cubicBezTo>
                    <a:cubicBezTo>
                      <a:pt x="28" y="1"/>
                      <a:pt x="28" y="3"/>
                      <a:pt x="27" y="4"/>
                    </a:cubicBezTo>
                    <a:cubicBezTo>
                      <a:pt x="27" y="4"/>
                      <a:pt x="26" y="3"/>
                      <a:pt x="25" y="5"/>
                    </a:cubicBezTo>
                    <a:cubicBezTo>
                      <a:pt x="24" y="6"/>
                      <a:pt x="22" y="6"/>
                      <a:pt x="20" y="6"/>
                    </a:cubicBezTo>
                    <a:cubicBezTo>
                      <a:pt x="18" y="7"/>
                      <a:pt x="22" y="9"/>
                      <a:pt x="20" y="10"/>
                    </a:cubicBezTo>
                    <a:cubicBezTo>
                      <a:pt x="17" y="11"/>
                      <a:pt x="16" y="9"/>
                      <a:pt x="13" y="9"/>
                    </a:cubicBezTo>
                    <a:cubicBezTo>
                      <a:pt x="12" y="8"/>
                      <a:pt x="10" y="11"/>
                      <a:pt x="10" y="12"/>
                    </a:cubicBezTo>
                    <a:cubicBezTo>
                      <a:pt x="7" y="15"/>
                      <a:pt x="1" y="15"/>
                      <a:pt x="0" y="19"/>
                    </a:cubicBezTo>
                    <a:cubicBezTo>
                      <a:pt x="0" y="19"/>
                      <a:pt x="6" y="21"/>
                      <a:pt x="6" y="21"/>
                    </a:cubicBezTo>
                    <a:cubicBezTo>
                      <a:pt x="6" y="22"/>
                      <a:pt x="5" y="24"/>
                      <a:pt x="5" y="24"/>
                    </a:cubicBezTo>
                    <a:cubicBezTo>
                      <a:pt x="5" y="26"/>
                      <a:pt x="6" y="25"/>
                      <a:pt x="6" y="26"/>
                    </a:cubicBezTo>
                    <a:cubicBezTo>
                      <a:pt x="6" y="25"/>
                      <a:pt x="2" y="28"/>
                      <a:pt x="3" y="29"/>
                    </a:cubicBezTo>
                    <a:cubicBezTo>
                      <a:pt x="3" y="29"/>
                      <a:pt x="5" y="30"/>
                      <a:pt x="5" y="30"/>
                    </a:cubicBezTo>
                    <a:cubicBezTo>
                      <a:pt x="6" y="30"/>
                      <a:pt x="5" y="30"/>
                      <a:pt x="5" y="31"/>
                    </a:cubicBezTo>
                    <a:cubicBezTo>
                      <a:pt x="5" y="30"/>
                      <a:pt x="9" y="30"/>
                      <a:pt x="9" y="31"/>
                    </a:cubicBezTo>
                    <a:cubicBezTo>
                      <a:pt x="10" y="31"/>
                      <a:pt x="11" y="31"/>
                      <a:pt x="12" y="31"/>
                    </a:cubicBezTo>
                    <a:cubicBezTo>
                      <a:pt x="12" y="31"/>
                      <a:pt x="13" y="29"/>
                      <a:pt x="14" y="28"/>
                    </a:cubicBezTo>
                    <a:cubicBezTo>
                      <a:pt x="17" y="28"/>
                      <a:pt x="19" y="29"/>
                      <a:pt x="21" y="27"/>
                    </a:cubicBezTo>
                    <a:cubicBezTo>
                      <a:pt x="21" y="25"/>
                      <a:pt x="16" y="23"/>
                      <a:pt x="16" y="22"/>
                    </a:cubicBezTo>
                    <a:cubicBezTo>
                      <a:pt x="17" y="21"/>
                      <a:pt x="18" y="20"/>
                      <a:pt x="20" y="19"/>
                    </a:cubicBezTo>
                    <a:cubicBezTo>
                      <a:pt x="22" y="17"/>
                      <a:pt x="24" y="15"/>
                      <a:pt x="27" y="14"/>
                    </a:cubicBezTo>
                    <a:cubicBezTo>
                      <a:pt x="29" y="12"/>
                      <a:pt x="26" y="9"/>
                      <a:pt x="27" y="8"/>
                    </a:cubicBezTo>
                    <a:cubicBezTo>
                      <a:pt x="29" y="6"/>
                      <a:pt x="30" y="4"/>
                      <a:pt x="32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24" name="Freeform 725"/>
              <p:cNvSpPr>
                <a:spLocks/>
              </p:cNvSpPr>
              <p:nvPr/>
            </p:nvSpPr>
            <p:spPr bwMode="auto">
              <a:xfrm>
                <a:off x="5627164" y="2036235"/>
                <a:ext cx="112529" cy="117380"/>
              </a:xfrm>
              <a:custGeom>
                <a:avLst/>
                <a:gdLst>
                  <a:gd name="T0" fmla="*/ 21 w 24"/>
                  <a:gd name="T1" fmla="*/ 8 h 25"/>
                  <a:gd name="T2" fmla="*/ 18 w 24"/>
                  <a:gd name="T3" fmla="*/ 5 h 25"/>
                  <a:gd name="T4" fmla="*/ 15 w 24"/>
                  <a:gd name="T5" fmla="*/ 6 h 25"/>
                  <a:gd name="T6" fmla="*/ 16 w 24"/>
                  <a:gd name="T7" fmla="*/ 1 h 25"/>
                  <a:gd name="T8" fmla="*/ 10 w 24"/>
                  <a:gd name="T9" fmla="*/ 1 h 25"/>
                  <a:gd name="T10" fmla="*/ 10 w 24"/>
                  <a:gd name="T11" fmla="*/ 2 h 25"/>
                  <a:gd name="T12" fmla="*/ 9 w 24"/>
                  <a:gd name="T13" fmla="*/ 3 h 25"/>
                  <a:gd name="T14" fmla="*/ 11 w 24"/>
                  <a:gd name="T15" fmla="*/ 4 h 25"/>
                  <a:gd name="T16" fmla="*/ 9 w 24"/>
                  <a:gd name="T17" fmla="*/ 5 h 25"/>
                  <a:gd name="T18" fmla="*/ 2 w 24"/>
                  <a:gd name="T19" fmla="*/ 6 h 25"/>
                  <a:gd name="T20" fmla="*/ 3 w 24"/>
                  <a:gd name="T21" fmla="*/ 7 h 25"/>
                  <a:gd name="T22" fmla="*/ 2 w 24"/>
                  <a:gd name="T23" fmla="*/ 8 h 25"/>
                  <a:gd name="T24" fmla="*/ 2 w 24"/>
                  <a:gd name="T25" fmla="*/ 8 h 25"/>
                  <a:gd name="T26" fmla="*/ 1 w 24"/>
                  <a:gd name="T27" fmla="*/ 8 h 25"/>
                  <a:gd name="T28" fmla="*/ 3 w 24"/>
                  <a:gd name="T29" fmla="*/ 10 h 25"/>
                  <a:gd name="T30" fmla="*/ 6 w 24"/>
                  <a:gd name="T31" fmla="*/ 13 h 25"/>
                  <a:gd name="T32" fmla="*/ 5 w 24"/>
                  <a:gd name="T33" fmla="*/ 17 h 25"/>
                  <a:gd name="T34" fmla="*/ 1 w 24"/>
                  <a:gd name="T35" fmla="*/ 20 h 25"/>
                  <a:gd name="T36" fmla="*/ 3 w 24"/>
                  <a:gd name="T37" fmla="*/ 20 h 25"/>
                  <a:gd name="T38" fmla="*/ 0 w 24"/>
                  <a:gd name="T39" fmla="*/ 22 h 25"/>
                  <a:gd name="T40" fmla="*/ 3 w 24"/>
                  <a:gd name="T41" fmla="*/ 21 h 25"/>
                  <a:gd name="T42" fmla="*/ 2 w 24"/>
                  <a:gd name="T43" fmla="*/ 24 h 25"/>
                  <a:gd name="T44" fmla="*/ 4 w 24"/>
                  <a:gd name="T45" fmla="*/ 23 h 25"/>
                  <a:gd name="T46" fmla="*/ 4 w 24"/>
                  <a:gd name="T47" fmla="*/ 25 h 25"/>
                  <a:gd name="T48" fmla="*/ 8 w 24"/>
                  <a:gd name="T49" fmla="*/ 24 h 25"/>
                  <a:gd name="T50" fmla="*/ 17 w 24"/>
                  <a:gd name="T51" fmla="*/ 20 h 25"/>
                  <a:gd name="T52" fmla="*/ 22 w 24"/>
                  <a:gd name="T53" fmla="*/ 16 h 25"/>
                  <a:gd name="T54" fmla="*/ 21 w 24"/>
                  <a:gd name="T55" fmla="*/ 8 h 25"/>
                  <a:gd name="T56" fmla="*/ 21 w 24"/>
                  <a:gd name="T57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25">
                    <a:moveTo>
                      <a:pt x="21" y="8"/>
                    </a:moveTo>
                    <a:cubicBezTo>
                      <a:pt x="20" y="8"/>
                      <a:pt x="19" y="5"/>
                      <a:pt x="18" y="5"/>
                    </a:cubicBezTo>
                    <a:cubicBezTo>
                      <a:pt x="16" y="6"/>
                      <a:pt x="17" y="7"/>
                      <a:pt x="15" y="6"/>
                    </a:cubicBezTo>
                    <a:cubicBezTo>
                      <a:pt x="11" y="5"/>
                      <a:pt x="15" y="3"/>
                      <a:pt x="16" y="1"/>
                    </a:cubicBezTo>
                    <a:cubicBezTo>
                      <a:pt x="14" y="1"/>
                      <a:pt x="11" y="0"/>
                      <a:pt x="10" y="1"/>
                    </a:cubicBezTo>
                    <a:cubicBezTo>
                      <a:pt x="10" y="1"/>
                      <a:pt x="12" y="1"/>
                      <a:pt x="10" y="2"/>
                    </a:cubicBezTo>
                    <a:cubicBezTo>
                      <a:pt x="10" y="2"/>
                      <a:pt x="8" y="3"/>
                      <a:pt x="9" y="3"/>
                    </a:cubicBezTo>
                    <a:cubicBezTo>
                      <a:pt x="9" y="4"/>
                      <a:pt x="11" y="3"/>
                      <a:pt x="11" y="4"/>
                    </a:cubicBezTo>
                    <a:cubicBezTo>
                      <a:pt x="12" y="5"/>
                      <a:pt x="9" y="5"/>
                      <a:pt x="9" y="5"/>
                    </a:cubicBezTo>
                    <a:cubicBezTo>
                      <a:pt x="7" y="6"/>
                      <a:pt x="3" y="5"/>
                      <a:pt x="2" y="6"/>
                    </a:cubicBezTo>
                    <a:cubicBezTo>
                      <a:pt x="2" y="6"/>
                      <a:pt x="3" y="6"/>
                      <a:pt x="3" y="7"/>
                    </a:cubicBezTo>
                    <a:cubicBezTo>
                      <a:pt x="3" y="7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1" y="8"/>
                      <a:pt x="1" y="8"/>
                    </a:cubicBezTo>
                    <a:cubicBezTo>
                      <a:pt x="1" y="9"/>
                      <a:pt x="5" y="9"/>
                      <a:pt x="3" y="10"/>
                    </a:cubicBezTo>
                    <a:cubicBezTo>
                      <a:pt x="0" y="12"/>
                      <a:pt x="4" y="13"/>
                      <a:pt x="6" y="13"/>
                    </a:cubicBezTo>
                    <a:cubicBezTo>
                      <a:pt x="7" y="13"/>
                      <a:pt x="5" y="16"/>
                      <a:pt x="5" y="17"/>
                    </a:cubicBezTo>
                    <a:cubicBezTo>
                      <a:pt x="4" y="17"/>
                      <a:pt x="2" y="21"/>
                      <a:pt x="1" y="20"/>
                    </a:cubicBezTo>
                    <a:cubicBezTo>
                      <a:pt x="1" y="20"/>
                      <a:pt x="3" y="20"/>
                      <a:pt x="3" y="20"/>
                    </a:cubicBezTo>
                    <a:cubicBezTo>
                      <a:pt x="2" y="21"/>
                      <a:pt x="1" y="20"/>
                      <a:pt x="0" y="22"/>
                    </a:cubicBezTo>
                    <a:cubicBezTo>
                      <a:pt x="0" y="22"/>
                      <a:pt x="3" y="21"/>
                      <a:pt x="3" y="21"/>
                    </a:cubicBezTo>
                    <a:cubicBezTo>
                      <a:pt x="3" y="21"/>
                      <a:pt x="2" y="23"/>
                      <a:pt x="2" y="24"/>
                    </a:cubicBezTo>
                    <a:cubicBezTo>
                      <a:pt x="2" y="24"/>
                      <a:pt x="4" y="23"/>
                      <a:pt x="4" y="23"/>
                    </a:cubicBezTo>
                    <a:cubicBezTo>
                      <a:pt x="4" y="23"/>
                      <a:pt x="4" y="24"/>
                      <a:pt x="4" y="25"/>
                    </a:cubicBezTo>
                    <a:cubicBezTo>
                      <a:pt x="5" y="25"/>
                      <a:pt x="7" y="24"/>
                      <a:pt x="8" y="24"/>
                    </a:cubicBezTo>
                    <a:cubicBezTo>
                      <a:pt x="11" y="23"/>
                      <a:pt x="14" y="20"/>
                      <a:pt x="17" y="20"/>
                    </a:cubicBezTo>
                    <a:cubicBezTo>
                      <a:pt x="21" y="20"/>
                      <a:pt x="20" y="19"/>
                      <a:pt x="22" y="16"/>
                    </a:cubicBezTo>
                    <a:cubicBezTo>
                      <a:pt x="24" y="13"/>
                      <a:pt x="21" y="11"/>
                      <a:pt x="21" y="8"/>
                    </a:cubicBezTo>
                    <a:cubicBezTo>
                      <a:pt x="20" y="8"/>
                      <a:pt x="21" y="9"/>
                      <a:pt x="21" y="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25" name="Freeform 726"/>
              <p:cNvSpPr>
                <a:spLocks/>
              </p:cNvSpPr>
              <p:nvPr/>
            </p:nvSpPr>
            <p:spPr bwMode="auto">
              <a:xfrm>
                <a:off x="5683426" y="2031413"/>
                <a:ext cx="75554" cy="46630"/>
              </a:xfrm>
              <a:custGeom>
                <a:avLst/>
                <a:gdLst>
                  <a:gd name="T0" fmla="*/ 1 w 16"/>
                  <a:gd name="T1" fmla="*/ 6 h 10"/>
                  <a:gd name="T2" fmla="*/ 4 w 16"/>
                  <a:gd name="T3" fmla="*/ 8 h 10"/>
                  <a:gd name="T4" fmla="*/ 5 w 16"/>
                  <a:gd name="T5" fmla="*/ 7 h 10"/>
                  <a:gd name="T6" fmla="*/ 8 w 16"/>
                  <a:gd name="T7" fmla="*/ 8 h 10"/>
                  <a:gd name="T8" fmla="*/ 11 w 16"/>
                  <a:gd name="T9" fmla="*/ 4 h 10"/>
                  <a:gd name="T10" fmla="*/ 11 w 16"/>
                  <a:gd name="T11" fmla="*/ 2 h 10"/>
                  <a:gd name="T12" fmla="*/ 7 w 16"/>
                  <a:gd name="T13" fmla="*/ 1 h 10"/>
                  <a:gd name="T14" fmla="*/ 4 w 16"/>
                  <a:gd name="T15" fmla="*/ 2 h 10"/>
                  <a:gd name="T16" fmla="*/ 1 w 16"/>
                  <a:gd name="T17" fmla="*/ 6 h 10"/>
                  <a:gd name="T18" fmla="*/ 1 w 16"/>
                  <a:gd name="T1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0">
                    <a:moveTo>
                      <a:pt x="1" y="6"/>
                    </a:moveTo>
                    <a:cubicBezTo>
                      <a:pt x="0" y="7"/>
                      <a:pt x="3" y="8"/>
                      <a:pt x="4" y="8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6" y="6"/>
                      <a:pt x="7" y="7"/>
                      <a:pt x="8" y="8"/>
                    </a:cubicBezTo>
                    <a:cubicBezTo>
                      <a:pt x="10" y="10"/>
                      <a:pt x="16" y="5"/>
                      <a:pt x="11" y="4"/>
                    </a:cubicBezTo>
                    <a:cubicBezTo>
                      <a:pt x="12" y="4"/>
                      <a:pt x="11" y="2"/>
                      <a:pt x="11" y="2"/>
                    </a:cubicBezTo>
                    <a:cubicBezTo>
                      <a:pt x="10" y="0"/>
                      <a:pt x="9" y="0"/>
                      <a:pt x="7" y="1"/>
                    </a:cubicBezTo>
                    <a:cubicBezTo>
                      <a:pt x="6" y="1"/>
                      <a:pt x="4" y="1"/>
                      <a:pt x="4" y="2"/>
                    </a:cubicBezTo>
                    <a:cubicBezTo>
                      <a:pt x="3" y="3"/>
                      <a:pt x="1" y="4"/>
                      <a:pt x="1" y="6"/>
                    </a:cubicBezTo>
                    <a:cubicBezTo>
                      <a:pt x="1" y="6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26" name="Freeform 727"/>
              <p:cNvSpPr>
                <a:spLocks/>
              </p:cNvSpPr>
              <p:nvPr/>
            </p:nvSpPr>
            <p:spPr bwMode="auto">
              <a:xfrm>
                <a:off x="5656099" y="2385162"/>
                <a:ext cx="295786" cy="217075"/>
              </a:xfrm>
              <a:custGeom>
                <a:avLst/>
                <a:gdLst>
                  <a:gd name="T0" fmla="*/ 58 w 63"/>
                  <a:gd name="T1" fmla="*/ 8 h 46"/>
                  <a:gd name="T2" fmla="*/ 52 w 63"/>
                  <a:gd name="T3" fmla="*/ 6 h 46"/>
                  <a:gd name="T4" fmla="*/ 49 w 63"/>
                  <a:gd name="T5" fmla="*/ 6 h 46"/>
                  <a:gd name="T6" fmla="*/ 45 w 63"/>
                  <a:gd name="T7" fmla="*/ 6 h 46"/>
                  <a:gd name="T8" fmla="*/ 40 w 63"/>
                  <a:gd name="T9" fmla="*/ 4 h 46"/>
                  <a:gd name="T10" fmla="*/ 38 w 63"/>
                  <a:gd name="T11" fmla="*/ 2 h 46"/>
                  <a:gd name="T12" fmla="*/ 35 w 63"/>
                  <a:gd name="T13" fmla="*/ 2 h 46"/>
                  <a:gd name="T14" fmla="*/ 31 w 63"/>
                  <a:gd name="T15" fmla="*/ 2 h 46"/>
                  <a:gd name="T16" fmla="*/ 27 w 63"/>
                  <a:gd name="T17" fmla="*/ 2 h 46"/>
                  <a:gd name="T18" fmla="*/ 17 w 63"/>
                  <a:gd name="T19" fmla="*/ 1 h 46"/>
                  <a:gd name="T20" fmla="*/ 8 w 63"/>
                  <a:gd name="T21" fmla="*/ 0 h 46"/>
                  <a:gd name="T22" fmla="*/ 2 w 63"/>
                  <a:gd name="T23" fmla="*/ 3 h 46"/>
                  <a:gd name="T24" fmla="*/ 2 w 63"/>
                  <a:gd name="T25" fmla="*/ 6 h 46"/>
                  <a:gd name="T26" fmla="*/ 2 w 63"/>
                  <a:gd name="T27" fmla="*/ 11 h 46"/>
                  <a:gd name="T28" fmla="*/ 5 w 63"/>
                  <a:gd name="T29" fmla="*/ 10 h 46"/>
                  <a:gd name="T30" fmla="*/ 7 w 63"/>
                  <a:gd name="T31" fmla="*/ 12 h 46"/>
                  <a:gd name="T32" fmla="*/ 12 w 63"/>
                  <a:gd name="T33" fmla="*/ 11 h 46"/>
                  <a:gd name="T34" fmla="*/ 14 w 63"/>
                  <a:gd name="T35" fmla="*/ 14 h 46"/>
                  <a:gd name="T36" fmla="*/ 13 w 63"/>
                  <a:gd name="T37" fmla="*/ 20 h 46"/>
                  <a:gd name="T38" fmla="*/ 12 w 63"/>
                  <a:gd name="T39" fmla="*/ 25 h 46"/>
                  <a:gd name="T40" fmla="*/ 12 w 63"/>
                  <a:gd name="T41" fmla="*/ 28 h 46"/>
                  <a:gd name="T42" fmla="*/ 10 w 63"/>
                  <a:gd name="T43" fmla="*/ 33 h 46"/>
                  <a:gd name="T44" fmla="*/ 10 w 63"/>
                  <a:gd name="T45" fmla="*/ 38 h 46"/>
                  <a:gd name="T46" fmla="*/ 17 w 63"/>
                  <a:gd name="T47" fmla="*/ 44 h 46"/>
                  <a:gd name="T48" fmla="*/ 20 w 63"/>
                  <a:gd name="T49" fmla="*/ 45 h 46"/>
                  <a:gd name="T50" fmla="*/ 21 w 63"/>
                  <a:gd name="T51" fmla="*/ 43 h 46"/>
                  <a:gd name="T52" fmla="*/ 24 w 63"/>
                  <a:gd name="T53" fmla="*/ 42 h 46"/>
                  <a:gd name="T54" fmla="*/ 36 w 63"/>
                  <a:gd name="T55" fmla="*/ 41 h 46"/>
                  <a:gd name="T56" fmla="*/ 39 w 63"/>
                  <a:gd name="T57" fmla="*/ 38 h 46"/>
                  <a:gd name="T58" fmla="*/ 43 w 63"/>
                  <a:gd name="T59" fmla="*/ 35 h 46"/>
                  <a:gd name="T60" fmla="*/ 47 w 63"/>
                  <a:gd name="T61" fmla="*/ 30 h 46"/>
                  <a:gd name="T62" fmla="*/ 45 w 63"/>
                  <a:gd name="T63" fmla="*/ 26 h 46"/>
                  <a:gd name="T64" fmla="*/ 48 w 63"/>
                  <a:gd name="T65" fmla="*/ 21 h 46"/>
                  <a:gd name="T66" fmla="*/ 50 w 63"/>
                  <a:gd name="T67" fmla="*/ 19 h 46"/>
                  <a:gd name="T68" fmla="*/ 51 w 63"/>
                  <a:gd name="T69" fmla="*/ 17 h 46"/>
                  <a:gd name="T70" fmla="*/ 60 w 63"/>
                  <a:gd name="T71" fmla="*/ 13 h 46"/>
                  <a:gd name="T72" fmla="*/ 63 w 63"/>
                  <a:gd name="T73" fmla="*/ 9 h 46"/>
                  <a:gd name="T74" fmla="*/ 58 w 63"/>
                  <a:gd name="T75" fmla="*/ 8 h 46"/>
                  <a:gd name="T76" fmla="*/ 58 w 63"/>
                  <a:gd name="T7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46">
                    <a:moveTo>
                      <a:pt x="58" y="8"/>
                    </a:moveTo>
                    <a:cubicBezTo>
                      <a:pt x="55" y="8"/>
                      <a:pt x="54" y="7"/>
                      <a:pt x="52" y="6"/>
                    </a:cubicBezTo>
                    <a:cubicBezTo>
                      <a:pt x="51" y="5"/>
                      <a:pt x="50" y="6"/>
                      <a:pt x="49" y="6"/>
                    </a:cubicBezTo>
                    <a:cubicBezTo>
                      <a:pt x="48" y="6"/>
                      <a:pt x="46" y="6"/>
                      <a:pt x="45" y="6"/>
                    </a:cubicBezTo>
                    <a:cubicBezTo>
                      <a:pt x="43" y="5"/>
                      <a:pt x="41" y="4"/>
                      <a:pt x="40" y="4"/>
                    </a:cubicBezTo>
                    <a:cubicBezTo>
                      <a:pt x="39" y="3"/>
                      <a:pt x="39" y="3"/>
                      <a:pt x="38" y="2"/>
                    </a:cubicBezTo>
                    <a:cubicBezTo>
                      <a:pt x="37" y="3"/>
                      <a:pt x="36" y="2"/>
                      <a:pt x="35" y="2"/>
                    </a:cubicBezTo>
                    <a:cubicBezTo>
                      <a:pt x="33" y="1"/>
                      <a:pt x="32" y="2"/>
                      <a:pt x="31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4" y="2"/>
                      <a:pt x="21" y="1"/>
                      <a:pt x="17" y="1"/>
                    </a:cubicBezTo>
                    <a:cubicBezTo>
                      <a:pt x="15" y="1"/>
                      <a:pt x="11" y="0"/>
                      <a:pt x="8" y="0"/>
                    </a:cubicBezTo>
                    <a:cubicBezTo>
                      <a:pt x="7" y="1"/>
                      <a:pt x="4" y="2"/>
                      <a:pt x="2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8"/>
                      <a:pt x="2" y="9"/>
                      <a:pt x="2" y="11"/>
                    </a:cubicBezTo>
                    <a:cubicBezTo>
                      <a:pt x="3" y="11"/>
                      <a:pt x="5" y="10"/>
                      <a:pt x="5" y="10"/>
                    </a:cubicBezTo>
                    <a:cubicBezTo>
                      <a:pt x="6" y="10"/>
                      <a:pt x="5" y="12"/>
                      <a:pt x="7" y="12"/>
                    </a:cubicBezTo>
                    <a:cubicBezTo>
                      <a:pt x="9" y="12"/>
                      <a:pt x="10" y="11"/>
                      <a:pt x="12" y="11"/>
                    </a:cubicBezTo>
                    <a:cubicBezTo>
                      <a:pt x="14" y="10"/>
                      <a:pt x="16" y="13"/>
                      <a:pt x="14" y="14"/>
                    </a:cubicBezTo>
                    <a:cubicBezTo>
                      <a:pt x="12" y="16"/>
                      <a:pt x="13" y="17"/>
                      <a:pt x="13" y="20"/>
                    </a:cubicBezTo>
                    <a:cubicBezTo>
                      <a:pt x="12" y="21"/>
                      <a:pt x="13" y="24"/>
                      <a:pt x="12" y="25"/>
                    </a:cubicBezTo>
                    <a:cubicBezTo>
                      <a:pt x="9" y="25"/>
                      <a:pt x="10" y="26"/>
                      <a:pt x="12" y="28"/>
                    </a:cubicBezTo>
                    <a:cubicBezTo>
                      <a:pt x="13" y="29"/>
                      <a:pt x="10" y="31"/>
                      <a:pt x="10" y="33"/>
                    </a:cubicBezTo>
                    <a:cubicBezTo>
                      <a:pt x="12" y="35"/>
                      <a:pt x="10" y="36"/>
                      <a:pt x="10" y="38"/>
                    </a:cubicBezTo>
                    <a:cubicBezTo>
                      <a:pt x="13" y="37"/>
                      <a:pt x="15" y="42"/>
                      <a:pt x="17" y="44"/>
                    </a:cubicBezTo>
                    <a:cubicBezTo>
                      <a:pt x="17" y="45"/>
                      <a:pt x="19" y="46"/>
                      <a:pt x="20" y="45"/>
                    </a:cubicBezTo>
                    <a:cubicBezTo>
                      <a:pt x="20" y="45"/>
                      <a:pt x="21" y="44"/>
                      <a:pt x="21" y="43"/>
                    </a:cubicBezTo>
                    <a:cubicBezTo>
                      <a:pt x="22" y="43"/>
                      <a:pt x="24" y="42"/>
                      <a:pt x="24" y="42"/>
                    </a:cubicBezTo>
                    <a:cubicBezTo>
                      <a:pt x="28" y="41"/>
                      <a:pt x="32" y="42"/>
                      <a:pt x="36" y="41"/>
                    </a:cubicBezTo>
                    <a:cubicBezTo>
                      <a:pt x="37" y="40"/>
                      <a:pt x="37" y="39"/>
                      <a:pt x="39" y="38"/>
                    </a:cubicBezTo>
                    <a:cubicBezTo>
                      <a:pt x="41" y="37"/>
                      <a:pt x="42" y="36"/>
                      <a:pt x="43" y="35"/>
                    </a:cubicBezTo>
                    <a:cubicBezTo>
                      <a:pt x="44" y="32"/>
                      <a:pt x="45" y="31"/>
                      <a:pt x="47" y="30"/>
                    </a:cubicBezTo>
                    <a:cubicBezTo>
                      <a:pt x="48" y="29"/>
                      <a:pt x="46" y="27"/>
                      <a:pt x="45" y="26"/>
                    </a:cubicBezTo>
                    <a:cubicBezTo>
                      <a:pt x="45" y="25"/>
                      <a:pt x="47" y="22"/>
                      <a:pt x="48" y="21"/>
                    </a:cubicBezTo>
                    <a:cubicBezTo>
                      <a:pt x="48" y="21"/>
                      <a:pt x="49" y="20"/>
                      <a:pt x="50" y="19"/>
                    </a:cubicBezTo>
                    <a:cubicBezTo>
                      <a:pt x="50" y="19"/>
                      <a:pt x="50" y="17"/>
                      <a:pt x="51" y="17"/>
                    </a:cubicBezTo>
                    <a:cubicBezTo>
                      <a:pt x="54" y="15"/>
                      <a:pt x="57" y="14"/>
                      <a:pt x="60" y="13"/>
                    </a:cubicBezTo>
                    <a:cubicBezTo>
                      <a:pt x="61" y="12"/>
                      <a:pt x="63" y="11"/>
                      <a:pt x="63" y="9"/>
                    </a:cubicBezTo>
                    <a:cubicBezTo>
                      <a:pt x="62" y="7"/>
                      <a:pt x="60" y="9"/>
                      <a:pt x="58" y="8"/>
                    </a:cubicBezTo>
                    <a:cubicBezTo>
                      <a:pt x="55" y="8"/>
                      <a:pt x="60" y="9"/>
                      <a:pt x="58" y="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27" name="Freeform 728"/>
              <p:cNvSpPr>
                <a:spLocks/>
              </p:cNvSpPr>
              <p:nvPr/>
            </p:nvSpPr>
            <p:spPr bwMode="auto">
              <a:xfrm>
                <a:off x="5656099" y="2431794"/>
                <a:ext cx="75554" cy="143109"/>
              </a:xfrm>
              <a:custGeom>
                <a:avLst/>
                <a:gdLst>
                  <a:gd name="T0" fmla="*/ 11 w 16"/>
                  <a:gd name="T1" fmla="*/ 25 h 30"/>
                  <a:gd name="T2" fmla="*/ 11 w 16"/>
                  <a:gd name="T3" fmla="*/ 21 h 30"/>
                  <a:gd name="T4" fmla="*/ 10 w 16"/>
                  <a:gd name="T5" fmla="*/ 16 h 30"/>
                  <a:gd name="T6" fmla="*/ 12 w 16"/>
                  <a:gd name="T7" fmla="*/ 14 h 30"/>
                  <a:gd name="T8" fmla="*/ 13 w 16"/>
                  <a:gd name="T9" fmla="*/ 9 h 30"/>
                  <a:gd name="T10" fmla="*/ 14 w 16"/>
                  <a:gd name="T11" fmla="*/ 4 h 30"/>
                  <a:gd name="T12" fmla="*/ 12 w 16"/>
                  <a:gd name="T13" fmla="*/ 1 h 30"/>
                  <a:gd name="T14" fmla="*/ 7 w 16"/>
                  <a:gd name="T15" fmla="*/ 2 h 30"/>
                  <a:gd name="T16" fmla="*/ 5 w 16"/>
                  <a:gd name="T17" fmla="*/ 0 h 30"/>
                  <a:gd name="T18" fmla="*/ 4 w 16"/>
                  <a:gd name="T19" fmla="*/ 0 h 30"/>
                  <a:gd name="T20" fmla="*/ 3 w 16"/>
                  <a:gd name="T21" fmla="*/ 4 h 30"/>
                  <a:gd name="T22" fmla="*/ 3 w 16"/>
                  <a:gd name="T23" fmla="*/ 8 h 30"/>
                  <a:gd name="T24" fmla="*/ 2 w 16"/>
                  <a:gd name="T25" fmla="*/ 13 h 30"/>
                  <a:gd name="T26" fmla="*/ 0 w 16"/>
                  <a:gd name="T27" fmla="*/ 20 h 30"/>
                  <a:gd name="T28" fmla="*/ 2 w 16"/>
                  <a:gd name="T29" fmla="*/ 22 h 30"/>
                  <a:gd name="T30" fmla="*/ 2 w 16"/>
                  <a:gd name="T31" fmla="*/ 28 h 30"/>
                  <a:gd name="T32" fmla="*/ 6 w 16"/>
                  <a:gd name="T33" fmla="*/ 30 h 30"/>
                  <a:gd name="T34" fmla="*/ 11 w 16"/>
                  <a:gd name="T35" fmla="*/ 25 h 30"/>
                  <a:gd name="T36" fmla="*/ 11 w 16"/>
                  <a:gd name="T37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30">
                    <a:moveTo>
                      <a:pt x="11" y="25"/>
                    </a:moveTo>
                    <a:cubicBezTo>
                      <a:pt x="12" y="23"/>
                      <a:pt x="10" y="22"/>
                      <a:pt x="11" y="21"/>
                    </a:cubicBezTo>
                    <a:cubicBezTo>
                      <a:pt x="12" y="18"/>
                      <a:pt x="12" y="18"/>
                      <a:pt x="10" y="16"/>
                    </a:cubicBezTo>
                    <a:cubicBezTo>
                      <a:pt x="9" y="14"/>
                      <a:pt x="11" y="15"/>
                      <a:pt x="12" y="14"/>
                    </a:cubicBezTo>
                    <a:cubicBezTo>
                      <a:pt x="13" y="13"/>
                      <a:pt x="13" y="10"/>
                      <a:pt x="13" y="9"/>
                    </a:cubicBezTo>
                    <a:cubicBezTo>
                      <a:pt x="13" y="6"/>
                      <a:pt x="12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ubicBezTo>
                      <a:pt x="10" y="1"/>
                      <a:pt x="9" y="2"/>
                      <a:pt x="7" y="2"/>
                    </a:cubicBezTo>
                    <a:cubicBezTo>
                      <a:pt x="5" y="2"/>
                      <a:pt x="6" y="0"/>
                      <a:pt x="5" y="0"/>
                    </a:cubicBezTo>
                    <a:cubicBezTo>
                      <a:pt x="6" y="0"/>
                      <a:pt x="3" y="0"/>
                      <a:pt x="4" y="0"/>
                    </a:cubicBezTo>
                    <a:cubicBezTo>
                      <a:pt x="2" y="1"/>
                      <a:pt x="3" y="2"/>
                      <a:pt x="3" y="4"/>
                    </a:cubicBezTo>
                    <a:cubicBezTo>
                      <a:pt x="3" y="5"/>
                      <a:pt x="3" y="7"/>
                      <a:pt x="3" y="8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1" y="16"/>
                      <a:pt x="0" y="17"/>
                      <a:pt x="0" y="20"/>
                    </a:cubicBezTo>
                    <a:cubicBezTo>
                      <a:pt x="1" y="21"/>
                      <a:pt x="2" y="20"/>
                      <a:pt x="2" y="22"/>
                    </a:cubicBezTo>
                    <a:cubicBezTo>
                      <a:pt x="3" y="23"/>
                      <a:pt x="2" y="26"/>
                      <a:pt x="2" y="28"/>
                    </a:cubicBezTo>
                    <a:cubicBezTo>
                      <a:pt x="2" y="30"/>
                      <a:pt x="4" y="30"/>
                      <a:pt x="6" y="30"/>
                    </a:cubicBezTo>
                    <a:cubicBezTo>
                      <a:pt x="10" y="30"/>
                      <a:pt x="9" y="27"/>
                      <a:pt x="11" y="25"/>
                    </a:cubicBezTo>
                    <a:cubicBezTo>
                      <a:pt x="12" y="23"/>
                      <a:pt x="10" y="26"/>
                      <a:pt x="11" y="2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28" name="Freeform 729"/>
              <p:cNvSpPr>
                <a:spLocks/>
              </p:cNvSpPr>
              <p:nvPr/>
            </p:nvSpPr>
            <p:spPr bwMode="auto">
              <a:xfrm>
                <a:off x="6565964" y="3726197"/>
                <a:ext cx="249169" cy="416461"/>
              </a:xfrm>
              <a:custGeom>
                <a:avLst/>
                <a:gdLst>
                  <a:gd name="T0" fmla="*/ 52 w 53"/>
                  <a:gd name="T1" fmla="*/ 23 h 88"/>
                  <a:gd name="T2" fmla="*/ 50 w 53"/>
                  <a:gd name="T3" fmla="*/ 3 h 88"/>
                  <a:gd name="T4" fmla="*/ 46 w 53"/>
                  <a:gd name="T5" fmla="*/ 3 h 88"/>
                  <a:gd name="T6" fmla="*/ 41 w 53"/>
                  <a:gd name="T7" fmla="*/ 6 h 88"/>
                  <a:gd name="T8" fmla="*/ 38 w 53"/>
                  <a:gd name="T9" fmla="*/ 7 h 88"/>
                  <a:gd name="T10" fmla="*/ 32 w 53"/>
                  <a:gd name="T11" fmla="*/ 7 h 88"/>
                  <a:gd name="T12" fmla="*/ 28 w 53"/>
                  <a:gd name="T13" fmla="*/ 7 h 88"/>
                  <a:gd name="T14" fmla="*/ 23 w 53"/>
                  <a:gd name="T15" fmla="*/ 7 h 88"/>
                  <a:gd name="T16" fmla="*/ 24 w 53"/>
                  <a:gd name="T17" fmla="*/ 18 h 88"/>
                  <a:gd name="T18" fmla="*/ 25 w 53"/>
                  <a:gd name="T19" fmla="*/ 20 h 88"/>
                  <a:gd name="T20" fmla="*/ 27 w 53"/>
                  <a:gd name="T21" fmla="*/ 22 h 88"/>
                  <a:gd name="T22" fmla="*/ 27 w 53"/>
                  <a:gd name="T23" fmla="*/ 28 h 88"/>
                  <a:gd name="T24" fmla="*/ 25 w 53"/>
                  <a:gd name="T25" fmla="*/ 31 h 88"/>
                  <a:gd name="T26" fmla="*/ 24 w 53"/>
                  <a:gd name="T27" fmla="*/ 35 h 88"/>
                  <a:gd name="T28" fmla="*/ 20 w 53"/>
                  <a:gd name="T29" fmla="*/ 31 h 88"/>
                  <a:gd name="T30" fmla="*/ 21 w 53"/>
                  <a:gd name="T31" fmla="*/ 25 h 88"/>
                  <a:gd name="T32" fmla="*/ 16 w 53"/>
                  <a:gd name="T33" fmla="*/ 22 h 88"/>
                  <a:gd name="T34" fmla="*/ 13 w 53"/>
                  <a:gd name="T35" fmla="*/ 20 h 88"/>
                  <a:gd name="T36" fmla="*/ 2 w 53"/>
                  <a:gd name="T37" fmla="*/ 24 h 88"/>
                  <a:gd name="T38" fmla="*/ 0 w 53"/>
                  <a:gd name="T39" fmla="*/ 26 h 88"/>
                  <a:gd name="T40" fmla="*/ 1 w 53"/>
                  <a:gd name="T41" fmla="*/ 30 h 88"/>
                  <a:gd name="T42" fmla="*/ 12 w 53"/>
                  <a:gd name="T43" fmla="*/ 35 h 88"/>
                  <a:gd name="T44" fmla="*/ 13 w 53"/>
                  <a:gd name="T45" fmla="*/ 44 h 88"/>
                  <a:gd name="T46" fmla="*/ 12 w 53"/>
                  <a:gd name="T47" fmla="*/ 52 h 88"/>
                  <a:gd name="T48" fmla="*/ 6 w 53"/>
                  <a:gd name="T49" fmla="*/ 62 h 88"/>
                  <a:gd name="T50" fmla="*/ 6 w 53"/>
                  <a:gd name="T51" fmla="*/ 69 h 88"/>
                  <a:gd name="T52" fmla="*/ 8 w 53"/>
                  <a:gd name="T53" fmla="*/ 78 h 88"/>
                  <a:gd name="T54" fmla="*/ 9 w 53"/>
                  <a:gd name="T55" fmla="*/ 87 h 88"/>
                  <a:gd name="T56" fmla="*/ 12 w 53"/>
                  <a:gd name="T57" fmla="*/ 86 h 88"/>
                  <a:gd name="T58" fmla="*/ 13 w 53"/>
                  <a:gd name="T59" fmla="*/ 83 h 88"/>
                  <a:gd name="T60" fmla="*/ 11 w 53"/>
                  <a:gd name="T61" fmla="*/ 83 h 88"/>
                  <a:gd name="T62" fmla="*/ 16 w 53"/>
                  <a:gd name="T63" fmla="*/ 77 h 88"/>
                  <a:gd name="T64" fmla="*/ 25 w 53"/>
                  <a:gd name="T65" fmla="*/ 72 h 88"/>
                  <a:gd name="T66" fmla="*/ 25 w 53"/>
                  <a:gd name="T67" fmla="*/ 64 h 88"/>
                  <a:gd name="T68" fmla="*/ 21 w 53"/>
                  <a:gd name="T69" fmla="*/ 48 h 88"/>
                  <a:gd name="T70" fmla="*/ 24 w 53"/>
                  <a:gd name="T71" fmla="*/ 48 h 88"/>
                  <a:gd name="T72" fmla="*/ 29 w 53"/>
                  <a:gd name="T73" fmla="*/ 44 h 88"/>
                  <a:gd name="T74" fmla="*/ 35 w 53"/>
                  <a:gd name="T75" fmla="*/ 38 h 88"/>
                  <a:gd name="T76" fmla="*/ 40 w 53"/>
                  <a:gd name="T77" fmla="*/ 36 h 88"/>
                  <a:gd name="T78" fmla="*/ 46 w 53"/>
                  <a:gd name="T79" fmla="*/ 32 h 88"/>
                  <a:gd name="T80" fmla="*/ 52 w 53"/>
                  <a:gd name="T81" fmla="*/ 23 h 88"/>
                  <a:gd name="T82" fmla="*/ 52 w 53"/>
                  <a:gd name="T83" fmla="*/ 2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" h="88">
                    <a:moveTo>
                      <a:pt x="52" y="23"/>
                    </a:moveTo>
                    <a:cubicBezTo>
                      <a:pt x="49" y="17"/>
                      <a:pt x="50" y="9"/>
                      <a:pt x="50" y="3"/>
                    </a:cubicBezTo>
                    <a:cubicBezTo>
                      <a:pt x="50" y="0"/>
                      <a:pt x="48" y="2"/>
                      <a:pt x="46" y="3"/>
                    </a:cubicBezTo>
                    <a:cubicBezTo>
                      <a:pt x="45" y="4"/>
                      <a:pt x="43" y="6"/>
                      <a:pt x="41" y="6"/>
                    </a:cubicBezTo>
                    <a:cubicBezTo>
                      <a:pt x="40" y="6"/>
                      <a:pt x="38" y="5"/>
                      <a:pt x="38" y="7"/>
                    </a:cubicBezTo>
                    <a:cubicBezTo>
                      <a:pt x="36" y="10"/>
                      <a:pt x="34" y="7"/>
                      <a:pt x="32" y="7"/>
                    </a:cubicBezTo>
                    <a:cubicBezTo>
                      <a:pt x="30" y="7"/>
                      <a:pt x="30" y="9"/>
                      <a:pt x="28" y="7"/>
                    </a:cubicBezTo>
                    <a:cubicBezTo>
                      <a:pt x="27" y="7"/>
                      <a:pt x="24" y="7"/>
                      <a:pt x="23" y="7"/>
                    </a:cubicBezTo>
                    <a:cubicBezTo>
                      <a:pt x="20" y="7"/>
                      <a:pt x="21" y="16"/>
                      <a:pt x="24" y="18"/>
                    </a:cubicBezTo>
                    <a:cubicBezTo>
                      <a:pt x="24" y="18"/>
                      <a:pt x="24" y="20"/>
                      <a:pt x="25" y="20"/>
                    </a:cubicBezTo>
                    <a:cubicBezTo>
                      <a:pt x="25" y="21"/>
                      <a:pt x="26" y="21"/>
                      <a:pt x="27" y="22"/>
                    </a:cubicBezTo>
                    <a:cubicBezTo>
                      <a:pt x="27" y="24"/>
                      <a:pt x="27" y="27"/>
                      <a:pt x="27" y="28"/>
                    </a:cubicBezTo>
                    <a:cubicBezTo>
                      <a:pt x="27" y="30"/>
                      <a:pt x="28" y="31"/>
                      <a:pt x="25" y="31"/>
                    </a:cubicBezTo>
                    <a:cubicBezTo>
                      <a:pt x="24" y="31"/>
                      <a:pt x="24" y="34"/>
                      <a:pt x="24" y="35"/>
                    </a:cubicBezTo>
                    <a:cubicBezTo>
                      <a:pt x="23" y="34"/>
                      <a:pt x="21" y="32"/>
                      <a:pt x="20" y="31"/>
                    </a:cubicBezTo>
                    <a:cubicBezTo>
                      <a:pt x="19" y="29"/>
                      <a:pt x="21" y="27"/>
                      <a:pt x="21" y="25"/>
                    </a:cubicBezTo>
                    <a:cubicBezTo>
                      <a:pt x="22" y="20"/>
                      <a:pt x="19" y="24"/>
                      <a:pt x="16" y="22"/>
                    </a:cubicBezTo>
                    <a:cubicBezTo>
                      <a:pt x="15" y="21"/>
                      <a:pt x="15" y="19"/>
                      <a:pt x="13" y="20"/>
                    </a:cubicBezTo>
                    <a:cubicBezTo>
                      <a:pt x="9" y="22"/>
                      <a:pt x="6" y="23"/>
                      <a:pt x="2" y="24"/>
                    </a:cubicBezTo>
                    <a:cubicBezTo>
                      <a:pt x="1" y="25"/>
                      <a:pt x="0" y="25"/>
                      <a:pt x="0" y="26"/>
                    </a:cubicBezTo>
                    <a:cubicBezTo>
                      <a:pt x="0" y="27"/>
                      <a:pt x="1" y="29"/>
                      <a:pt x="1" y="30"/>
                    </a:cubicBezTo>
                    <a:cubicBezTo>
                      <a:pt x="4" y="30"/>
                      <a:pt x="12" y="32"/>
                      <a:pt x="12" y="35"/>
                    </a:cubicBezTo>
                    <a:cubicBezTo>
                      <a:pt x="13" y="38"/>
                      <a:pt x="13" y="41"/>
                      <a:pt x="13" y="44"/>
                    </a:cubicBezTo>
                    <a:cubicBezTo>
                      <a:pt x="12" y="46"/>
                      <a:pt x="14" y="49"/>
                      <a:pt x="12" y="52"/>
                    </a:cubicBezTo>
                    <a:cubicBezTo>
                      <a:pt x="10" y="55"/>
                      <a:pt x="8" y="59"/>
                      <a:pt x="6" y="62"/>
                    </a:cubicBezTo>
                    <a:cubicBezTo>
                      <a:pt x="4" y="64"/>
                      <a:pt x="6" y="68"/>
                      <a:pt x="6" y="69"/>
                    </a:cubicBezTo>
                    <a:cubicBezTo>
                      <a:pt x="8" y="73"/>
                      <a:pt x="8" y="75"/>
                      <a:pt x="8" y="78"/>
                    </a:cubicBezTo>
                    <a:cubicBezTo>
                      <a:pt x="8" y="81"/>
                      <a:pt x="8" y="84"/>
                      <a:pt x="9" y="87"/>
                    </a:cubicBezTo>
                    <a:cubicBezTo>
                      <a:pt x="9" y="88"/>
                      <a:pt x="12" y="87"/>
                      <a:pt x="12" y="86"/>
                    </a:cubicBezTo>
                    <a:cubicBezTo>
                      <a:pt x="13" y="85"/>
                      <a:pt x="13" y="83"/>
                      <a:pt x="13" y="83"/>
                    </a:cubicBezTo>
                    <a:cubicBezTo>
                      <a:pt x="12" y="83"/>
                      <a:pt x="11" y="83"/>
                      <a:pt x="11" y="83"/>
                    </a:cubicBezTo>
                    <a:cubicBezTo>
                      <a:pt x="11" y="80"/>
                      <a:pt x="14" y="78"/>
                      <a:pt x="16" y="77"/>
                    </a:cubicBezTo>
                    <a:cubicBezTo>
                      <a:pt x="19" y="76"/>
                      <a:pt x="23" y="75"/>
                      <a:pt x="25" y="72"/>
                    </a:cubicBezTo>
                    <a:cubicBezTo>
                      <a:pt x="25" y="71"/>
                      <a:pt x="25" y="66"/>
                      <a:pt x="25" y="64"/>
                    </a:cubicBezTo>
                    <a:cubicBezTo>
                      <a:pt x="25" y="62"/>
                      <a:pt x="21" y="48"/>
                      <a:pt x="21" y="48"/>
                    </a:cubicBezTo>
                    <a:cubicBezTo>
                      <a:pt x="22" y="47"/>
                      <a:pt x="22" y="50"/>
                      <a:pt x="24" y="48"/>
                    </a:cubicBezTo>
                    <a:cubicBezTo>
                      <a:pt x="26" y="46"/>
                      <a:pt x="27" y="45"/>
                      <a:pt x="29" y="44"/>
                    </a:cubicBezTo>
                    <a:cubicBezTo>
                      <a:pt x="31" y="43"/>
                      <a:pt x="32" y="37"/>
                      <a:pt x="35" y="38"/>
                    </a:cubicBezTo>
                    <a:cubicBezTo>
                      <a:pt x="36" y="38"/>
                      <a:pt x="38" y="36"/>
                      <a:pt x="40" y="36"/>
                    </a:cubicBezTo>
                    <a:cubicBezTo>
                      <a:pt x="42" y="35"/>
                      <a:pt x="44" y="34"/>
                      <a:pt x="46" y="32"/>
                    </a:cubicBezTo>
                    <a:cubicBezTo>
                      <a:pt x="47" y="31"/>
                      <a:pt x="53" y="25"/>
                      <a:pt x="52" y="23"/>
                    </a:cubicBezTo>
                    <a:cubicBezTo>
                      <a:pt x="51" y="22"/>
                      <a:pt x="52" y="24"/>
                      <a:pt x="52" y="2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29" name="Freeform 730"/>
              <p:cNvSpPr>
                <a:spLocks/>
              </p:cNvSpPr>
              <p:nvPr/>
            </p:nvSpPr>
            <p:spPr bwMode="auto">
              <a:xfrm>
                <a:off x="6622228" y="3713333"/>
                <a:ext cx="75554" cy="178484"/>
              </a:xfrm>
              <a:custGeom>
                <a:avLst/>
                <a:gdLst>
                  <a:gd name="T0" fmla="*/ 4 w 16"/>
                  <a:gd name="T1" fmla="*/ 25 h 38"/>
                  <a:gd name="T2" fmla="*/ 9 w 16"/>
                  <a:gd name="T3" fmla="*/ 26 h 38"/>
                  <a:gd name="T4" fmla="*/ 8 w 16"/>
                  <a:gd name="T5" fmla="*/ 31 h 38"/>
                  <a:gd name="T6" fmla="*/ 12 w 16"/>
                  <a:gd name="T7" fmla="*/ 38 h 38"/>
                  <a:gd name="T8" fmla="*/ 12 w 16"/>
                  <a:gd name="T9" fmla="*/ 34 h 38"/>
                  <a:gd name="T10" fmla="*/ 15 w 16"/>
                  <a:gd name="T11" fmla="*/ 33 h 38"/>
                  <a:gd name="T12" fmla="*/ 15 w 16"/>
                  <a:gd name="T13" fmla="*/ 27 h 38"/>
                  <a:gd name="T14" fmla="*/ 12 w 16"/>
                  <a:gd name="T15" fmla="*/ 22 h 38"/>
                  <a:gd name="T16" fmla="*/ 8 w 16"/>
                  <a:gd name="T17" fmla="*/ 20 h 38"/>
                  <a:gd name="T18" fmla="*/ 8 w 16"/>
                  <a:gd name="T19" fmla="*/ 16 h 38"/>
                  <a:gd name="T20" fmla="*/ 7 w 16"/>
                  <a:gd name="T21" fmla="*/ 14 h 38"/>
                  <a:gd name="T22" fmla="*/ 8 w 16"/>
                  <a:gd name="T23" fmla="*/ 8 h 38"/>
                  <a:gd name="T24" fmla="*/ 7 w 16"/>
                  <a:gd name="T25" fmla="*/ 3 h 38"/>
                  <a:gd name="T26" fmla="*/ 7 w 16"/>
                  <a:gd name="T27" fmla="*/ 1 h 38"/>
                  <a:gd name="T28" fmla="*/ 2 w 16"/>
                  <a:gd name="T29" fmla="*/ 0 h 38"/>
                  <a:gd name="T30" fmla="*/ 4 w 16"/>
                  <a:gd name="T31" fmla="*/ 6 h 38"/>
                  <a:gd name="T32" fmla="*/ 4 w 16"/>
                  <a:gd name="T33" fmla="*/ 14 h 38"/>
                  <a:gd name="T34" fmla="*/ 2 w 16"/>
                  <a:gd name="T35" fmla="*/ 16 h 38"/>
                  <a:gd name="T36" fmla="*/ 1 w 16"/>
                  <a:gd name="T37" fmla="*/ 20 h 38"/>
                  <a:gd name="T38" fmla="*/ 4 w 16"/>
                  <a:gd name="T39" fmla="*/ 25 h 38"/>
                  <a:gd name="T40" fmla="*/ 4 w 16"/>
                  <a:gd name="T41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8">
                    <a:moveTo>
                      <a:pt x="4" y="25"/>
                    </a:moveTo>
                    <a:cubicBezTo>
                      <a:pt x="6" y="26"/>
                      <a:pt x="9" y="24"/>
                      <a:pt x="9" y="26"/>
                    </a:cubicBezTo>
                    <a:cubicBezTo>
                      <a:pt x="10" y="28"/>
                      <a:pt x="9" y="29"/>
                      <a:pt x="8" y="31"/>
                    </a:cubicBezTo>
                    <a:cubicBezTo>
                      <a:pt x="6" y="33"/>
                      <a:pt x="10" y="36"/>
                      <a:pt x="12" y="38"/>
                    </a:cubicBezTo>
                    <a:cubicBezTo>
                      <a:pt x="13" y="37"/>
                      <a:pt x="12" y="35"/>
                      <a:pt x="12" y="34"/>
                    </a:cubicBezTo>
                    <a:cubicBezTo>
                      <a:pt x="13" y="33"/>
                      <a:pt x="16" y="35"/>
                      <a:pt x="15" y="33"/>
                    </a:cubicBezTo>
                    <a:cubicBezTo>
                      <a:pt x="15" y="31"/>
                      <a:pt x="15" y="29"/>
                      <a:pt x="15" y="27"/>
                    </a:cubicBezTo>
                    <a:cubicBezTo>
                      <a:pt x="14" y="25"/>
                      <a:pt x="13" y="24"/>
                      <a:pt x="12" y="22"/>
                    </a:cubicBezTo>
                    <a:cubicBezTo>
                      <a:pt x="11" y="25"/>
                      <a:pt x="8" y="21"/>
                      <a:pt x="8" y="20"/>
                    </a:cubicBezTo>
                    <a:cubicBezTo>
                      <a:pt x="8" y="18"/>
                      <a:pt x="8" y="17"/>
                      <a:pt x="8" y="16"/>
                    </a:cubicBezTo>
                    <a:cubicBezTo>
                      <a:pt x="8" y="14"/>
                      <a:pt x="8" y="15"/>
                      <a:pt x="7" y="14"/>
                    </a:cubicBezTo>
                    <a:cubicBezTo>
                      <a:pt x="6" y="14"/>
                      <a:pt x="8" y="8"/>
                      <a:pt x="8" y="8"/>
                    </a:cubicBezTo>
                    <a:cubicBezTo>
                      <a:pt x="8" y="6"/>
                      <a:pt x="7" y="5"/>
                      <a:pt x="7" y="3"/>
                    </a:cubicBezTo>
                    <a:cubicBezTo>
                      <a:pt x="6" y="2"/>
                      <a:pt x="5" y="0"/>
                      <a:pt x="7" y="1"/>
                    </a:cubicBezTo>
                    <a:cubicBezTo>
                      <a:pt x="6" y="0"/>
                      <a:pt x="3" y="0"/>
                      <a:pt x="2" y="0"/>
                    </a:cubicBezTo>
                    <a:cubicBezTo>
                      <a:pt x="2" y="1"/>
                      <a:pt x="6" y="5"/>
                      <a:pt x="4" y="6"/>
                    </a:cubicBezTo>
                    <a:cubicBezTo>
                      <a:pt x="1" y="7"/>
                      <a:pt x="2" y="12"/>
                      <a:pt x="4" y="14"/>
                    </a:cubicBezTo>
                    <a:cubicBezTo>
                      <a:pt x="4" y="15"/>
                      <a:pt x="2" y="15"/>
                      <a:pt x="2" y="16"/>
                    </a:cubicBezTo>
                    <a:cubicBezTo>
                      <a:pt x="1" y="16"/>
                      <a:pt x="1" y="19"/>
                      <a:pt x="1" y="20"/>
                    </a:cubicBezTo>
                    <a:cubicBezTo>
                      <a:pt x="0" y="22"/>
                      <a:pt x="3" y="24"/>
                      <a:pt x="4" y="25"/>
                    </a:cubicBezTo>
                    <a:cubicBezTo>
                      <a:pt x="5" y="26"/>
                      <a:pt x="4" y="24"/>
                      <a:pt x="4" y="2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30" name="Freeform 731"/>
              <p:cNvSpPr>
                <a:spLocks/>
              </p:cNvSpPr>
              <p:nvPr/>
            </p:nvSpPr>
            <p:spPr bwMode="auto">
              <a:xfrm>
                <a:off x="6366629" y="3679566"/>
                <a:ext cx="282926" cy="236370"/>
              </a:xfrm>
              <a:custGeom>
                <a:avLst/>
                <a:gdLst>
                  <a:gd name="T0" fmla="*/ 56 w 60"/>
                  <a:gd name="T1" fmla="*/ 30 h 50"/>
                  <a:gd name="T2" fmla="*/ 55 w 60"/>
                  <a:gd name="T3" fmla="*/ 24 h 50"/>
                  <a:gd name="T4" fmla="*/ 57 w 60"/>
                  <a:gd name="T5" fmla="*/ 22 h 50"/>
                  <a:gd name="T6" fmla="*/ 57 w 60"/>
                  <a:gd name="T7" fmla="*/ 19 h 50"/>
                  <a:gd name="T8" fmla="*/ 58 w 60"/>
                  <a:gd name="T9" fmla="*/ 13 h 50"/>
                  <a:gd name="T10" fmla="*/ 56 w 60"/>
                  <a:gd name="T11" fmla="*/ 8 h 50"/>
                  <a:gd name="T12" fmla="*/ 51 w 60"/>
                  <a:gd name="T13" fmla="*/ 5 h 50"/>
                  <a:gd name="T14" fmla="*/ 48 w 60"/>
                  <a:gd name="T15" fmla="*/ 3 h 50"/>
                  <a:gd name="T16" fmla="*/ 45 w 60"/>
                  <a:gd name="T17" fmla="*/ 0 h 50"/>
                  <a:gd name="T18" fmla="*/ 38 w 60"/>
                  <a:gd name="T19" fmla="*/ 1 h 50"/>
                  <a:gd name="T20" fmla="*/ 34 w 60"/>
                  <a:gd name="T21" fmla="*/ 4 h 50"/>
                  <a:gd name="T22" fmla="*/ 35 w 60"/>
                  <a:gd name="T23" fmla="*/ 10 h 50"/>
                  <a:gd name="T24" fmla="*/ 33 w 60"/>
                  <a:gd name="T25" fmla="*/ 17 h 50"/>
                  <a:gd name="T26" fmla="*/ 37 w 60"/>
                  <a:gd name="T27" fmla="*/ 21 h 50"/>
                  <a:gd name="T28" fmla="*/ 40 w 60"/>
                  <a:gd name="T29" fmla="*/ 23 h 50"/>
                  <a:gd name="T30" fmla="*/ 39 w 60"/>
                  <a:gd name="T31" fmla="*/ 26 h 50"/>
                  <a:gd name="T32" fmla="*/ 35 w 60"/>
                  <a:gd name="T33" fmla="*/ 26 h 50"/>
                  <a:gd name="T34" fmla="*/ 31 w 60"/>
                  <a:gd name="T35" fmla="*/ 22 h 50"/>
                  <a:gd name="T36" fmla="*/ 27 w 60"/>
                  <a:gd name="T37" fmla="*/ 17 h 50"/>
                  <a:gd name="T38" fmla="*/ 20 w 60"/>
                  <a:gd name="T39" fmla="*/ 18 h 50"/>
                  <a:gd name="T40" fmla="*/ 16 w 60"/>
                  <a:gd name="T41" fmla="*/ 16 h 50"/>
                  <a:gd name="T42" fmla="*/ 14 w 60"/>
                  <a:gd name="T43" fmla="*/ 16 h 50"/>
                  <a:gd name="T44" fmla="*/ 11 w 60"/>
                  <a:gd name="T45" fmla="*/ 14 h 50"/>
                  <a:gd name="T46" fmla="*/ 11 w 60"/>
                  <a:gd name="T47" fmla="*/ 20 h 50"/>
                  <a:gd name="T48" fmla="*/ 10 w 60"/>
                  <a:gd name="T49" fmla="*/ 24 h 50"/>
                  <a:gd name="T50" fmla="*/ 2 w 60"/>
                  <a:gd name="T51" fmla="*/ 24 h 50"/>
                  <a:gd name="T52" fmla="*/ 1 w 60"/>
                  <a:gd name="T53" fmla="*/ 29 h 50"/>
                  <a:gd name="T54" fmla="*/ 3 w 60"/>
                  <a:gd name="T55" fmla="*/ 43 h 50"/>
                  <a:gd name="T56" fmla="*/ 8 w 60"/>
                  <a:gd name="T57" fmla="*/ 48 h 50"/>
                  <a:gd name="T58" fmla="*/ 16 w 60"/>
                  <a:gd name="T59" fmla="*/ 50 h 50"/>
                  <a:gd name="T60" fmla="*/ 18 w 60"/>
                  <a:gd name="T61" fmla="*/ 50 h 50"/>
                  <a:gd name="T62" fmla="*/ 22 w 60"/>
                  <a:gd name="T63" fmla="*/ 50 h 50"/>
                  <a:gd name="T64" fmla="*/ 28 w 60"/>
                  <a:gd name="T65" fmla="*/ 47 h 50"/>
                  <a:gd name="T66" fmla="*/ 31 w 60"/>
                  <a:gd name="T67" fmla="*/ 44 h 50"/>
                  <a:gd name="T68" fmla="*/ 35 w 60"/>
                  <a:gd name="T69" fmla="*/ 41 h 50"/>
                  <a:gd name="T70" fmla="*/ 37 w 60"/>
                  <a:gd name="T71" fmla="*/ 38 h 50"/>
                  <a:gd name="T72" fmla="*/ 43 w 60"/>
                  <a:gd name="T73" fmla="*/ 38 h 50"/>
                  <a:gd name="T74" fmla="*/ 42 w 60"/>
                  <a:gd name="T75" fmla="*/ 35 h 50"/>
                  <a:gd name="T76" fmla="*/ 46 w 60"/>
                  <a:gd name="T77" fmla="*/ 33 h 50"/>
                  <a:gd name="T78" fmla="*/ 56 w 60"/>
                  <a:gd name="T79" fmla="*/ 30 h 50"/>
                  <a:gd name="T80" fmla="*/ 56 w 60"/>
                  <a:gd name="T81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" h="50">
                    <a:moveTo>
                      <a:pt x="56" y="30"/>
                    </a:moveTo>
                    <a:cubicBezTo>
                      <a:pt x="54" y="27"/>
                      <a:pt x="56" y="27"/>
                      <a:pt x="55" y="24"/>
                    </a:cubicBezTo>
                    <a:cubicBezTo>
                      <a:pt x="55" y="23"/>
                      <a:pt x="56" y="23"/>
                      <a:pt x="57" y="22"/>
                    </a:cubicBezTo>
                    <a:cubicBezTo>
                      <a:pt x="58" y="21"/>
                      <a:pt x="57" y="20"/>
                      <a:pt x="57" y="19"/>
                    </a:cubicBezTo>
                    <a:cubicBezTo>
                      <a:pt x="56" y="17"/>
                      <a:pt x="56" y="14"/>
                      <a:pt x="58" y="13"/>
                    </a:cubicBezTo>
                    <a:cubicBezTo>
                      <a:pt x="60" y="12"/>
                      <a:pt x="57" y="9"/>
                      <a:pt x="56" y="8"/>
                    </a:cubicBezTo>
                    <a:cubicBezTo>
                      <a:pt x="55" y="6"/>
                      <a:pt x="53" y="5"/>
                      <a:pt x="51" y="5"/>
                    </a:cubicBezTo>
                    <a:cubicBezTo>
                      <a:pt x="50" y="4"/>
                      <a:pt x="49" y="3"/>
                      <a:pt x="48" y="3"/>
                    </a:cubicBezTo>
                    <a:cubicBezTo>
                      <a:pt x="47" y="2"/>
                      <a:pt x="46" y="1"/>
                      <a:pt x="45" y="0"/>
                    </a:cubicBezTo>
                    <a:cubicBezTo>
                      <a:pt x="45" y="0"/>
                      <a:pt x="39" y="1"/>
                      <a:pt x="38" y="1"/>
                    </a:cubicBezTo>
                    <a:cubicBezTo>
                      <a:pt x="36" y="1"/>
                      <a:pt x="36" y="3"/>
                      <a:pt x="34" y="4"/>
                    </a:cubicBezTo>
                    <a:cubicBezTo>
                      <a:pt x="33" y="6"/>
                      <a:pt x="34" y="9"/>
                      <a:pt x="35" y="10"/>
                    </a:cubicBezTo>
                    <a:cubicBezTo>
                      <a:pt x="35" y="13"/>
                      <a:pt x="33" y="14"/>
                      <a:pt x="33" y="17"/>
                    </a:cubicBezTo>
                    <a:cubicBezTo>
                      <a:pt x="33" y="18"/>
                      <a:pt x="35" y="21"/>
                      <a:pt x="37" y="21"/>
                    </a:cubicBezTo>
                    <a:cubicBezTo>
                      <a:pt x="39" y="21"/>
                      <a:pt x="40" y="20"/>
                      <a:pt x="40" y="23"/>
                    </a:cubicBezTo>
                    <a:cubicBezTo>
                      <a:pt x="40" y="25"/>
                      <a:pt x="40" y="26"/>
                      <a:pt x="39" y="26"/>
                    </a:cubicBezTo>
                    <a:cubicBezTo>
                      <a:pt x="37" y="27"/>
                      <a:pt x="36" y="28"/>
                      <a:pt x="35" y="26"/>
                    </a:cubicBezTo>
                    <a:cubicBezTo>
                      <a:pt x="34" y="24"/>
                      <a:pt x="33" y="22"/>
                      <a:pt x="31" y="22"/>
                    </a:cubicBezTo>
                    <a:cubicBezTo>
                      <a:pt x="29" y="21"/>
                      <a:pt x="28" y="19"/>
                      <a:pt x="27" y="17"/>
                    </a:cubicBezTo>
                    <a:cubicBezTo>
                      <a:pt x="25" y="21"/>
                      <a:pt x="23" y="19"/>
                      <a:pt x="20" y="18"/>
                    </a:cubicBezTo>
                    <a:cubicBezTo>
                      <a:pt x="18" y="18"/>
                      <a:pt x="18" y="16"/>
                      <a:pt x="16" y="16"/>
                    </a:cubicBezTo>
                    <a:cubicBezTo>
                      <a:pt x="16" y="16"/>
                      <a:pt x="15" y="17"/>
                      <a:pt x="14" y="16"/>
                    </a:cubicBezTo>
                    <a:cubicBezTo>
                      <a:pt x="13" y="16"/>
                      <a:pt x="13" y="14"/>
                      <a:pt x="11" y="14"/>
                    </a:cubicBezTo>
                    <a:cubicBezTo>
                      <a:pt x="11" y="16"/>
                      <a:pt x="11" y="18"/>
                      <a:pt x="11" y="20"/>
                    </a:cubicBezTo>
                    <a:cubicBezTo>
                      <a:pt x="11" y="22"/>
                      <a:pt x="12" y="24"/>
                      <a:pt x="10" y="24"/>
                    </a:cubicBezTo>
                    <a:cubicBezTo>
                      <a:pt x="7" y="24"/>
                      <a:pt x="4" y="24"/>
                      <a:pt x="2" y="24"/>
                    </a:cubicBezTo>
                    <a:cubicBezTo>
                      <a:pt x="1" y="24"/>
                      <a:pt x="1" y="28"/>
                      <a:pt x="1" y="29"/>
                    </a:cubicBezTo>
                    <a:cubicBezTo>
                      <a:pt x="1" y="33"/>
                      <a:pt x="0" y="40"/>
                      <a:pt x="3" y="43"/>
                    </a:cubicBezTo>
                    <a:cubicBezTo>
                      <a:pt x="4" y="44"/>
                      <a:pt x="7" y="48"/>
                      <a:pt x="8" y="48"/>
                    </a:cubicBezTo>
                    <a:cubicBezTo>
                      <a:pt x="10" y="47"/>
                      <a:pt x="19" y="47"/>
                      <a:pt x="16" y="50"/>
                    </a:cubicBezTo>
                    <a:cubicBezTo>
                      <a:pt x="18" y="50"/>
                      <a:pt x="17" y="50"/>
                      <a:pt x="18" y="50"/>
                    </a:cubicBezTo>
                    <a:cubicBezTo>
                      <a:pt x="20" y="49"/>
                      <a:pt x="21" y="50"/>
                      <a:pt x="22" y="50"/>
                    </a:cubicBezTo>
                    <a:cubicBezTo>
                      <a:pt x="25" y="50"/>
                      <a:pt x="27" y="50"/>
                      <a:pt x="28" y="47"/>
                    </a:cubicBezTo>
                    <a:cubicBezTo>
                      <a:pt x="29" y="46"/>
                      <a:pt x="30" y="45"/>
                      <a:pt x="31" y="44"/>
                    </a:cubicBezTo>
                    <a:cubicBezTo>
                      <a:pt x="32" y="43"/>
                      <a:pt x="34" y="43"/>
                      <a:pt x="35" y="41"/>
                    </a:cubicBezTo>
                    <a:cubicBezTo>
                      <a:pt x="36" y="40"/>
                      <a:pt x="36" y="39"/>
                      <a:pt x="37" y="38"/>
                    </a:cubicBezTo>
                    <a:cubicBezTo>
                      <a:pt x="39" y="38"/>
                      <a:pt x="41" y="38"/>
                      <a:pt x="43" y="38"/>
                    </a:cubicBezTo>
                    <a:cubicBezTo>
                      <a:pt x="42" y="37"/>
                      <a:pt x="42" y="35"/>
                      <a:pt x="42" y="35"/>
                    </a:cubicBezTo>
                    <a:cubicBezTo>
                      <a:pt x="44" y="34"/>
                      <a:pt x="45" y="34"/>
                      <a:pt x="46" y="33"/>
                    </a:cubicBezTo>
                    <a:cubicBezTo>
                      <a:pt x="49" y="32"/>
                      <a:pt x="53" y="31"/>
                      <a:pt x="56" y="30"/>
                    </a:cubicBezTo>
                    <a:cubicBezTo>
                      <a:pt x="55" y="29"/>
                      <a:pt x="55" y="30"/>
                      <a:pt x="56" y="3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31" name="Freeform 732"/>
              <p:cNvSpPr>
                <a:spLocks/>
              </p:cNvSpPr>
              <p:nvPr/>
            </p:nvSpPr>
            <p:spPr bwMode="auto">
              <a:xfrm>
                <a:off x="6151221" y="3891816"/>
                <a:ext cx="300609" cy="297473"/>
              </a:xfrm>
              <a:custGeom>
                <a:avLst/>
                <a:gdLst>
                  <a:gd name="T0" fmla="*/ 33 w 64"/>
                  <a:gd name="T1" fmla="*/ 5 h 63"/>
                  <a:gd name="T2" fmla="*/ 31 w 64"/>
                  <a:gd name="T3" fmla="*/ 2 h 63"/>
                  <a:gd name="T4" fmla="*/ 28 w 64"/>
                  <a:gd name="T5" fmla="*/ 2 h 63"/>
                  <a:gd name="T6" fmla="*/ 18 w 64"/>
                  <a:gd name="T7" fmla="*/ 2 h 63"/>
                  <a:gd name="T8" fmla="*/ 10 w 64"/>
                  <a:gd name="T9" fmla="*/ 2 h 63"/>
                  <a:gd name="T10" fmla="*/ 7 w 64"/>
                  <a:gd name="T11" fmla="*/ 0 h 63"/>
                  <a:gd name="T12" fmla="*/ 4 w 64"/>
                  <a:gd name="T13" fmla="*/ 2 h 63"/>
                  <a:gd name="T14" fmla="*/ 1 w 64"/>
                  <a:gd name="T15" fmla="*/ 2 h 63"/>
                  <a:gd name="T16" fmla="*/ 6 w 64"/>
                  <a:gd name="T17" fmla="*/ 14 h 63"/>
                  <a:gd name="T18" fmla="*/ 9 w 64"/>
                  <a:gd name="T19" fmla="*/ 21 h 63"/>
                  <a:gd name="T20" fmla="*/ 13 w 64"/>
                  <a:gd name="T21" fmla="*/ 29 h 63"/>
                  <a:gd name="T22" fmla="*/ 13 w 64"/>
                  <a:gd name="T23" fmla="*/ 34 h 63"/>
                  <a:gd name="T24" fmla="*/ 14 w 64"/>
                  <a:gd name="T25" fmla="*/ 42 h 63"/>
                  <a:gd name="T26" fmla="*/ 16 w 64"/>
                  <a:gd name="T27" fmla="*/ 51 h 63"/>
                  <a:gd name="T28" fmla="*/ 22 w 64"/>
                  <a:gd name="T29" fmla="*/ 61 h 63"/>
                  <a:gd name="T30" fmla="*/ 28 w 64"/>
                  <a:gd name="T31" fmla="*/ 62 h 63"/>
                  <a:gd name="T32" fmla="*/ 33 w 64"/>
                  <a:gd name="T33" fmla="*/ 62 h 63"/>
                  <a:gd name="T34" fmla="*/ 38 w 64"/>
                  <a:gd name="T35" fmla="*/ 58 h 63"/>
                  <a:gd name="T36" fmla="*/ 38 w 64"/>
                  <a:gd name="T37" fmla="*/ 40 h 63"/>
                  <a:gd name="T38" fmla="*/ 38 w 64"/>
                  <a:gd name="T39" fmla="*/ 28 h 63"/>
                  <a:gd name="T40" fmla="*/ 39 w 64"/>
                  <a:gd name="T41" fmla="*/ 26 h 63"/>
                  <a:gd name="T42" fmla="*/ 43 w 64"/>
                  <a:gd name="T43" fmla="*/ 26 h 63"/>
                  <a:gd name="T44" fmla="*/ 43 w 64"/>
                  <a:gd name="T45" fmla="*/ 7 h 63"/>
                  <a:gd name="T46" fmla="*/ 51 w 64"/>
                  <a:gd name="T47" fmla="*/ 6 h 63"/>
                  <a:gd name="T48" fmla="*/ 53 w 64"/>
                  <a:gd name="T49" fmla="*/ 5 h 63"/>
                  <a:gd name="T50" fmla="*/ 56 w 64"/>
                  <a:gd name="T51" fmla="*/ 8 h 63"/>
                  <a:gd name="T52" fmla="*/ 58 w 64"/>
                  <a:gd name="T53" fmla="*/ 6 h 63"/>
                  <a:gd name="T54" fmla="*/ 62 w 64"/>
                  <a:gd name="T55" fmla="*/ 5 h 63"/>
                  <a:gd name="T56" fmla="*/ 59 w 64"/>
                  <a:gd name="T57" fmla="*/ 2 h 63"/>
                  <a:gd name="T58" fmla="*/ 45 w 64"/>
                  <a:gd name="T59" fmla="*/ 5 h 63"/>
                  <a:gd name="T60" fmla="*/ 33 w 64"/>
                  <a:gd name="T61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" h="63">
                    <a:moveTo>
                      <a:pt x="33" y="5"/>
                    </a:moveTo>
                    <a:cubicBezTo>
                      <a:pt x="32" y="5"/>
                      <a:pt x="31" y="2"/>
                      <a:pt x="31" y="2"/>
                    </a:cubicBezTo>
                    <a:cubicBezTo>
                      <a:pt x="30" y="2"/>
                      <a:pt x="29" y="2"/>
                      <a:pt x="28" y="2"/>
                    </a:cubicBezTo>
                    <a:cubicBezTo>
                      <a:pt x="25" y="2"/>
                      <a:pt x="21" y="2"/>
                      <a:pt x="18" y="2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9" y="2"/>
                      <a:pt x="9" y="0"/>
                      <a:pt x="7" y="0"/>
                    </a:cubicBezTo>
                    <a:cubicBezTo>
                      <a:pt x="6" y="0"/>
                      <a:pt x="5" y="2"/>
                      <a:pt x="4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7"/>
                      <a:pt x="4" y="9"/>
                      <a:pt x="6" y="14"/>
                    </a:cubicBezTo>
                    <a:cubicBezTo>
                      <a:pt x="7" y="16"/>
                      <a:pt x="8" y="19"/>
                      <a:pt x="9" y="21"/>
                    </a:cubicBezTo>
                    <a:cubicBezTo>
                      <a:pt x="10" y="24"/>
                      <a:pt x="12" y="26"/>
                      <a:pt x="13" y="29"/>
                    </a:cubicBezTo>
                    <a:cubicBezTo>
                      <a:pt x="13" y="30"/>
                      <a:pt x="13" y="33"/>
                      <a:pt x="13" y="34"/>
                    </a:cubicBezTo>
                    <a:cubicBezTo>
                      <a:pt x="13" y="37"/>
                      <a:pt x="14" y="39"/>
                      <a:pt x="14" y="42"/>
                    </a:cubicBezTo>
                    <a:cubicBezTo>
                      <a:pt x="15" y="45"/>
                      <a:pt x="15" y="48"/>
                      <a:pt x="16" y="51"/>
                    </a:cubicBezTo>
                    <a:cubicBezTo>
                      <a:pt x="17" y="55"/>
                      <a:pt x="20" y="58"/>
                      <a:pt x="22" y="61"/>
                    </a:cubicBezTo>
                    <a:cubicBezTo>
                      <a:pt x="25" y="58"/>
                      <a:pt x="25" y="60"/>
                      <a:pt x="28" y="62"/>
                    </a:cubicBezTo>
                    <a:cubicBezTo>
                      <a:pt x="29" y="63"/>
                      <a:pt x="32" y="63"/>
                      <a:pt x="33" y="62"/>
                    </a:cubicBezTo>
                    <a:cubicBezTo>
                      <a:pt x="36" y="62"/>
                      <a:pt x="38" y="61"/>
                      <a:pt x="38" y="58"/>
                    </a:cubicBezTo>
                    <a:cubicBezTo>
                      <a:pt x="38" y="52"/>
                      <a:pt x="38" y="46"/>
                      <a:pt x="38" y="40"/>
                    </a:cubicBezTo>
                    <a:cubicBezTo>
                      <a:pt x="38" y="36"/>
                      <a:pt x="38" y="32"/>
                      <a:pt x="38" y="28"/>
                    </a:cubicBezTo>
                    <a:cubicBezTo>
                      <a:pt x="38" y="27"/>
                      <a:pt x="38" y="26"/>
                      <a:pt x="39" y="26"/>
                    </a:cubicBezTo>
                    <a:cubicBezTo>
                      <a:pt x="39" y="26"/>
                      <a:pt x="43" y="26"/>
                      <a:pt x="43" y="26"/>
                    </a:cubicBezTo>
                    <a:cubicBezTo>
                      <a:pt x="43" y="20"/>
                      <a:pt x="43" y="13"/>
                      <a:pt x="43" y="7"/>
                    </a:cubicBezTo>
                    <a:cubicBezTo>
                      <a:pt x="46" y="8"/>
                      <a:pt x="48" y="6"/>
                      <a:pt x="51" y="6"/>
                    </a:cubicBezTo>
                    <a:cubicBezTo>
                      <a:pt x="51" y="5"/>
                      <a:pt x="52" y="5"/>
                      <a:pt x="53" y="5"/>
                    </a:cubicBezTo>
                    <a:cubicBezTo>
                      <a:pt x="53" y="5"/>
                      <a:pt x="55" y="8"/>
                      <a:pt x="56" y="8"/>
                    </a:cubicBezTo>
                    <a:cubicBezTo>
                      <a:pt x="57" y="7"/>
                      <a:pt x="56" y="6"/>
                      <a:pt x="58" y="6"/>
                    </a:cubicBezTo>
                    <a:cubicBezTo>
                      <a:pt x="59" y="6"/>
                      <a:pt x="60" y="5"/>
                      <a:pt x="62" y="5"/>
                    </a:cubicBezTo>
                    <a:cubicBezTo>
                      <a:pt x="64" y="4"/>
                      <a:pt x="60" y="2"/>
                      <a:pt x="59" y="2"/>
                    </a:cubicBezTo>
                    <a:cubicBezTo>
                      <a:pt x="54" y="2"/>
                      <a:pt x="50" y="5"/>
                      <a:pt x="45" y="5"/>
                    </a:cubicBezTo>
                    <a:cubicBezTo>
                      <a:pt x="41" y="5"/>
                      <a:pt x="37" y="5"/>
                      <a:pt x="33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32" name="Freeform 733"/>
              <p:cNvSpPr>
                <a:spLocks/>
              </p:cNvSpPr>
              <p:nvPr/>
            </p:nvSpPr>
            <p:spPr bwMode="auto">
              <a:xfrm>
                <a:off x="6159258" y="3357976"/>
                <a:ext cx="429213" cy="448620"/>
              </a:xfrm>
              <a:custGeom>
                <a:avLst/>
                <a:gdLst>
                  <a:gd name="T0" fmla="*/ 89 w 91"/>
                  <a:gd name="T1" fmla="*/ 10 h 95"/>
                  <a:gd name="T2" fmla="*/ 83 w 91"/>
                  <a:gd name="T3" fmla="*/ 4 h 95"/>
                  <a:gd name="T4" fmla="*/ 77 w 91"/>
                  <a:gd name="T5" fmla="*/ 6 h 95"/>
                  <a:gd name="T6" fmla="*/ 72 w 91"/>
                  <a:gd name="T7" fmla="*/ 1 h 95"/>
                  <a:gd name="T8" fmla="*/ 65 w 91"/>
                  <a:gd name="T9" fmla="*/ 1 h 95"/>
                  <a:gd name="T10" fmla="*/ 57 w 91"/>
                  <a:gd name="T11" fmla="*/ 2 h 95"/>
                  <a:gd name="T12" fmla="*/ 48 w 91"/>
                  <a:gd name="T13" fmla="*/ 6 h 95"/>
                  <a:gd name="T14" fmla="*/ 35 w 91"/>
                  <a:gd name="T15" fmla="*/ 2 h 95"/>
                  <a:gd name="T16" fmla="*/ 30 w 91"/>
                  <a:gd name="T17" fmla="*/ 12 h 95"/>
                  <a:gd name="T18" fmla="*/ 19 w 91"/>
                  <a:gd name="T19" fmla="*/ 35 h 95"/>
                  <a:gd name="T20" fmla="*/ 17 w 91"/>
                  <a:gd name="T21" fmla="*/ 48 h 95"/>
                  <a:gd name="T22" fmla="*/ 10 w 91"/>
                  <a:gd name="T23" fmla="*/ 49 h 95"/>
                  <a:gd name="T24" fmla="*/ 2 w 91"/>
                  <a:gd name="T25" fmla="*/ 55 h 95"/>
                  <a:gd name="T26" fmla="*/ 1 w 91"/>
                  <a:gd name="T27" fmla="*/ 59 h 95"/>
                  <a:gd name="T28" fmla="*/ 18 w 91"/>
                  <a:gd name="T29" fmla="*/ 57 h 95"/>
                  <a:gd name="T30" fmla="*/ 26 w 91"/>
                  <a:gd name="T31" fmla="*/ 68 h 95"/>
                  <a:gd name="T32" fmla="*/ 35 w 91"/>
                  <a:gd name="T33" fmla="*/ 63 h 95"/>
                  <a:gd name="T34" fmla="*/ 41 w 91"/>
                  <a:gd name="T35" fmla="*/ 64 h 95"/>
                  <a:gd name="T36" fmla="*/ 46 w 91"/>
                  <a:gd name="T37" fmla="*/ 70 h 95"/>
                  <a:gd name="T38" fmla="*/ 47 w 91"/>
                  <a:gd name="T39" fmla="*/ 78 h 95"/>
                  <a:gd name="T40" fmla="*/ 53 w 91"/>
                  <a:gd name="T41" fmla="*/ 82 h 95"/>
                  <a:gd name="T42" fmla="*/ 60 w 91"/>
                  <a:gd name="T43" fmla="*/ 84 h 95"/>
                  <a:gd name="T44" fmla="*/ 66 w 91"/>
                  <a:gd name="T45" fmla="*/ 87 h 95"/>
                  <a:gd name="T46" fmla="*/ 76 w 91"/>
                  <a:gd name="T47" fmla="*/ 90 h 95"/>
                  <a:gd name="T48" fmla="*/ 84 w 91"/>
                  <a:gd name="T49" fmla="*/ 94 h 95"/>
                  <a:gd name="T50" fmla="*/ 77 w 91"/>
                  <a:gd name="T51" fmla="*/ 85 h 95"/>
                  <a:gd name="T52" fmla="*/ 78 w 91"/>
                  <a:gd name="T53" fmla="*/ 73 h 95"/>
                  <a:gd name="T54" fmla="*/ 80 w 91"/>
                  <a:gd name="T55" fmla="*/ 70 h 95"/>
                  <a:gd name="T56" fmla="*/ 84 w 91"/>
                  <a:gd name="T57" fmla="*/ 63 h 95"/>
                  <a:gd name="T58" fmla="*/ 81 w 91"/>
                  <a:gd name="T59" fmla="*/ 55 h 95"/>
                  <a:gd name="T60" fmla="*/ 81 w 91"/>
                  <a:gd name="T61" fmla="*/ 45 h 95"/>
                  <a:gd name="T62" fmla="*/ 83 w 91"/>
                  <a:gd name="T63" fmla="*/ 28 h 95"/>
                  <a:gd name="T64" fmla="*/ 90 w 91"/>
                  <a:gd name="T65" fmla="*/ 18 h 95"/>
                  <a:gd name="T66" fmla="*/ 90 w 91"/>
                  <a:gd name="T67" fmla="*/ 1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95">
                    <a:moveTo>
                      <a:pt x="90" y="15"/>
                    </a:moveTo>
                    <a:cubicBezTo>
                      <a:pt x="89" y="14"/>
                      <a:pt x="89" y="12"/>
                      <a:pt x="89" y="10"/>
                    </a:cubicBezTo>
                    <a:cubicBezTo>
                      <a:pt x="89" y="9"/>
                      <a:pt x="87" y="8"/>
                      <a:pt x="86" y="7"/>
                    </a:cubicBezTo>
                    <a:cubicBezTo>
                      <a:pt x="86" y="6"/>
                      <a:pt x="84" y="4"/>
                      <a:pt x="83" y="4"/>
                    </a:cubicBezTo>
                    <a:cubicBezTo>
                      <a:pt x="82" y="4"/>
                      <a:pt x="82" y="6"/>
                      <a:pt x="80" y="5"/>
                    </a:cubicBezTo>
                    <a:cubicBezTo>
                      <a:pt x="78" y="4"/>
                      <a:pt x="79" y="5"/>
                      <a:pt x="77" y="6"/>
                    </a:cubicBezTo>
                    <a:cubicBezTo>
                      <a:pt x="77" y="6"/>
                      <a:pt x="75" y="5"/>
                      <a:pt x="75" y="4"/>
                    </a:cubicBezTo>
                    <a:cubicBezTo>
                      <a:pt x="74" y="3"/>
                      <a:pt x="73" y="2"/>
                      <a:pt x="72" y="1"/>
                    </a:cubicBezTo>
                    <a:cubicBezTo>
                      <a:pt x="71" y="0"/>
                      <a:pt x="70" y="2"/>
                      <a:pt x="69" y="2"/>
                    </a:cubicBezTo>
                    <a:cubicBezTo>
                      <a:pt x="68" y="3"/>
                      <a:pt x="66" y="2"/>
                      <a:pt x="65" y="1"/>
                    </a:cubicBezTo>
                    <a:cubicBezTo>
                      <a:pt x="63" y="0"/>
                      <a:pt x="63" y="1"/>
                      <a:pt x="61" y="2"/>
                    </a:cubicBezTo>
                    <a:cubicBezTo>
                      <a:pt x="60" y="3"/>
                      <a:pt x="58" y="2"/>
                      <a:pt x="57" y="2"/>
                    </a:cubicBezTo>
                    <a:cubicBezTo>
                      <a:pt x="56" y="3"/>
                      <a:pt x="53" y="3"/>
                      <a:pt x="52" y="3"/>
                    </a:cubicBezTo>
                    <a:cubicBezTo>
                      <a:pt x="49" y="1"/>
                      <a:pt x="51" y="6"/>
                      <a:pt x="48" y="6"/>
                    </a:cubicBezTo>
                    <a:cubicBezTo>
                      <a:pt x="46" y="7"/>
                      <a:pt x="42" y="6"/>
                      <a:pt x="40" y="5"/>
                    </a:cubicBezTo>
                    <a:cubicBezTo>
                      <a:pt x="38" y="4"/>
                      <a:pt x="37" y="2"/>
                      <a:pt x="35" y="2"/>
                    </a:cubicBezTo>
                    <a:cubicBezTo>
                      <a:pt x="34" y="1"/>
                      <a:pt x="32" y="3"/>
                      <a:pt x="31" y="4"/>
                    </a:cubicBezTo>
                    <a:cubicBezTo>
                      <a:pt x="29" y="6"/>
                      <a:pt x="31" y="9"/>
                      <a:pt x="30" y="12"/>
                    </a:cubicBezTo>
                    <a:cubicBezTo>
                      <a:pt x="27" y="17"/>
                      <a:pt x="27" y="23"/>
                      <a:pt x="24" y="27"/>
                    </a:cubicBezTo>
                    <a:cubicBezTo>
                      <a:pt x="22" y="30"/>
                      <a:pt x="21" y="32"/>
                      <a:pt x="19" y="35"/>
                    </a:cubicBezTo>
                    <a:cubicBezTo>
                      <a:pt x="18" y="37"/>
                      <a:pt x="18" y="39"/>
                      <a:pt x="18" y="41"/>
                    </a:cubicBezTo>
                    <a:cubicBezTo>
                      <a:pt x="18" y="44"/>
                      <a:pt x="19" y="46"/>
                      <a:pt x="17" y="48"/>
                    </a:cubicBezTo>
                    <a:cubicBezTo>
                      <a:pt x="16" y="48"/>
                      <a:pt x="11" y="51"/>
                      <a:pt x="11" y="51"/>
                    </a:cubicBezTo>
                    <a:cubicBezTo>
                      <a:pt x="10" y="51"/>
                      <a:pt x="12" y="48"/>
                      <a:pt x="10" y="49"/>
                    </a:cubicBezTo>
                    <a:cubicBezTo>
                      <a:pt x="7" y="51"/>
                      <a:pt x="7" y="53"/>
                      <a:pt x="5" y="50"/>
                    </a:cubicBezTo>
                    <a:cubicBezTo>
                      <a:pt x="4" y="51"/>
                      <a:pt x="2" y="53"/>
                      <a:pt x="2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0" y="57"/>
                      <a:pt x="1" y="58"/>
                      <a:pt x="1" y="59"/>
                    </a:cubicBezTo>
                    <a:cubicBezTo>
                      <a:pt x="5" y="56"/>
                      <a:pt x="8" y="57"/>
                      <a:pt x="13" y="57"/>
                    </a:cubicBezTo>
                    <a:cubicBezTo>
                      <a:pt x="15" y="57"/>
                      <a:pt x="16" y="57"/>
                      <a:pt x="18" y="57"/>
                    </a:cubicBezTo>
                    <a:cubicBezTo>
                      <a:pt x="20" y="57"/>
                      <a:pt x="21" y="60"/>
                      <a:pt x="22" y="62"/>
                    </a:cubicBezTo>
                    <a:cubicBezTo>
                      <a:pt x="23" y="64"/>
                      <a:pt x="24" y="67"/>
                      <a:pt x="26" y="68"/>
                    </a:cubicBezTo>
                    <a:cubicBezTo>
                      <a:pt x="27" y="69"/>
                      <a:pt x="31" y="68"/>
                      <a:pt x="33" y="67"/>
                    </a:cubicBezTo>
                    <a:cubicBezTo>
                      <a:pt x="34" y="67"/>
                      <a:pt x="34" y="64"/>
                      <a:pt x="35" y="63"/>
                    </a:cubicBezTo>
                    <a:cubicBezTo>
                      <a:pt x="35" y="61"/>
                      <a:pt x="38" y="62"/>
                      <a:pt x="39" y="62"/>
                    </a:cubicBezTo>
                    <a:cubicBezTo>
                      <a:pt x="39" y="64"/>
                      <a:pt x="39" y="64"/>
                      <a:pt x="41" y="64"/>
                    </a:cubicBezTo>
                    <a:cubicBezTo>
                      <a:pt x="42" y="64"/>
                      <a:pt x="45" y="63"/>
                      <a:pt x="45" y="65"/>
                    </a:cubicBezTo>
                    <a:cubicBezTo>
                      <a:pt x="45" y="67"/>
                      <a:pt x="46" y="68"/>
                      <a:pt x="46" y="70"/>
                    </a:cubicBezTo>
                    <a:cubicBezTo>
                      <a:pt x="46" y="71"/>
                      <a:pt x="46" y="72"/>
                      <a:pt x="45" y="74"/>
                    </a:cubicBezTo>
                    <a:cubicBezTo>
                      <a:pt x="45" y="75"/>
                      <a:pt x="46" y="77"/>
                      <a:pt x="47" y="78"/>
                    </a:cubicBezTo>
                    <a:cubicBezTo>
                      <a:pt x="48" y="79"/>
                      <a:pt x="47" y="81"/>
                      <a:pt x="47" y="82"/>
                    </a:cubicBezTo>
                    <a:cubicBezTo>
                      <a:pt x="47" y="85"/>
                      <a:pt x="52" y="82"/>
                      <a:pt x="53" y="82"/>
                    </a:cubicBezTo>
                    <a:cubicBezTo>
                      <a:pt x="55" y="82"/>
                      <a:pt x="56" y="82"/>
                      <a:pt x="57" y="83"/>
                    </a:cubicBezTo>
                    <a:cubicBezTo>
                      <a:pt x="59" y="85"/>
                      <a:pt x="58" y="84"/>
                      <a:pt x="60" y="84"/>
                    </a:cubicBezTo>
                    <a:cubicBezTo>
                      <a:pt x="62" y="84"/>
                      <a:pt x="62" y="85"/>
                      <a:pt x="63" y="86"/>
                    </a:cubicBezTo>
                    <a:cubicBezTo>
                      <a:pt x="64" y="86"/>
                      <a:pt x="65" y="87"/>
                      <a:pt x="66" y="87"/>
                    </a:cubicBezTo>
                    <a:cubicBezTo>
                      <a:pt x="69" y="88"/>
                      <a:pt x="70" y="88"/>
                      <a:pt x="71" y="85"/>
                    </a:cubicBezTo>
                    <a:cubicBezTo>
                      <a:pt x="72" y="88"/>
                      <a:pt x="73" y="89"/>
                      <a:pt x="76" y="90"/>
                    </a:cubicBezTo>
                    <a:cubicBezTo>
                      <a:pt x="78" y="91"/>
                      <a:pt x="78" y="94"/>
                      <a:pt x="80" y="95"/>
                    </a:cubicBezTo>
                    <a:cubicBezTo>
                      <a:pt x="80" y="95"/>
                      <a:pt x="84" y="94"/>
                      <a:pt x="84" y="94"/>
                    </a:cubicBezTo>
                    <a:cubicBezTo>
                      <a:pt x="84" y="92"/>
                      <a:pt x="85" y="88"/>
                      <a:pt x="83" y="89"/>
                    </a:cubicBezTo>
                    <a:cubicBezTo>
                      <a:pt x="80" y="90"/>
                      <a:pt x="78" y="88"/>
                      <a:pt x="77" y="85"/>
                    </a:cubicBezTo>
                    <a:cubicBezTo>
                      <a:pt x="77" y="83"/>
                      <a:pt x="79" y="80"/>
                      <a:pt x="78" y="77"/>
                    </a:cubicBezTo>
                    <a:cubicBezTo>
                      <a:pt x="78" y="76"/>
                      <a:pt x="77" y="74"/>
                      <a:pt x="78" y="73"/>
                    </a:cubicBezTo>
                    <a:cubicBezTo>
                      <a:pt x="78" y="73"/>
                      <a:pt x="78" y="72"/>
                      <a:pt x="79" y="72"/>
                    </a:cubicBezTo>
                    <a:cubicBezTo>
                      <a:pt x="80" y="72"/>
                      <a:pt x="79" y="70"/>
                      <a:pt x="80" y="70"/>
                    </a:cubicBezTo>
                    <a:cubicBezTo>
                      <a:pt x="81" y="68"/>
                      <a:pt x="86" y="68"/>
                      <a:pt x="87" y="68"/>
                    </a:cubicBezTo>
                    <a:cubicBezTo>
                      <a:pt x="85" y="67"/>
                      <a:pt x="86" y="64"/>
                      <a:pt x="84" y="63"/>
                    </a:cubicBezTo>
                    <a:cubicBezTo>
                      <a:pt x="83" y="62"/>
                      <a:pt x="82" y="61"/>
                      <a:pt x="82" y="60"/>
                    </a:cubicBezTo>
                    <a:cubicBezTo>
                      <a:pt x="82" y="58"/>
                      <a:pt x="82" y="56"/>
                      <a:pt x="81" y="55"/>
                    </a:cubicBezTo>
                    <a:cubicBezTo>
                      <a:pt x="81" y="53"/>
                      <a:pt x="80" y="52"/>
                      <a:pt x="80" y="50"/>
                    </a:cubicBezTo>
                    <a:cubicBezTo>
                      <a:pt x="80" y="49"/>
                      <a:pt x="80" y="44"/>
                      <a:pt x="81" y="45"/>
                    </a:cubicBezTo>
                    <a:cubicBezTo>
                      <a:pt x="80" y="41"/>
                      <a:pt x="80" y="39"/>
                      <a:pt x="82" y="35"/>
                    </a:cubicBezTo>
                    <a:cubicBezTo>
                      <a:pt x="83" y="32"/>
                      <a:pt x="83" y="31"/>
                      <a:pt x="83" y="28"/>
                    </a:cubicBezTo>
                    <a:cubicBezTo>
                      <a:pt x="83" y="25"/>
                      <a:pt x="85" y="23"/>
                      <a:pt x="87" y="21"/>
                    </a:cubicBezTo>
                    <a:cubicBezTo>
                      <a:pt x="88" y="20"/>
                      <a:pt x="89" y="19"/>
                      <a:pt x="90" y="18"/>
                    </a:cubicBezTo>
                    <a:cubicBezTo>
                      <a:pt x="91" y="17"/>
                      <a:pt x="91" y="17"/>
                      <a:pt x="90" y="15"/>
                    </a:cubicBezTo>
                    <a:cubicBezTo>
                      <a:pt x="89" y="15"/>
                      <a:pt x="91" y="16"/>
                      <a:pt x="90" y="1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33" name="Freeform 734"/>
              <p:cNvSpPr>
                <a:spLocks/>
              </p:cNvSpPr>
              <p:nvPr/>
            </p:nvSpPr>
            <p:spPr bwMode="auto">
              <a:xfrm>
                <a:off x="6154435" y="3623289"/>
                <a:ext cx="265244" cy="297473"/>
              </a:xfrm>
              <a:custGeom>
                <a:avLst/>
                <a:gdLst>
                  <a:gd name="T0" fmla="*/ 51 w 56"/>
                  <a:gd name="T1" fmla="*/ 27 h 63"/>
                  <a:gd name="T2" fmla="*/ 48 w 56"/>
                  <a:gd name="T3" fmla="*/ 26 h 63"/>
                  <a:gd name="T4" fmla="*/ 47 w 56"/>
                  <a:gd name="T5" fmla="*/ 21 h 63"/>
                  <a:gd name="T6" fmla="*/ 46 w 56"/>
                  <a:gd name="T7" fmla="*/ 12 h 63"/>
                  <a:gd name="T8" fmla="*/ 46 w 56"/>
                  <a:gd name="T9" fmla="*/ 8 h 63"/>
                  <a:gd name="T10" fmla="*/ 43 w 56"/>
                  <a:gd name="T11" fmla="*/ 8 h 63"/>
                  <a:gd name="T12" fmla="*/ 40 w 56"/>
                  <a:gd name="T13" fmla="*/ 6 h 63"/>
                  <a:gd name="T14" fmla="*/ 35 w 56"/>
                  <a:gd name="T15" fmla="*/ 8 h 63"/>
                  <a:gd name="T16" fmla="*/ 34 w 56"/>
                  <a:gd name="T17" fmla="*/ 11 h 63"/>
                  <a:gd name="T18" fmla="*/ 29 w 56"/>
                  <a:gd name="T19" fmla="*/ 12 h 63"/>
                  <a:gd name="T20" fmla="*/ 18 w 56"/>
                  <a:gd name="T21" fmla="*/ 1 h 63"/>
                  <a:gd name="T22" fmla="*/ 3 w 56"/>
                  <a:gd name="T23" fmla="*/ 2 h 63"/>
                  <a:gd name="T24" fmla="*/ 6 w 56"/>
                  <a:gd name="T25" fmla="*/ 12 h 63"/>
                  <a:gd name="T26" fmla="*/ 6 w 56"/>
                  <a:gd name="T27" fmla="*/ 16 h 63"/>
                  <a:gd name="T28" fmla="*/ 6 w 56"/>
                  <a:gd name="T29" fmla="*/ 20 h 63"/>
                  <a:gd name="T30" fmla="*/ 8 w 56"/>
                  <a:gd name="T31" fmla="*/ 33 h 63"/>
                  <a:gd name="T32" fmla="*/ 3 w 56"/>
                  <a:gd name="T33" fmla="*/ 41 h 63"/>
                  <a:gd name="T34" fmla="*/ 0 w 56"/>
                  <a:gd name="T35" fmla="*/ 50 h 63"/>
                  <a:gd name="T36" fmla="*/ 0 w 56"/>
                  <a:gd name="T37" fmla="*/ 55 h 63"/>
                  <a:gd name="T38" fmla="*/ 0 w 56"/>
                  <a:gd name="T39" fmla="*/ 59 h 63"/>
                  <a:gd name="T40" fmla="*/ 3 w 56"/>
                  <a:gd name="T41" fmla="*/ 59 h 63"/>
                  <a:gd name="T42" fmla="*/ 8 w 56"/>
                  <a:gd name="T43" fmla="*/ 58 h 63"/>
                  <a:gd name="T44" fmla="*/ 9 w 56"/>
                  <a:gd name="T45" fmla="*/ 59 h 63"/>
                  <a:gd name="T46" fmla="*/ 16 w 56"/>
                  <a:gd name="T47" fmla="*/ 59 h 63"/>
                  <a:gd name="T48" fmla="*/ 25 w 56"/>
                  <a:gd name="T49" fmla="*/ 59 h 63"/>
                  <a:gd name="T50" fmla="*/ 30 w 56"/>
                  <a:gd name="T51" fmla="*/ 59 h 63"/>
                  <a:gd name="T52" fmla="*/ 39 w 56"/>
                  <a:gd name="T53" fmla="*/ 62 h 63"/>
                  <a:gd name="T54" fmla="*/ 53 w 56"/>
                  <a:gd name="T55" fmla="*/ 60 h 63"/>
                  <a:gd name="T56" fmla="*/ 46 w 56"/>
                  <a:gd name="T57" fmla="*/ 51 h 63"/>
                  <a:gd name="T58" fmla="*/ 46 w 56"/>
                  <a:gd name="T59" fmla="*/ 37 h 63"/>
                  <a:gd name="T60" fmla="*/ 56 w 56"/>
                  <a:gd name="T61" fmla="*/ 35 h 63"/>
                  <a:gd name="T62" fmla="*/ 56 w 56"/>
                  <a:gd name="T63" fmla="*/ 27 h 63"/>
                  <a:gd name="T64" fmla="*/ 51 w 56"/>
                  <a:gd name="T65" fmla="*/ 2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" h="63">
                    <a:moveTo>
                      <a:pt x="51" y="27"/>
                    </a:moveTo>
                    <a:cubicBezTo>
                      <a:pt x="49" y="27"/>
                      <a:pt x="48" y="28"/>
                      <a:pt x="48" y="26"/>
                    </a:cubicBezTo>
                    <a:cubicBezTo>
                      <a:pt x="48" y="24"/>
                      <a:pt x="48" y="23"/>
                      <a:pt x="47" y="21"/>
                    </a:cubicBezTo>
                    <a:cubicBezTo>
                      <a:pt x="45" y="18"/>
                      <a:pt x="48" y="15"/>
                      <a:pt x="46" y="12"/>
                    </a:cubicBezTo>
                    <a:cubicBezTo>
                      <a:pt x="46" y="11"/>
                      <a:pt x="46" y="8"/>
                      <a:pt x="46" y="8"/>
                    </a:cubicBezTo>
                    <a:cubicBezTo>
                      <a:pt x="46" y="8"/>
                      <a:pt x="43" y="8"/>
                      <a:pt x="43" y="8"/>
                    </a:cubicBezTo>
                    <a:cubicBezTo>
                      <a:pt x="40" y="8"/>
                      <a:pt x="40" y="9"/>
                      <a:pt x="40" y="6"/>
                    </a:cubicBezTo>
                    <a:cubicBezTo>
                      <a:pt x="37" y="6"/>
                      <a:pt x="36" y="5"/>
                      <a:pt x="35" y="8"/>
                    </a:cubicBezTo>
                    <a:cubicBezTo>
                      <a:pt x="35" y="8"/>
                      <a:pt x="35" y="11"/>
                      <a:pt x="34" y="11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2" y="13"/>
                      <a:pt x="24" y="1"/>
                      <a:pt x="18" y="1"/>
                    </a:cubicBezTo>
                    <a:cubicBezTo>
                      <a:pt x="13" y="1"/>
                      <a:pt x="7" y="0"/>
                      <a:pt x="3" y="2"/>
                    </a:cubicBezTo>
                    <a:cubicBezTo>
                      <a:pt x="1" y="4"/>
                      <a:pt x="6" y="10"/>
                      <a:pt x="6" y="12"/>
                    </a:cubicBezTo>
                    <a:cubicBezTo>
                      <a:pt x="7" y="13"/>
                      <a:pt x="7" y="15"/>
                      <a:pt x="6" y="16"/>
                    </a:cubicBezTo>
                    <a:cubicBezTo>
                      <a:pt x="4" y="17"/>
                      <a:pt x="6" y="19"/>
                      <a:pt x="6" y="20"/>
                    </a:cubicBezTo>
                    <a:cubicBezTo>
                      <a:pt x="9" y="24"/>
                      <a:pt x="11" y="29"/>
                      <a:pt x="8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2" y="44"/>
                      <a:pt x="1" y="47"/>
                      <a:pt x="0" y="50"/>
                    </a:cubicBezTo>
                    <a:cubicBezTo>
                      <a:pt x="0" y="52"/>
                      <a:pt x="0" y="54"/>
                      <a:pt x="0" y="55"/>
                    </a:cubicBezTo>
                    <a:cubicBezTo>
                      <a:pt x="0" y="56"/>
                      <a:pt x="0" y="58"/>
                      <a:pt x="0" y="59"/>
                    </a:cubicBezTo>
                    <a:cubicBezTo>
                      <a:pt x="1" y="59"/>
                      <a:pt x="2" y="59"/>
                      <a:pt x="3" y="59"/>
                    </a:cubicBezTo>
                    <a:cubicBezTo>
                      <a:pt x="5" y="59"/>
                      <a:pt x="5" y="56"/>
                      <a:pt x="8" y="58"/>
                    </a:cubicBezTo>
                    <a:cubicBezTo>
                      <a:pt x="8" y="58"/>
                      <a:pt x="9" y="59"/>
                      <a:pt x="9" y="59"/>
                    </a:cubicBezTo>
                    <a:cubicBezTo>
                      <a:pt x="12" y="59"/>
                      <a:pt x="14" y="59"/>
                      <a:pt x="16" y="59"/>
                    </a:cubicBezTo>
                    <a:cubicBezTo>
                      <a:pt x="19" y="59"/>
                      <a:pt x="22" y="59"/>
                      <a:pt x="25" y="59"/>
                    </a:cubicBezTo>
                    <a:cubicBezTo>
                      <a:pt x="26" y="59"/>
                      <a:pt x="29" y="59"/>
                      <a:pt x="30" y="59"/>
                    </a:cubicBezTo>
                    <a:cubicBezTo>
                      <a:pt x="32" y="63"/>
                      <a:pt x="36" y="62"/>
                      <a:pt x="39" y="62"/>
                    </a:cubicBezTo>
                    <a:cubicBezTo>
                      <a:pt x="44" y="62"/>
                      <a:pt x="48" y="61"/>
                      <a:pt x="53" y="60"/>
                    </a:cubicBezTo>
                    <a:cubicBezTo>
                      <a:pt x="50" y="57"/>
                      <a:pt x="46" y="55"/>
                      <a:pt x="46" y="51"/>
                    </a:cubicBezTo>
                    <a:cubicBezTo>
                      <a:pt x="46" y="46"/>
                      <a:pt x="46" y="41"/>
                      <a:pt x="46" y="37"/>
                    </a:cubicBezTo>
                    <a:cubicBezTo>
                      <a:pt x="46" y="36"/>
                      <a:pt x="56" y="38"/>
                      <a:pt x="56" y="35"/>
                    </a:cubicBezTo>
                    <a:cubicBezTo>
                      <a:pt x="56" y="33"/>
                      <a:pt x="56" y="30"/>
                      <a:pt x="56" y="27"/>
                    </a:cubicBezTo>
                    <a:cubicBezTo>
                      <a:pt x="56" y="24"/>
                      <a:pt x="53" y="27"/>
                      <a:pt x="51" y="2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34" name="Freeform 735"/>
              <p:cNvSpPr>
                <a:spLocks/>
              </p:cNvSpPr>
              <p:nvPr/>
            </p:nvSpPr>
            <p:spPr bwMode="auto">
              <a:xfrm>
                <a:off x="6324835" y="3906288"/>
                <a:ext cx="217018" cy="226722"/>
              </a:xfrm>
              <a:custGeom>
                <a:avLst/>
                <a:gdLst>
                  <a:gd name="T0" fmla="*/ 25 w 46"/>
                  <a:gd name="T1" fmla="*/ 2 h 48"/>
                  <a:gd name="T2" fmla="*/ 21 w 46"/>
                  <a:gd name="T3" fmla="*/ 3 h 48"/>
                  <a:gd name="T4" fmla="*/ 18 w 46"/>
                  <a:gd name="T5" fmla="*/ 4 h 48"/>
                  <a:gd name="T6" fmla="*/ 6 w 46"/>
                  <a:gd name="T7" fmla="*/ 4 h 48"/>
                  <a:gd name="T8" fmla="*/ 6 w 46"/>
                  <a:gd name="T9" fmla="*/ 18 h 48"/>
                  <a:gd name="T10" fmla="*/ 6 w 46"/>
                  <a:gd name="T11" fmla="*/ 23 h 48"/>
                  <a:gd name="T12" fmla="*/ 1 w 46"/>
                  <a:gd name="T13" fmla="*/ 24 h 48"/>
                  <a:gd name="T14" fmla="*/ 1 w 46"/>
                  <a:gd name="T15" fmla="*/ 31 h 48"/>
                  <a:gd name="T16" fmla="*/ 1 w 46"/>
                  <a:gd name="T17" fmla="*/ 38 h 48"/>
                  <a:gd name="T18" fmla="*/ 4 w 46"/>
                  <a:gd name="T19" fmla="*/ 47 h 48"/>
                  <a:gd name="T20" fmla="*/ 8 w 46"/>
                  <a:gd name="T21" fmla="*/ 48 h 48"/>
                  <a:gd name="T22" fmla="*/ 13 w 46"/>
                  <a:gd name="T23" fmla="*/ 44 h 48"/>
                  <a:gd name="T24" fmla="*/ 19 w 46"/>
                  <a:gd name="T25" fmla="*/ 41 h 48"/>
                  <a:gd name="T26" fmla="*/ 29 w 46"/>
                  <a:gd name="T27" fmla="*/ 39 h 48"/>
                  <a:gd name="T28" fmla="*/ 31 w 46"/>
                  <a:gd name="T29" fmla="*/ 37 h 48"/>
                  <a:gd name="T30" fmla="*/ 34 w 46"/>
                  <a:gd name="T31" fmla="*/ 34 h 48"/>
                  <a:gd name="T32" fmla="*/ 43 w 46"/>
                  <a:gd name="T33" fmla="*/ 26 h 48"/>
                  <a:gd name="T34" fmla="*/ 44 w 46"/>
                  <a:gd name="T35" fmla="*/ 22 h 48"/>
                  <a:gd name="T36" fmla="*/ 40 w 46"/>
                  <a:gd name="T37" fmla="*/ 21 h 48"/>
                  <a:gd name="T38" fmla="*/ 38 w 46"/>
                  <a:gd name="T39" fmla="*/ 17 h 48"/>
                  <a:gd name="T40" fmla="*/ 39 w 46"/>
                  <a:gd name="T41" fmla="*/ 15 h 48"/>
                  <a:gd name="T42" fmla="*/ 36 w 46"/>
                  <a:gd name="T43" fmla="*/ 14 h 48"/>
                  <a:gd name="T44" fmla="*/ 36 w 46"/>
                  <a:gd name="T45" fmla="*/ 13 h 48"/>
                  <a:gd name="T46" fmla="*/ 34 w 46"/>
                  <a:gd name="T47" fmla="*/ 12 h 48"/>
                  <a:gd name="T48" fmla="*/ 30 w 46"/>
                  <a:gd name="T49" fmla="*/ 7 h 48"/>
                  <a:gd name="T50" fmla="*/ 25 w 46"/>
                  <a:gd name="T51" fmla="*/ 2 h 48"/>
                  <a:gd name="T52" fmla="*/ 25 w 46"/>
                  <a:gd name="T53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6" h="48">
                    <a:moveTo>
                      <a:pt x="25" y="2"/>
                    </a:moveTo>
                    <a:cubicBezTo>
                      <a:pt x="24" y="3"/>
                      <a:pt x="22" y="3"/>
                      <a:pt x="21" y="3"/>
                    </a:cubicBezTo>
                    <a:cubicBezTo>
                      <a:pt x="19" y="3"/>
                      <a:pt x="20" y="6"/>
                      <a:pt x="18" y="4"/>
                    </a:cubicBezTo>
                    <a:cubicBezTo>
                      <a:pt x="15" y="0"/>
                      <a:pt x="10" y="5"/>
                      <a:pt x="6" y="4"/>
                    </a:cubicBezTo>
                    <a:cubicBezTo>
                      <a:pt x="6" y="9"/>
                      <a:pt x="6" y="14"/>
                      <a:pt x="6" y="18"/>
                    </a:cubicBezTo>
                    <a:cubicBezTo>
                      <a:pt x="6" y="19"/>
                      <a:pt x="7" y="23"/>
                      <a:pt x="6" y="23"/>
                    </a:cubicBezTo>
                    <a:cubicBezTo>
                      <a:pt x="5" y="24"/>
                      <a:pt x="1" y="22"/>
                      <a:pt x="1" y="24"/>
                    </a:cubicBezTo>
                    <a:cubicBezTo>
                      <a:pt x="1" y="26"/>
                      <a:pt x="1" y="29"/>
                      <a:pt x="1" y="31"/>
                    </a:cubicBezTo>
                    <a:cubicBezTo>
                      <a:pt x="1" y="33"/>
                      <a:pt x="0" y="36"/>
                      <a:pt x="1" y="38"/>
                    </a:cubicBezTo>
                    <a:cubicBezTo>
                      <a:pt x="5" y="39"/>
                      <a:pt x="6" y="44"/>
                      <a:pt x="4" y="47"/>
                    </a:cubicBezTo>
                    <a:cubicBezTo>
                      <a:pt x="4" y="48"/>
                      <a:pt x="8" y="48"/>
                      <a:pt x="8" y="48"/>
                    </a:cubicBezTo>
                    <a:cubicBezTo>
                      <a:pt x="10" y="48"/>
                      <a:pt x="11" y="46"/>
                      <a:pt x="13" y="44"/>
                    </a:cubicBezTo>
                    <a:cubicBezTo>
                      <a:pt x="15" y="42"/>
                      <a:pt x="15" y="39"/>
                      <a:pt x="19" y="41"/>
                    </a:cubicBezTo>
                    <a:cubicBezTo>
                      <a:pt x="23" y="43"/>
                      <a:pt x="27" y="44"/>
                      <a:pt x="29" y="39"/>
                    </a:cubicBezTo>
                    <a:cubicBezTo>
                      <a:pt x="29" y="38"/>
                      <a:pt x="29" y="37"/>
                      <a:pt x="31" y="37"/>
                    </a:cubicBezTo>
                    <a:cubicBezTo>
                      <a:pt x="33" y="37"/>
                      <a:pt x="34" y="35"/>
                      <a:pt x="34" y="34"/>
                    </a:cubicBezTo>
                    <a:cubicBezTo>
                      <a:pt x="36" y="31"/>
                      <a:pt x="40" y="28"/>
                      <a:pt x="43" y="26"/>
                    </a:cubicBezTo>
                    <a:cubicBezTo>
                      <a:pt x="45" y="25"/>
                      <a:pt x="46" y="24"/>
                      <a:pt x="44" y="22"/>
                    </a:cubicBezTo>
                    <a:cubicBezTo>
                      <a:pt x="43" y="21"/>
                      <a:pt x="40" y="22"/>
                      <a:pt x="40" y="21"/>
                    </a:cubicBezTo>
                    <a:cubicBezTo>
                      <a:pt x="39" y="20"/>
                      <a:pt x="38" y="19"/>
                      <a:pt x="38" y="17"/>
                    </a:cubicBezTo>
                    <a:cubicBezTo>
                      <a:pt x="38" y="17"/>
                      <a:pt x="39" y="16"/>
                      <a:pt x="39" y="15"/>
                    </a:cubicBezTo>
                    <a:cubicBezTo>
                      <a:pt x="38" y="15"/>
                      <a:pt x="37" y="15"/>
                      <a:pt x="36" y="14"/>
                    </a:cubicBezTo>
                    <a:cubicBezTo>
                      <a:pt x="36" y="14"/>
                      <a:pt x="37" y="13"/>
                      <a:pt x="36" y="13"/>
                    </a:cubicBezTo>
                    <a:cubicBezTo>
                      <a:pt x="35" y="13"/>
                      <a:pt x="35" y="12"/>
                      <a:pt x="34" y="12"/>
                    </a:cubicBezTo>
                    <a:cubicBezTo>
                      <a:pt x="32" y="11"/>
                      <a:pt x="31" y="10"/>
                      <a:pt x="30" y="7"/>
                    </a:cubicBezTo>
                    <a:cubicBezTo>
                      <a:pt x="30" y="6"/>
                      <a:pt x="27" y="2"/>
                      <a:pt x="25" y="2"/>
                    </a:cubicBezTo>
                    <a:cubicBezTo>
                      <a:pt x="25" y="2"/>
                      <a:pt x="26" y="2"/>
                      <a:pt x="25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35" name="Freeform 736"/>
              <p:cNvSpPr>
                <a:spLocks/>
              </p:cNvSpPr>
              <p:nvPr/>
            </p:nvSpPr>
            <p:spPr bwMode="auto">
              <a:xfrm>
                <a:off x="6442184" y="3859657"/>
                <a:ext cx="184867" cy="164012"/>
              </a:xfrm>
              <a:custGeom>
                <a:avLst/>
                <a:gdLst>
                  <a:gd name="T0" fmla="*/ 39 w 39"/>
                  <a:gd name="T1" fmla="*/ 22 h 35"/>
                  <a:gd name="T2" fmla="*/ 38 w 39"/>
                  <a:gd name="T3" fmla="*/ 18 h 35"/>
                  <a:gd name="T4" fmla="*/ 39 w 39"/>
                  <a:gd name="T5" fmla="*/ 14 h 35"/>
                  <a:gd name="T6" fmla="*/ 38 w 39"/>
                  <a:gd name="T7" fmla="*/ 7 h 35"/>
                  <a:gd name="T8" fmla="*/ 27 w 39"/>
                  <a:gd name="T9" fmla="*/ 2 h 35"/>
                  <a:gd name="T10" fmla="*/ 24 w 39"/>
                  <a:gd name="T11" fmla="*/ 0 h 35"/>
                  <a:gd name="T12" fmla="*/ 19 w 39"/>
                  <a:gd name="T13" fmla="*/ 3 h 35"/>
                  <a:gd name="T14" fmla="*/ 13 w 39"/>
                  <a:gd name="T15" fmla="*/ 7 h 35"/>
                  <a:gd name="T16" fmla="*/ 9 w 39"/>
                  <a:gd name="T17" fmla="*/ 12 h 35"/>
                  <a:gd name="T18" fmla="*/ 2 w 39"/>
                  <a:gd name="T19" fmla="*/ 12 h 35"/>
                  <a:gd name="T20" fmla="*/ 5 w 39"/>
                  <a:gd name="T21" fmla="*/ 16 h 35"/>
                  <a:gd name="T22" fmla="*/ 8 w 39"/>
                  <a:gd name="T23" fmla="*/ 21 h 35"/>
                  <a:gd name="T24" fmla="*/ 11 w 39"/>
                  <a:gd name="T25" fmla="*/ 23 h 35"/>
                  <a:gd name="T26" fmla="*/ 11 w 39"/>
                  <a:gd name="T27" fmla="*/ 24 h 35"/>
                  <a:gd name="T28" fmla="*/ 14 w 39"/>
                  <a:gd name="T29" fmla="*/ 25 h 35"/>
                  <a:gd name="T30" fmla="*/ 13 w 39"/>
                  <a:gd name="T31" fmla="*/ 28 h 35"/>
                  <a:gd name="T32" fmla="*/ 15 w 39"/>
                  <a:gd name="T33" fmla="*/ 31 h 35"/>
                  <a:gd name="T34" fmla="*/ 20 w 39"/>
                  <a:gd name="T35" fmla="*/ 34 h 35"/>
                  <a:gd name="T36" fmla="*/ 25 w 39"/>
                  <a:gd name="T37" fmla="*/ 35 h 35"/>
                  <a:gd name="T38" fmla="*/ 27 w 39"/>
                  <a:gd name="T39" fmla="*/ 35 h 35"/>
                  <a:gd name="T40" fmla="*/ 34 w 39"/>
                  <a:gd name="T41" fmla="*/ 31 h 35"/>
                  <a:gd name="T42" fmla="*/ 36 w 39"/>
                  <a:gd name="T43" fmla="*/ 27 h 35"/>
                  <a:gd name="T44" fmla="*/ 39 w 39"/>
                  <a:gd name="T45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35">
                    <a:moveTo>
                      <a:pt x="39" y="22"/>
                    </a:moveTo>
                    <a:cubicBezTo>
                      <a:pt x="39" y="21"/>
                      <a:pt x="38" y="19"/>
                      <a:pt x="38" y="18"/>
                    </a:cubicBezTo>
                    <a:cubicBezTo>
                      <a:pt x="38" y="16"/>
                      <a:pt x="39" y="15"/>
                      <a:pt x="39" y="14"/>
                    </a:cubicBezTo>
                    <a:cubicBezTo>
                      <a:pt x="39" y="11"/>
                      <a:pt x="39" y="9"/>
                      <a:pt x="38" y="7"/>
                    </a:cubicBezTo>
                    <a:cubicBezTo>
                      <a:pt x="38" y="4"/>
                      <a:pt x="29" y="2"/>
                      <a:pt x="27" y="2"/>
                    </a:cubicBezTo>
                    <a:cubicBezTo>
                      <a:pt x="27" y="0"/>
                      <a:pt x="27" y="0"/>
                      <a:pt x="24" y="0"/>
                    </a:cubicBezTo>
                    <a:cubicBezTo>
                      <a:pt x="21" y="0"/>
                      <a:pt x="21" y="1"/>
                      <a:pt x="19" y="3"/>
                    </a:cubicBezTo>
                    <a:cubicBezTo>
                      <a:pt x="18" y="5"/>
                      <a:pt x="15" y="6"/>
                      <a:pt x="13" y="7"/>
                    </a:cubicBezTo>
                    <a:cubicBezTo>
                      <a:pt x="12" y="9"/>
                      <a:pt x="11" y="12"/>
                      <a:pt x="9" y="12"/>
                    </a:cubicBezTo>
                    <a:cubicBezTo>
                      <a:pt x="7" y="12"/>
                      <a:pt x="5" y="11"/>
                      <a:pt x="2" y="12"/>
                    </a:cubicBezTo>
                    <a:cubicBezTo>
                      <a:pt x="0" y="13"/>
                      <a:pt x="4" y="15"/>
                      <a:pt x="5" y="16"/>
                    </a:cubicBezTo>
                    <a:cubicBezTo>
                      <a:pt x="6" y="18"/>
                      <a:pt x="6" y="20"/>
                      <a:pt x="8" y="21"/>
                    </a:cubicBezTo>
                    <a:cubicBezTo>
                      <a:pt x="9" y="22"/>
                      <a:pt x="10" y="23"/>
                      <a:pt x="11" y="23"/>
                    </a:cubicBezTo>
                    <a:cubicBezTo>
                      <a:pt x="12" y="23"/>
                      <a:pt x="11" y="24"/>
                      <a:pt x="11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4" y="26"/>
                      <a:pt x="13" y="27"/>
                      <a:pt x="13" y="28"/>
                    </a:cubicBezTo>
                    <a:cubicBezTo>
                      <a:pt x="13" y="29"/>
                      <a:pt x="14" y="31"/>
                      <a:pt x="15" y="31"/>
                    </a:cubicBezTo>
                    <a:cubicBezTo>
                      <a:pt x="18" y="31"/>
                      <a:pt x="19" y="31"/>
                      <a:pt x="20" y="34"/>
                    </a:cubicBezTo>
                    <a:cubicBezTo>
                      <a:pt x="21" y="35"/>
                      <a:pt x="23" y="34"/>
                      <a:pt x="25" y="35"/>
                    </a:cubicBezTo>
                    <a:cubicBezTo>
                      <a:pt x="26" y="35"/>
                      <a:pt x="26" y="35"/>
                      <a:pt x="27" y="35"/>
                    </a:cubicBezTo>
                    <a:cubicBezTo>
                      <a:pt x="31" y="35"/>
                      <a:pt x="32" y="34"/>
                      <a:pt x="34" y="31"/>
                    </a:cubicBezTo>
                    <a:cubicBezTo>
                      <a:pt x="35" y="30"/>
                      <a:pt x="36" y="28"/>
                      <a:pt x="36" y="27"/>
                    </a:cubicBezTo>
                    <a:cubicBezTo>
                      <a:pt x="37" y="25"/>
                      <a:pt x="39" y="24"/>
                      <a:pt x="39" y="2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36" name="Freeform 737"/>
              <p:cNvSpPr>
                <a:spLocks/>
              </p:cNvSpPr>
              <p:nvPr/>
            </p:nvSpPr>
            <p:spPr bwMode="auto">
              <a:xfrm>
                <a:off x="6565964" y="4104066"/>
                <a:ext cx="46618" cy="53063"/>
              </a:xfrm>
              <a:custGeom>
                <a:avLst/>
                <a:gdLst>
                  <a:gd name="T0" fmla="*/ 5 w 10"/>
                  <a:gd name="T1" fmla="*/ 1 h 11"/>
                  <a:gd name="T2" fmla="*/ 7 w 10"/>
                  <a:gd name="T3" fmla="*/ 9 h 11"/>
                  <a:gd name="T4" fmla="*/ 5 w 10"/>
                  <a:gd name="T5" fmla="*/ 1 h 11"/>
                  <a:gd name="T6" fmla="*/ 5 w 10"/>
                  <a:gd name="T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5" y="1"/>
                    </a:moveTo>
                    <a:cubicBezTo>
                      <a:pt x="0" y="2"/>
                      <a:pt x="3" y="11"/>
                      <a:pt x="7" y="9"/>
                    </a:cubicBezTo>
                    <a:cubicBezTo>
                      <a:pt x="10" y="8"/>
                      <a:pt x="9" y="0"/>
                      <a:pt x="5" y="1"/>
                    </a:cubicBezTo>
                    <a:cubicBezTo>
                      <a:pt x="3" y="1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37" name="Freeform 738"/>
              <p:cNvSpPr>
                <a:spLocks noEditPoints="1"/>
              </p:cNvSpPr>
              <p:nvPr/>
            </p:nvSpPr>
            <p:spPr bwMode="auto">
              <a:xfrm>
                <a:off x="6249280" y="4018845"/>
                <a:ext cx="372948" cy="326415"/>
              </a:xfrm>
              <a:custGeom>
                <a:avLst/>
                <a:gdLst>
                  <a:gd name="T0" fmla="*/ 74 w 79"/>
                  <a:gd name="T1" fmla="*/ 27 h 69"/>
                  <a:gd name="T2" fmla="*/ 69 w 79"/>
                  <a:gd name="T3" fmla="*/ 22 h 69"/>
                  <a:gd name="T4" fmla="*/ 72 w 79"/>
                  <a:gd name="T5" fmla="*/ 19 h 69"/>
                  <a:gd name="T6" fmla="*/ 75 w 79"/>
                  <a:gd name="T7" fmla="*/ 20 h 69"/>
                  <a:gd name="T8" fmla="*/ 75 w 79"/>
                  <a:gd name="T9" fmla="*/ 11 h 69"/>
                  <a:gd name="T10" fmla="*/ 73 w 79"/>
                  <a:gd name="T11" fmla="*/ 7 h 69"/>
                  <a:gd name="T12" fmla="*/ 72 w 79"/>
                  <a:gd name="T13" fmla="*/ 1 h 69"/>
                  <a:gd name="T14" fmla="*/ 66 w 79"/>
                  <a:gd name="T15" fmla="*/ 1 h 69"/>
                  <a:gd name="T16" fmla="*/ 60 w 79"/>
                  <a:gd name="T17" fmla="*/ 2 h 69"/>
                  <a:gd name="T18" fmla="*/ 55 w 79"/>
                  <a:gd name="T19" fmla="*/ 5 h 69"/>
                  <a:gd name="T20" fmla="*/ 51 w 79"/>
                  <a:gd name="T21" fmla="*/ 8 h 69"/>
                  <a:gd name="T22" fmla="*/ 49 w 79"/>
                  <a:gd name="T23" fmla="*/ 12 h 69"/>
                  <a:gd name="T24" fmla="*/ 45 w 79"/>
                  <a:gd name="T25" fmla="*/ 14 h 69"/>
                  <a:gd name="T26" fmla="*/ 44 w 79"/>
                  <a:gd name="T27" fmla="*/ 17 h 69"/>
                  <a:gd name="T28" fmla="*/ 34 w 79"/>
                  <a:gd name="T29" fmla="*/ 17 h 69"/>
                  <a:gd name="T30" fmla="*/ 28 w 79"/>
                  <a:gd name="T31" fmla="*/ 21 h 69"/>
                  <a:gd name="T32" fmla="*/ 24 w 79"/>
                  <a:gd name="T33" fmla="*/ 24 h 69"/>
                  <a:gd name="T34" fmla="*/ 20 w 79"/>
                  <a:gd name="T35" fmla="*/ 23 h 69"/>
                  <a:gd name="T36" fmla="*/ 17 w 79"/>
                  <a:gd name="T37" fmla="*/ 14 h 69"/>
                  <a:gd name="T38" fmla="*/ 17 w 79"/>
                  <a:gd name="T39" fmla="*/ 29 h 69"/>
                  <a:gd name="T40" fmla="*/ 17 w 79"/>
                  <a:gd name="T41" fmla="*/ 33 h 69"/>
                  <a:gd name="T42" fmla="*/ 9 w 79"/>
                  <a:gd name="T43" fmla="*/ 35 h 69"/>
                  <a:gd name="T44" fmla="*/ 6 w 79"/>
                  <a:gd name="T45" fmla="*/ 34 h 69"/>
                  <a:gd name="T46" fmla="*/ 2 w 79"/>
                  <a:gd name="T47" fmla="*/ 33 h 69"/>
                  <a:gd name="T48" fmla="*/ 3 w 79"/>
                  <a:gd name="T49" fmla="*/ 40 h 69"/>
                  <a:gd name="T50" fmla="*/ 5 w 79"/>
                  <a:gd name="T51" fmla="*/ 45 h 69"/>
                  <a:gd name="T52" fmla="*/ 9 w 79"/>
                  <a:gd name="T53" fmla="*/ 56 h 69"/>
                  <a:gd name="T54" fmla="*/ 8 w 79"/>
                  <a:gd name="T55" fmla="*/ 60 h 69"/>
                  <a:gd name="T56" fmla="*/ 9 w 79"/>
                  <a:gd name="T57" fmla="*/ 62 h 69"/>
                  <a:gd name="T58" fmla="*/ 10 w 79"/>
                  <a:gd name="T59" fmla="*/ 66 h 69"/>
                  <a:gd name="T60" fmla="*/ 11 w 79"/>
                  <a:gd name="T61" fmla="*/ 64 h 69"/>
                  <a:gd name="T62" fmla="*/ 15 w 79"/>
                  <a:gd name="T63" fmla="*/ 68 h 69"/>
                  <a:gd name="T64" fmla="*/ 21 w 79"/>
                  <a:gd name="T65" fmla="*/ 66 h 69"/>
                  <a:gd name="T66" fmla="*/ 26 w 79"/>
                  <a:gd name="T67" fmla="*/ 65 h 69"/>
                  <a:gd name="T68" fmla="*/ 31 w 79"/>
                  <a:gd name="T69" fmla="*/ 64 h 69"/>
                  <a:gd name="T70" fmla="*/ 38 w 79"/>
                  <a:gd name="T71" fmla="*/ 64 h 69"/>
                  <a:gd name="T72" fmla="*/ 39 w 79"/>
                  <a:gd name="T73" fmla="*/ 64 h 69"/>
                  <a:gd name="T74" fmla="*/ 41 w 79"/>
                  <a:gd name="T75" fmla="*/ 63 h 69"/>
                  <a:gd name="T76" fmla="*/ 42 w 79"/>
                  <a:gd name="T77" fmla="*/ 62 h 69"/>
                  <a:gd name="T78" fmla="*/ 44 w 79"/>
                  <a:gd name="T79" fmla="*/ 65 h 69"/>
                  <a:gd name="T80" fmla="*/ 46 w 79"/>
                  <a:gd name="T81" fmla="*/ 62 h 69"/>
                  <a:gd name="T82" fmla="*/ 57 w 79"/>
                  <a:gd name="T83" fmla="*/ 56 h 69"/>
                  <a:gd name="T84" fmla="*/ 65 w 79"/>
                  <a:gd name="T85" fmla="*/ 48 h 69"/>
                  <a:gd name="T86" fmla="*/ 72 w 79"/>
                  <a:gd name="T87" fmla="*/ 37 h 69"/>
                  <a:gd name="T88" fmla="*/ 77 w 79"/>
                  <a:gd name="T89" fmla="*/ 33 h 69"/>
                  <a:gd name="T90" fmla="*/ 79 w 79"/>
                  <a:gd name="T91" fmla="*/ 25 h 69"/>
                  <a:gd name="T92" fmla="*/ 76 w 79"/>
                  <a:gd name="T93" fmla="*/ 25 h 69"/>
                  <a:gd name="T94" fmla="*/ 74 w 79"/>
                  <a:gd name="T95" fmla="*/ 27 h 69"/>
                  <a:gd name="T96" fmla="*/ 62 w 79"/>
                  <a:gd name="T97" fmla="*/ 39 h 69"/>
                  <a:gd name="T98" fmla="*/ 61 w 79"/>
                  <a:gd name="T99" fmla="*/ 41 h 69"/>
                  <a:gd name="T100" fmla="*/ 57 w 79"/>
                  <a:gd name="T101" fmla="*/ 43 h 69"/>
                  <a:gd name="T102" fmla="*/ 55 w 79"/>
                  <a:gd name="T103" fmla="*/ 44 h 69"/>
                  <a:gd name="T104" fmla="*/ 52 w 79"/>
                  <a:gd name="T105" fmla="*/ 41 h 69"/>
                  <a:gd name="T106" fmla="*/ 56 w 79"/>
                  <a:gd name="T107" fmla="*/ 35 h 69"/>
                  <a:gd name="T108" fmla="*/ 60 w 79"/>
                  <a:gd name="T109" fmla="*/ 35 h 69"/>
                  <a:gd name="T110" fmla="*/ 62 w 79"/>
                  <a:gd name="T111" fmla="*/ 39 h 69"/>
                  <a:gd name="T112" fmla="*/ 62 w 79"/>
                  <a:gd name="T113" fmla="*/ 3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" h="69">
                    <a:moveTo>
                      <a:pt x="74" y="27"/>
                    </a:moveTo>
                    <a:cubicBezTo>
                      <a:pt x="71" y="27"/>
                      <a:pt x="68" y="24"/>
                      <a:pt x="69" y="22"/>
                    </a:cubicBezTo>
                    <a:cubicBezTo>
                      <a:pt x="69" y="20"/>
                      <a:pt x="71" y="19"/>
                      <a:pt x="72" y="19"/>
                    </a:cubicBezTo>
                    <a:cubicBezTo>
                      <a:pt x="73" y="19"/>
                      <a:pt x="74" y="20"/>
                      <a:pt x="75" y="20"/>
                    </a:cubicBezTo>
                    <a:cubicBezTo>
                      <a:pt x="75" y="17"/>
                      <a:pt x="76" y="14"/>
                      <a:pt x="75" y="11"/>
                    </a:cubicBezTo>
                    <a:cubicBezTo>
                      <a:pt x="74" y="10"/>
                      <a:pt x="73" y="8"/>
                      <a:pt x="73" y="7"/>
                    </a:cubicBezTo>
                    <a:cubicBezTo>
                      <a:pt x="72" y="5"/>
                      <a:pt x="72" y="3"/>
                      <a:pt x="72" y="1"/>
                    </a:cubicBezTo>
                    <a:cubicBezTo>
                      <a:pt x="70" y="2"/>
                      <a:pt x="67" y="1"/>
                      <a:pt x="66" y="1"/>
                    </a:cubicBezTo>
                    <a:cubicBezTo>
                      <a:pt x="63" y="0"/>
                      <a:pt x="61" y="0"/>
                      <a:pt x="60" y="2"/>
                    </a:cubicBezTo>
                    <a:cubicBezTo>
                      <a:pt x="58" y="3"/>
                      <a:pt x="56" y="3"/>
                      <a:pt x="55" y="5"/>
                    </a:cubicBezTo>
                    <a:cubicBezTo>
                      <a:pt x="54" y="6"/>
                      <a:pt x="52" y="7"/>
                      <a:pt x="51" y="8"/>
                    </a:cubicBezTo>
                    <a:cubicBezTo>
                      <a:pt x="50" y="9"/>
                      <a:pt x="50" y="11"/>
                      <a:pt x="49" y="12"/>
                    </a:cubicBezTo>
                    <a:cubicBezTo>
                      <a:pt x="48" y="14"/>
                      <a:pt x="46" y="12"/>
                      <a:pt x="45" y="14"/>
                    </a:cubicBezTo>
                    <a:cubicBezTo>
                      <a:pt x="44" y="15"/>
                      <a:pt x="45" y="16"/>
                      <a:pt x="44" y="17"/>
                    </a:cubicBezTo>
                    <a:cubicBezTo>
                      <a:pt x="42" y="21"/>
                      <a:pt x="37" y="18"/>
                      <a:pt x="34" y="17"/>
                    </a:cubicBezTo>
                    <a:cubicBezTo>
                      <a:pt x="31" y="15"/>
                      <a:pt x="30" y="19"/>
                      <a:pt x="28" y="21"/>
                    </a:cubicBezTo>
                    <a:cubicBezTo>
                      <a:pt x="27" y="22"/>
                      <a:pt x="26" y="24"/>
                      <a:pt x="24" y="24"/>
                    </a:cubicBezTo>
                    <a:cubicBezTo>
                      <a:pt x="24" y="24"/>
                      <a:pt x="20" y="24"/>
                      <a:pt x="20" y="23"/>
                    </a:cubicBezTo>
                    <a:cubicBezTo>
                      <a:pt x="22" y="20"/>
                      <a:pt x="21" y="15"/>
                      <a:pt x="17" y="14"/>
                    </a:cubicBezTo>
                    <a:cubicBezTo>
                      <a:pt x="17" y="19"/>
                      <a:pt x="17" y="24"/>
                      <a:pt x="17" y="29"/>
                    </a:cubicBezTo>
                    <a:cubicBezTo>
                      <a:pt x="17" y="29"/>
                      <a:pt x="18" y="32"/>
                      <a:pt x="17" y="33"/>
                    </a:cubicBezTo>
                    <a:cubicBezTo>
                      <a:pt x="14" y="35"/>
                      <a:pt x="13" y="36"/>
                      <a:pt x="9" y="35"/>
                    </a:cubicBezTo>
                    <a:cubicBezTo>
                      <a:pt x="8" y="35"/>
                      <a:pt x="7" y="35"/>
                      <a:pt x="6" y="34"/>
                    </a:cubicBezTo>
                    <a:cubicBezTo>
                      <a:pt x="5" y="32"/>
                      <a:pt x="4" y="31"/>
                      <a:pt x="2" y="33"/>
                    </a:cubicBezTo>
                    <a:cubicBezTo>
                      <a:pt x="0" y="35"/>
                      <a:pt x="2" y="38"/>
                      <a:pt x="3" y="40"/>
                    </a:cubicBezTo>
                    <a:cubicBezTo>
                      <a:pt x="4" y="41"/>
                      <a:pt x="5" y="43"/>
                      <a:pt x="5" y="45"/>
                    </a:cubicBezTo>
                    <a:cubicBezTo>
                      <a:pt x="7" y="49"/>
                      <a:pt x="11" y="51"/>
                      <a:pt x="9" y="56"/>
                    </a:cubicBezTo>
                    <a:cubicBezTo>
                      <a:pt x="8" y="58"/>
                      <a:pt x="7" y="58"/>
                      <a:pt x="8" y="60"/>
                    </a:cubicBezTo>
                    <a:cubicBezTo>
                      <a:pt x="9" y="61"/>
                      <a:pt x="9" y="62"/>
                      <a:pt x="9" y="62"/>
                    </a:cubicBezTo>
                    <a:cubicBezTo>
                      <a:pt x="10" y="63"/>
                      <a:pt x="9" y="65"/>
                      <a:pt x="10" y="66"/>
                    </a:cubicBezTo>
                    <a:cubicBezTo>
                      <a:pt x="10" y="66"/>
                      <a:pt x="10" y="64"/>
                      <a:pt x="11" y="64"/>
                    </a:cubicBezTo>
                    <a:cubicBezTo>
                      <a:pt x="11" y="64"/>
                      <a:pt x="14" y="67"/>
                      <a:pt x="15" y="68"/>
                    </a:cubicBezTo>
                    <a:cubicBezTo>
                      <a:pt x="17" y="69"/>
                      <a:pt x="19" y="66"/>
                      <a:pt x="21" y="66"/>
                    </a:cubicBezTo>
                    <a:cubicBezTo>
                      <a:pt x="23" y="65"/>
                      <a:pt x="25" y="67"/>
                      <a:pt x="26" y="65"/>
                    </a:cubicBezTo>
                    <a:cubicBezTo>
                      <a:pt x="28" y="64"/>
                      <a:pt x="29" y="64"/>
                      <a:pt x="31" y="64"/>
                    </a:cubicBezTo>
                    <a:cubicBezTo>
                      <a:pt x="33" y="64"/>
                      <a:pt x="35" y="64"/>
                      <a:pt x="38" y="64"/>
                    </a:cubicBezTo>
                    <a:cubicBezTo>
                      <a:pt x="38" y="64"/>
                      <a:pt x="39" y="64"/>
                      <a:pt x="39" y="64"/>
                    </a:cubicBezTo>
                    <a:cubicBezTo>
                      <a:pt x="40" y="64"/>
                      <a:pt x="40" y="63"/>
                      <a:pt x="41" y="63"/>
                    </a:cubicBezTo>
                    <a:cubicBezTo>
                      <a:pt x="41" y="63"/>
                      <a:pt x="41" y="62"/>
                      <a:pt x="42" y="62"/>
                    </a:cubicBezTo>
                    <a:cubicBezTo>
                      <a:pt x="42" y="63"/>
                      <a:pt x="42" y="65"/>
                      <a:pt x="44" y="65"/>
                    </a:cubicBezTo>
                    <a:cubicBezTo>
                      <a:pt x="44" y="65"/>
                      <a:pt x="43" y="61"/>
                      <a:pt x="46" y="62"/>
                    </a:cubicBezTo>
                    <a:cubicBezTo>
                      <a:pt x="50" y="63"/>
                      <a:pt x="54" y="59"/>
                      <a:pt x="57" y="56"/>
                    </a:cubicBezTo>
                    <a:cubicBezTo>
                      <a:pt x="60" y="54"/>
                      <a:pt x="62" y="51"/>
                      <a:pt x="65" y="48"/>
                    </a:cubicBezTo>
                    <a:cubicBezTo>
                      <a:pt x="68" y="45"/>
                      <a:pt x="69" y="41"/>
                      <a:pt x="72" y="37"/>
                    </a:cubicBezTo>
                    <a:cubicBezTo>
                      <a:pt x="73" y="36"/>
                      <a:pt x="76" y="35"/>
                      <a:pt x="77" y="33"/>
                    </a:cubicBezTo>
                    <a:cubicBezTo>
                      <a:pt x="78" y="31"/>
                      <a:pt x="79" y="27"/>
                      <a:pt x="79" y="25"/>
                    </a:cubicBezTo>
                    <a:cubicBezTo>
                      <a:pt x="78" y="25"/>
                      <a:pt x="77" y="25"/>
                      <a:pt x="76" y="25"/>
                    </a:cubicBezTo>
                    <a:cubicBezTo>
                      <a:pt x="75" y="25"/>
                      <a:pt x="75" y="27"/>
                      <a:pt x="74" y="27"/>
                    </a:cubicBezTo>
                    <a:close/>
                    <a:moveTo>
                      <a:pt x="62" y="39"/>
                    </a:moveTo>
                    <a:cubicBezTo>
                      <a:pt x="61" y="39"/>
                      <a:pt x="61" y="41"/>
                      <a:pt x="61" y="41"/>
                    </a:cubicBezTo>
                    <a:cubicBezTo>
                      <a:pt x="60" y="43"/>
                      <a:pt x="58" y="42"/>
                      <a:pt x="57" y="43"/>
                    </a:cubicBezTo>
                    <a:cubicBezTo>
                      <a:pt x="56" y="43"/>
                      <a:pt x="56" y="44"/>
                      <a:pt x="55" y="44"/>
                    </a:cubicBezTo>
                    <a:cubicBezTo>
                      <a:pt x="53" y="44"/>
                      <a:pt x="52" y="42"/>
                      <a:pt x="52" y="41"/>
                    </a:cubicBezTo>
                    <a:cubicBezTo>
                      <a:pt x="51" y="39"/>
                      <a:pt x="54" y="36"/>
                      <a:pt x="56" y="35"/>
                    </a:cubicBezTo>
                    <a:cubicBezTo>
                      <a:pt x="57" y="34"/>
                      <a:pt x="59" y="34"/>
                      <a:pt x="60" y="35"/>
                    </a:cubicBezTo>
                    <a:cubicBezTo>
                      <a:pt x="61" y="36"/>
                      <a:pt x="64" y="38"/>
                      <a:pt x="62" y="39"/>
                    </a:cubicBezTo>
                    <a:cubicBezTo>
                      <a:pt x="61" y="39"/>
                      <a:pt x="63" y="38"/>
                      <a:pt x="62" y="39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38" name="Freeform 739"/>
              <p:cNvSpPr>
                <a:spLocks/>
              </p:cNvSpPr>
              <p:nvPr/>
            </p:nvSpPr>
            <p:spPr bwMode="auto">
              <a:xfrm>
                <a:off x="6490409" y="4174817"/>
                <a:ext cx="61086" cy="62711"/>
              </a:xfrm>
              <a:custGeom>
                <a:avLst/>
                <a:gdLst>
                  <a:gd name="T0" fmla="*/ 11 w 13"/>
                  <a:gd name="T1" fmla="*/ 4 h 13"/>
                  <a:gd name="T2" fmla="*/ 3 w 13"/>
                  <a:gd name="T3" fmla="*/ 3 h 13"/>
                  <a:gd name="T4" fmla="*/ 2 w 13"/>
                  <a:gd name="T5" fmla="*/ 9 h 13"/>
                  <a:gd name="T6" fmla="*/ 7 w 13"/>
                  <a:gd name="T7" fmla="*/ 9 h 13"/>
                  <a:gd name="T8" fmla="*/ 11 w 13"/>
                  <a:gd name="T9" fmla="*/ 4 h 13"/>
                  <a:gd name="T10" fmla="*/ 11 w 13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1" y="4"/>
                    </a:moveTo>
                    <a:cubicBezTo>
                      <a:pt x="9" y="2"/>
                      <a:pt x="5" y="0"/>
                      <a:pt x="3" y="3"/>
                    </a:cubicBezTo>
                    <a:cubicBezTo>
                      <a:pt x="1" y="5"/>
                      <a:pt x="0" y="7"/>
                      <a:pt x="2" y="9"/>
                    </a:cubicBezTo>
                    <a:cubicBezTo>
                      <a:pt x="4" y="13"/>
                      <a:pt x="5" y="9"/>
                      <a:pt x="7" y="9"/>
                    </a:cubicBezTo>
                    <a:cubicBezTo>
                      <a:pt x="10" y="9"/>
                      <a:pt x="13" y="5"/>
                      <a:pt x="11" y="4"/>
                    </a:cubicBezTo>
                    <a:cubicBezTo>
                      <a:pt x="10" y="3"/>
                      <a:pt x="12" y="4"/>
                      <a:pt x="11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39" name="Freeform 740"/>
              <p:cNvSpPr>
                <a:spLocks/>
              </p:cNvSpPr>
              <p:nvPr/>
            </p:nvSpPr>
            <p:spPr bwMode="auto">
              <a:xfrm>
                <a:off x="6159258" y="3589520"/>
                <a:ext cx="24113" cy="38590"/>
              </a:xfrm>
              <a:custGeom>
                <a:avLst/>
                <a:gdLst>
                  <a:gd name="T0" fmla="*/ 2 w 5"/>
                  <a:gd name="T1" fmla="*/ 5 h 8"/>
                  <a:gd name="T2" fmla="*/ 5 w 5"/>
                  <a:gd name="T3" fmla="*/ 1 h 8"/>
                  <a:gd name="T4" fmla="*/ 1 w 5"/>
                  <a:gd name="T5" fmla="*/ 3 h 8"/>
                  <a:gd name="T6" fmla="*/ 0 w 5"/>
                  <a:gd name="T7" fmla="*/ 8 h 8"/>
                  <a:gd name="T8" fmla="*/ 2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5"/>
                    </a:moveTo>
                    <a:cubicBezTo>
                      <a:pt x="2" y="4"/>
                      <a:pt x="4" y="2"/>
                      <a:pt x="5" y="1"/>
                    </a:cubicBezTo>
                    <a:cubicBezTo>
                      <a:pt x="4" y="0"/>
                      <a:pt x="2" y="2"/>
                      <a:pt x="1" y="3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2" y="7"/>
                      <a:pt x="2" y="6"/>
                      <a:pt x="2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40" name="Freeform 741"/>
              <p:cNvSpPr>
                <a:spLocks/>
              </p:cNvSpPr>
              <p:nvPr/>
            </p:nvSpPr>
            <p:spPr bwMode="auto">
              <a:xfrm>
                <a:off x="6136751" y="3396567"/>
                <a:ext cx="163969" cy="212250"/>
              </a:xfrm>
              <a:custGeom>
                <a:avLst/>
                <a:gdLst>
                  <a:gd name="T0" fmla="*/ 11 w 35"/>
                  <a:gd name="T1" fmla="*/ 44 h 45"/>
                  <a:gd name="T2" fmla="*/ 15 w 35"/>
                  <a:gd name="T3" fmla="*/ 41 h 45"/>
                  <a:gd name="T4" fmla="*/ 16 w 35"/>
                  <a:gd name="T5" fmla="*/ 43 h 45"/>
                  <a:gd name="T6" fmla="*/ 23 w 35"/>
                  <a:gd name="T7" fmla="*/ 37 h 45"/>
                  <a:gd name="T8" fmla="*/ 25 w 35"/>
                  <a:gd name="T9" fmla="*/ 26 h 45"/>
                  <a:gd name="T10" fmla="*/ 31 w 35"/>
                  <a:gd name="T11" fmla="*/ 16 h 45"/>
                  <a:gd name="T12" fmla="*/ 33 w 35"/>
                  <a:gd name="T13" fmla="*/ 8 h 45"/>
                  <a:gd name="T14" fmla="*/ 35 w 35"/>
                  <a:gd name="T15" fmla="*/ 2 h 45"/>
                  <a:gd name="T16" fmla="*/ 29 w 35"/>
                  <a:gd name="T17" fmla="*/ 1 h 45"/>
                  <a:gd name="T18" fmla="*/ 26 w 35"/>
                  <a:gd name="T19" fmla="*/ 2 h 45"/>
                  <a:gd name="T20" fmla="*/ 25 w 35"/>
                  <a:gd name="T21" fmla="*/ 6 h 45"/>
                  <a:gd name="T22" fmla="*/ 20 w 35"/>
                  <a:gd name="T23" fmla="*/ 10 h 45"/>
                  <a:gd name="T24" fmla="*/ 10 w 35"/>
                  <a:gd name="T25" fmla="*/ 8 h 45"/>
                  <a:gd name="T26" fmla="*/ 13 w 35"/>
                  <a:gd name="T27" fmla="*/ 13 h 45"/>
                  <a:gd name="T28" fmla="*/ 14 w 35"/>
                  <a:gd name="T29" fmla="*/ 19 h 45"/>
                  <a:gd name="T30" fmla="*/ 15 w 35"/>
                  <a:gd name="T31" fmla="*/ 22 h 45"/>
                  <a:gd name="T32" fmla="*/ 16 w 35"/>
                  <a:gd name="T33" fmla="*/ 25 h 45"/>
                  <a:gd name="T34" fmla="*/ 15 w 35"/>
                  <a:gd name="T35" fmla="*/ 32 h 45"/>
                  <a:gd name="T36" fmla="*/ 13 w 35"/>
                  <a:gd name="T37" fmla="*/ 31 h 45"/>
                  <a:gd name="T38" fmla="*/ 10 w 35"/>
                  <a:gd name="T39" fmla="*/ 32 h 45"/>
                  <a:gd name="T40" fmla="*/ 8 w 35"/>
                  <a:gd name="T41" fmla="*/ 29 h 45"/>
                  <a:gd name="T42" fmla="*/ 6 w 35"/>
                  <a:gd name="T43" fmla="*/ 32 h 45"/>
                  <a:gd name="T44" fmla="*/ 4 w 35"/>
                  <a:gd name="T45" fmla="*/ 32 h 45"/>
                  <a:gd name="T46" fmla="*/ 3 w 35"/>
                  <a:gd name="T47" fmla="*/ 35 h 45"/>
                  <a:gd name="T48" fmla="*/ 0 w 35"/>
                  <a:gd name="T49" fmla="*/ 39 h 45"/>
                  <a:gd name="T50" fmla="*/ 5 w 35"/>
                  <a:gd name="T51" fmla="*/ 45 h 45"/>
                  <a:gd name="T52" fmla="*/ 8 w 35"/>
                  <a:gd name="T53" fmla="*/ 42 h 45"/>
                  <a:gd name="T54" fmla="*/ 11 w 35"/>
                  <a:gd name="T55" fmla="*/ 44 h 45"/>
                  <a:gd name="T56" fmla="*/ 11 w 35"/>
                  <a:gd name="T5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45">
                    <a:moveTo>
                      <a:pt x="11" y="44"/>
                    </a:moveTo>
                    <a:cubicBezTo>
                      <a:pt x="12" y="44"/>
                      <a:pt x="14" y="42"/>
                      <a:pt x="15" y="41"/>
                    </a:cubicBezTo>
                    <a:cubicBezTo>
                      <a:pt x="17" y="40"/>
                      <a:pt x="15" y="43"/>
                      <a:pt x="16" y="43"/>
                    </a:cubicBezTo>
                    <a:cubicBezTo>
                      <a:pt x="16" y="43"/>
                      <a:pt x="23" y="39"/>
                      <a:pt x="23" y="37"/>
                    </a:cubicBezTo>
                    <a:cubicBezTo>
                      <a:pt x="23" y="33"/>
                      <a:pt x="23" y="29"/>
                      <a:pt x="25" y="26"/>
                    </a:cubicBezTo>
                    <a:cubicBezTo>
                      <a:pt x="27" y="22"/>
                      <a:pt x="30" y="19"/>
                      <a:pt x="31" y="16"/>
                    </a:cubicBezTo>
                    <a:cubicBezTo>
                      <a:pt x="32" y="13"/>
                      <a:pt x="32" y="11"/>
                      <a:pt x="33" y="8"/>
                    </a:cubicBezTo>
                    <a:cubicBezTo>
                      <a:pt x="33" y="6"/>
                      <a:pt x="35" y="4"/>
                      <a:pt x="35" y="2"/>
                    </a:cubicBezTo>
                    <a:cubicBezTo>
                      <a:pt x="33" y="2"/>
                      <a:pt x="31" y="0"/>
                      <a:pt x="29" y="1"/>
                    </a:cubicBezTo>
                    <a:cubicBezTo>
                      <a:pt x="28" y="1"/>
                      <a:pt x="26" y="1"/>
                      <a:pt x="26" y="2"/>
                    </a:cubicBezTo>
                    <a:cubicBezTo>
                      <a:pt x="25" y="4"/>
                      <a:pt x="25" y="5"/>
                      <a:pt x="25" y="6"/>
                    </a:cubicBezTo>
                    <a:cubicBezTo>
                      <a:pt x="24" y="9"/>
                      <a:pt x="23" y="10"/>
                      <a:pt x="20" y="10"/>
                    </a:cubicBezTo>
                    <a:cubicBezTo>
                      <a:pt x="17" y="9"/>
                      <a:pt x="13" y="8"/>
                      <a:pt x="10" y="8"/>
                    </a:cubicBezTo>
                    <a:cubicBezTo>
                      <a:pt x="10" y="10"/>
                      <a:pt x="9" y="14"/>
                      <a:pt x="13" y="13"/>
                    </a:cubicBezTo>
                    <a:cubicBezTo>
                      <a:pt x="17" y="11"/>
                      <a:pt x="14" y="17"/>
                      <a:pt x="14" y="19"/>
                    </a:cubicBezTo>
                    <a:cubicBezTo>
                      <a:pt x="14" y="20"/>
                      <a:pt x="14" y="21"/>
                      <a:pt x="15" y="22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6" y="27"/>
                      <a:pt x="16" y="30"/>
                      <a:pt x="15" y="32"/>
                    </a:cubicBezTo>
                    <a:cubicBezTo>
                      <a:pt x="15" y="33"/>
                      <a:pt x="13" y="31"/>
                      <a:pt x="13" y="31"/>
                    </a:cubicBezTo>
                    <a:cubicBezTo>
                      <a:pt x="11" y="31"/>
                      <a:pt x="11" y="33"/>
                      <a:pt x="10" y="32"/>
                    </a:cubicBezTo>
                    <a:cubicBezTo>
                      <a:pt x="10" y="31"/>
                      <a:pt x="9" y="30"/>
                      <a:pt x="8" y="29"/>
                    </a:cubicBezTo>
                    <a:cubicBezTo>
                      <a:pt x="7" y="29"/>
                      <a:pt x="7" y="31"/>
                      <a:pt x="6" y="32"/>
                    </a:cubicBezTo>
                    <a:cubicBezTo>
                      <a:pt x="6" y="32"/>
                      <a:pt x="4" y="32"/>
                      <a:pt x="4" y="32"/>
                    </a:cubicBezTo>
                    <a:cubicBezTo>
                      <a:pt x="2" y="32"/>
                      <a:pt x="3" y="34"/>
                      <a:pt x="3" y="35"/>
                    </a:cubicBezTo>
                    <a:cubicBezTo>
                      <a:pt x="4" y="38"/>
                      <a:pt x="3" y="37"/>
                      <a:pt x="0" y="39"/>
                    </a:cubicBezTo>
                    <a:cubicBezTo>
                      <a:pt x="2" y="41"/>
                      <a:pt x="4" y="42"/>
                      <a:pt x="5" y="45"/>
                    </a:cubicBezTo>
                    <a:cubicBezTo>
                      <a:pt x="6" y="44"/>
                      <a:pt x="7" y="43"/>
                      <a:pt x="8" y="42"/>
                    </a:cubicBezTo>
                    <a:cubicBezTo>
                      <a:pt x="10" y="41"/>
                      <a:pt x="10" y="43"/>
                      <a:pt x="11" y="44"/>
                    </a:cubicBezTo>
                    <a:cubicBezTo>
                      <a:pt x="12" y="44"/>
                      <a:pt x="10" y="43"/>
                      <a:pt x="11" y="4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41" name="Freeform 742"/>
              <p:cNvSpPr>
                <a:spLocks/>
              </p:cNvSpPr>
              <p:nvPr/>
            </p:nvSpPr>
            <p:spPr bwMode="auto">
              <a:xfrm>
                <a:off x="6207484" y="3226122"/>
                <a:ext cx="300609" cy="212250"/>
              </a:xfrm>
              <a:custGeom>
                <a:avLst/>
                <a:gdLst>
                  <a:gd name="T0" fmla="*/ 12 w 64"/>
                  <a:gd name="T1" fmla="*/ 37 h 45"/>
                  <a:gd name="T2" fmla="*/ 17 w 64"/>
                  <a:gd name="T3" fmla="*/ 37 h 45"/>
                  <a:gd name="T4" fmla="*/ 20 w 64"/>
                  <a:gd name="T5" fmla="*/ 38 h 45"/>
                  <a:gd name="T6" fmla="*/ 21 w 64"/>
                  <a:gd name="T7" fmla="*/ 33 h 45"/>
                  <a:gd name="T8" fmla="*/ 25 w 64"/>
                  <a:gd name="T9" fmla="*/ 30 h 45"/>
                  <a:gd name="T10" fmla="*/ 30 w 64"/>
                  <a:gd name="T11" fmla="*/ 33 h 45"/>
                  <a:gd name="T12" fmla="*/ 36 w 64"/>
                  <a:gd name="T13" fmla="*/ 34 h 45"/>
                  <a:gd name="T14" fmla="*/ 39 w 64"/>
                  <a:gd name="T15" fmla="*/ 34 h 45"/>
                  <a:gd name="T16" fmla="*/ 41 w 64"/>
                  <a:gd name="T17" fmla="*/ 30 h 45"/>
                  <a:gd name="T18" fmla="*/ 45 w 64"/>
                  <a:gd name="T19" fmla="*/ 31 h 45"/>
                  <a:gd name="T20" fmla="*/ 50 w 64"/>
                  <a:gd name="T21" fmla="*/ 31 h 45"/>
                  <a:gd name="T22" fmla="*/ 55 w 64"/>
                  <a:gd name="T23" fmla="*/ 29 h 45"/>
                  <a:gd name="T24" fmla="*/ 60 w 64"/>
                  <a:gd name="T25" fmla="*/ 30 h 45"/>
                  <a:gd name="T26" fmla="*/ 58 w 64"/>
                  <a:gd name="T27" fmla="*/ 24 h 45"/>
                  <a:gd name="T28" fmla="*/ 55 w 64"/>
                  <a:gd name="T29" fmla="*/ 20 h 45"/>
                  <a:gd name="T30" fmla="*/ 51 w 64"/>
                  <a:gd name="T31" fmla="*/ 16 h 45"/>
                  <a:gd name="T32" fmla="*/ 47 w 64"/>
                  <a:gd name="T33" fmla="*/ 13 h 45"/>
                  <a:gd name="T34" fmla="*/ 46 w 64"/>
                  <a:gd name="T35" fmla="*/ 12 h 45"/>
                  <a:gd name="T36" fmla="*/ 44 w 64"/>
                  <a:gd name="T37" fmla="*/ 12 h 45"/>
                  <a:gd name="T38" fmla="*/ 44 w 64"/>
                  <a:gd name="T39" fmla="*/ 6 h 45"/>
                  <a:gd name="T40" fmla="*/ 41 w 64"/>
                  <a:gd name="T41" fmla="*/ 1 h 45"/>
                  <a:gd name="T42" fmla="*/ 41 w 64"/>
                  <a:gd name="T43" fmla="*/ 0 h 45"/>
                  <a:gd name="T44" fmla="*/ 38 w 64"/>
                  <a:gd name="T45" fmla="*/ 0 h 45"/>
                  <a:gd name="T46" fmla="*/ 35 w 64"/>
                  <a:gd name="T47" fmla="*/ 3 h 45"/>
                  <a:gd name="T48" fmla="*/ 26 w 64"/>
                  <a:gd name="T49" fmla="*/ 10 h 45"/>
                  <a:gd name="T50" fmla="*/ 22 w 64"/>
                  <a:gd name="T51" fmla="*/ 11 h 45"/>
                  <a:gd name="T52" fmla="*/ 19 w 64"/>
                  <a:gd name="T53" fmla="*/ 15 h 45"/>
                  <a:gd name="T54" fmla="*/ 13 w 64"/>
                  <a:gd name="T55" fmla="*/ 17 h 45"/>
                  <a:gd name="T56" fmla="*/ 9 w 64"/>
                  <a:gd name="T57" fmla="*/ 17 h 45"/>
                  <a:gd name="T58" fmla="*/ 6 w 64"/>
                  <a:gd name="T59" fmla="*/ 18 h 45"/>
                  <a:gd name="T60" fmla="*/ 3 w 64"/>
                  <a:gd name="T61" fmla="*/ 23 h 45"/>
                  <a:gd name="T62" fmla="*/ 4 w 64"/>
                  <a:gd name="T63" fmla="*/ 34 h 45"/>
                  <a:gd name="T64" fmla="*/ 6 w 64"/>
                  <a:gd name="T65" fmla="*/ 39 h 45"/>
                  <a:gd name="T66" fmla="*/ 9 w 64"/>
                  <a:gd name="T67" fmla="*/ 45 h 45"/>
                  <a:gd name="T68" fmla="*/ 12 w 64"/>
                  <a:gd name="T6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45">
                    <a:moveTo>
                      <a:pt x="12" y="37"/>
                    </a:moveTo>
                    <a:cubicBezTo>
                      <a:pt x="13" y="37"/>
                      <a:pt x="16" y="36"/>
                      <a:pt x="17" y="37"/>
                    </a:cubicBezTo>
                    <a:cubicBezTo>
                      <a:pt x="17" y="38"/>
                      <a:pt x="20" y="38"/>
                      <a:pt x="20" y="38"/>
                    </a:cubicBezTo>
                    <a:cubicBezTo>
                      <a:pt x="21" y="36"/>
                      <a:pt x="20" y="34"/>
                      <a:pt x="21" y="33"/>
                    </a:cubicBezTo>
                    <a:cubicBezTo>
                      <a:pt x="21" y="32"/>
                      <a:pt x="23" y="29"/>
                      <a:pt x="25" y="30"/>
                    </a:cubicBezTo>
                    <a:cubicBezTo>
                      <a:pt x="27" y="30"/>
                      <a:pt x="28" y="32"/>
                      <a:pt x="30" y="33"/>
                    </a:cubicBezTo>
                    <a:cubicBezTo>
                      <a:pt x="32" y="34"/>
                      <a:pt x="34" y="34"/>
                      <a:pt x="36" y="34"/>
                    </a:cubicBezTo>
                    <a:cubicBezTo>
                      <a:pt x="37" y="34"/>
                      <a:pt x="39" y="35"/>
                      <a:pt x="39" y="34"/>
                    </a:cubicBezTo>
                    <a:cubicBezTo>
                      <a:pt x="40" y="33"/>
                      <a:pt x="40" y="29"/>
                      <a:pt x="41" y="30"/>
                    </a:cubicBezTo>
                    <a:cubicBezTo>
                      <a:pt x="43" y="31"/>
                      <a:pt x="43" y="31"/>
                      <a:pt x="45" y="31"/>
                    </a:cubicBezTo>
                    <a:cubicBezTo>
                      <a:pt x="47" y="30"/>
                      <a:pt x="48" y="31"/>
                      <a:pt x="50" y="31"/>
                    </a:cubicBezTo>
                    <a:cubicBezTo>
                      <a:pt x="52" y="31"/>
                      <a:pt x="53" y="28"/>
                      <a:pt x="55" y="29"/>
                    </a:cubicBezTo>
                    <a:cubicBezTo>
                      <a:pt x="56" y="29"/>
                      <a:pt x="58" y="31"/>
                      <a:pt x="60" y="30"/>
                    </a:cubicBezTo>
                    <a:cubicBezTo>
                      <a:pt x="64" y="28"/>
                      <a:pt x="59" y="26"/>
                      <a:pt x="58" y="24"/>
                    </a:cubicBezTo>
                    <a:cubicBezTo>
                      <a:pt x="57" y="22"/>
                      <a:pt x="57" y="21"/>
                      <a:pt x="55" y="20"/>
                    </a:cubicBezTo>
                    <a:cubicBezTo>
                      <a:pt x="53" y="19"/>
                      <a:pt x="52" y="18"/>
                      <a:pt x="51" y="16"/>
                    </a:cubicBezTo>
                    <a:cubicBezTo>
                      <a:pt x="51" y="14"/>
                      <a:pt x="49" y="14"/>
                      <a:pt x="47" y="13"/>
                    </a:cubicBezTo>
                    <a:cubicBezTo>
                      <a:pt x="47" y="13"/>
                      <a:pt x="47" y="12"/>
                      <a:pt x="46" y="12"/>
                    </a:cubicBezTo>
                    <a:cubicBezTo>
                      <a:pt x="46" y="12"/>
                      <a:pt x="44" y="12"/>
                      <a:pt x="44" y="12"/>
                    </a:cubicBezTo>
                    <a:cubicBezTo>
                      <a:pt x="43" y="11"/>
                      <a:pt x="44" y="7"/>
                      <a:pt x="44" y="6"/>
                    </a:cubicBezTo>
                    <a:cubicBezTo>
                      <a:pt x="44" y="4"/>
                      <a:pt x="42" y="3"/>
                      <a:pt x="41" y="1"/>
                    </a:cubicBezTo>
                    <a:cubicBezTo>
                      <a:pt x="41" y="1"/>
                      <a:pt x="41" y="0"/>
                      <a:pt x="41" y="0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6" y="1"/>
                      <a:pt x="36" y="1"/>
                      <a:pt x="35" y="3"/>
                    </a:cubicBezTo>
                    <a:cubicBezTo>
                      <a:pt x="35" y="6"/>
                      <a:pt x="28" y="10"/>
                      <a:pt x="26" y="10"/>
                    </a:cubicBezTo>
                    <a:cubicBezTo>
                      <a:pt x="25" y="10"/>
                      <a:pt x="21" y="10"/>
                      <a:pt x="22" y="11"/>
                    </a:cubicBezTo>
                    <a:cubicBezTo>
                      <a:pt x="23" y="13"/>
                      <a:pt x="20" y="15"/>
                      <a:pt x="19" y="15"/>
                    </a:cubicBezTo>
                    <a:cubicBezTo>
                      <a:pt x="17" y="16"/>
                      <a:pt x="15" y="17"/>
                      <a:pt x="13" y="17"/>
                    </a:cubicBezTo>
                    <a:cubicBezTo>
                      <a:pt x="11" y="18"/>
                      <a:pt x="11" y="16"/>
                      <a:pt x="9" y="17"/>
                    </a:cubicBezTo>
                    <a:cubicBezTo>
                      <a:pt x="7" y="18"/>
                      <a:pt x="6" y="17"/>
                      <a:pt x="6" y="18"/>
                    </a:cubicBezTo>
                    <a:cubicBezTo>
                      <a:pt x="5" y="20"/>
                      <a:pt x="4" y="22"/>
                      <a:pt x="3" y="23"/>
                    </a:cubicBezTo>
                    <a:cubicBezTo>
                      <a:pt x="0" y="27"/>
                      <a:pt x="2" y="30"/>
                      <a:pt x="4" y="34"/>
                    </a:cubicBezTo>
                    <a:cubicBezTo>
                      <a:pt x="5" y="36"/>
                      <a:pt x="5" y="37"/>
                      <a:pt x="6" y="39"/>
                    </a:cubicBezTo>
                    <a:cubicBezTo>
                      <a:pt x="8" y="41"/>
                      <a:pt x="9" y="42"/>
                      <a:pt x="9" y="45"/>
                    </a:cubicBezTo>
                    <a:cubicBezTo>
                      <a:pt x="9" y="44"/>
                      <a:pt x="10" y="37"/>
                      <a:pt x="12" y="3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42" name="Freeform 743"/>
              <p:cNvSpPr>
                <a:spLocks/>
              </p:cNvSpPr>
              <p:nvPr/>
            </p:nvSpPr>
            <p:spPr bwMode="auto">
              <a:xfrm>
                <a:off x="5873116" y="2923827"/>
                <a:ext cx="551386" cy="387517"/>
              </a:xfrm>
              <a:custGeom>
                <a:avLst/>
                <a:gdLst>
                  <a:gd name="T0" fmla="*/ 83 w 117"/>
                  <a:gd name="T1" fmla="*/ 82 h 82"/>
                  <a:gd name="T2" fmla="*/ 93 w 117"/>
                  <a:gd name="T3" fmla="*/ 76 h 82"/>
                  <a:gd name="T4" fmla="*/ 105 w 117"/>
                  <a:gd name="T5" fmla="*/ 68 h 82"/>
                  <a:gd name="T6" fmla="*/ 112 w 117"/>
                  <a:gd name="T7" fmla="*/ 64 h 82"/>
                  <a:gd name="T8" fmla="*/ 107 w 117"/>
                  <a:gd name="T9" fmla="*/ 55 h 82"/>
                  <a:gd name="T10" fmla="*/ 110 w 117"/>
                  <a:gd name="T11" fmla="*/ 46 h 82"/>
                  <a:gd name="T12" fmla="*/ 114 w 117"/>
                  <a:gd name="T13" fmla="*/ 40 h 82"/>
                  <a:gd name="T14" fmla="*/ 117 w 117"/>
                  <a:gd name="T15" fmla="*/ 21 h 82"/>
                  <a:gd name="T16" fmla="*/ 81 w 117"/>
                  <a:gd name="T17" fmla="*/ 1 h 82"/>
                  <a:gd name="T18" fmla="*/ 75 w 117"/>
                  <a:gd name="T19" fmla="*/ 2 h 82"/>
                  <a:gd name="T20" fmla="*/ 67 w 117"/>
                  <a:gd name="T21" fmla="*/ 2 h 82"/>
                  <a:gd name="T22" fmla="*/ 59 w 117"/>
                  <a:gd name="T23" fmla="*/ 1 h 82"/>
                  <a:gd name="T24" fmla="*/ 29 w 117"/>
                  <a:gd name="T25" fmla="*/ 21 h 82"/>
                  <a:gd name="T26" fmla="*/ 22 w 117"/>
                  <a:gd name="T27" fmla="*/ 25 h 82"/>
                  <a:gd name="T28" fmla="*/ 19 w 117"/>
                  <a:gd name="T29" fmla="*/ 42 h 82"/>
                  <a:gd name="T30" fmla="*/ 8 w 117"/>
                  <a:gd name="T31" fmla="*/ 43 h 82"/>
                  <a:gd name="T32" fmla="*/ 5 w 117"/>
                  <a:gd name="T33" fmla="*/ 51 h 82"/>
                  <a:gd name="T34" fmla="*/ 11 w 117"/>
                  <a:gd name="T35" fmla="*/ 56 h 82"/>
                  <a:gd name="T36" fmla="*/ 19 w 117"/>
                  <a:gd name="T37" fmla="*/ 62 h 82"/>
                  <a:gd name="T38" fmla="*/ 21 w 117"/>
                  <a:gd name="T39" fmla="*/ 55 h 82"/>
                  <a:gd name="T40" fmla="*/ 28 w 117"/>
                  <a:gd name="T41" fmla="*/ 50 h 82"/>
                  <a:gd name="T42" fmla="*/ 35 w 117"/>
                  <a:gd name="T43" fmla="*/ 53 h 82"/>
                  <a:gd name="T44" fmla="*/ 46 w 117"/>
                  <a:gd name="T45" fmla="*/ 55 h 82"/>
                  <a:gd name="T46" fmla="*/ 64 w 117"/>
                  <a:gd name="T47" fmla="*/ 53 h 82"/>
                  <a:gd name="T48" fmla="*/ 68 w 117"/>
                  <a:gd name="T49" fmla="*/ 47 h 82"/>
                  <a:gd name="T50" fmla="*/ 77 w 117"/>
                  <a:gd name="T51" fmla="*/ 31 h 82"/>
                  <a:gd name="T52" fmla="*/ 79 w 117"/>
                  <a:gd name="T53" fmla="*/ 16 h 82"/>
                  <a:gd name="T54" fmla="*/ 75 w 117"/>
                  <a:gd name="T55" fmla="*/ 2 h 82"/>
                  <a:gd name="T56" fmla="*/ 78 w 117"/>
                  <a:gd name="T57" fmla="*/ 16 h 82"/>
                  <a:gd name="T58" fmla="*/ 77 w 117"/>
                  <a:gd name="T59" fmla="*/ 35 h 82"/>
                  <a:gd name="T60" fmla="*/ 68 w 117"/>
                  <a:gd name="T61" fmla="*/ 46 h 82"/>
                  <a:gd name="T62" fmla="*/ 72 w 117"/>
                  <a:gd name="T63" fmla="*/ 55 h 82"/>
                  <a:gd name="T64" fmla="*/ 75 w 117"/>
                  <a:gd name="T65" fmla="*/ 65 h 82"/>
                  <a:gd name="T66" fmla="*/ 72 w 117"/>
                  <a:gd name="T67" fmla="*/ 74 h 82"/>
                  <a:gd name="T68" fmla="*/ 77 w 117"/>
                  <a:gd name="T69" fmla="*/ 81 h 82"/>
                  <a:gd name="T70" fmla="*/ 80 w 117"/>
                  <a:gd name="T71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7" h="82">
                    <a:moveTo>
                      <a:pt x="80" y="81"/>
                    </a:moveTo>
                    <a:cubicBezTo>
                      <a:pt x="81" y="80"/>
                      <a:pt x="82" y="82"/>
                      <a:pt x="83" y="82"/>
                    </a:cubicBezTo>
                    <a:cubicBezTo>
                      <a:pt x="85" y="81"/>
                      <a:pt x="87" y="80"/>
                      <a:pt x="89" y="79"/>
                    </a:cubicBezTo>
                    <a:cubicBezTo>
                      <a:pt x="90" y="79"/>
                      <a:pt x="93" y="78"/>
                      <a:pt x="93" y="76"/>
                    </a:cubicBezTo>
                    <a:cubicBezTo>
                      <a:pt x="93" y="74"/>
                      <a:pt x="94" y="75"/>
                      <a:pt x="96" y="74"/>
                    </a:cubicBezTo>
                    <a:cubicBezTo>
                      <a:pt x="99" y="74"/>
                      <a:pt x="103" y="71"/>
                      <a:pt x="105" y="68"/>
                    </a:cubicBezTo>
                    <a:cubicBezTo>
                      <a:pt x="106" y="67"/>
                      <a:pt x="106" y="66"/>
                      <a:pt x="107" y="65"/>
                    </a:cubicBezTo>
                    <a:cubicBezTo>
                      <a:pt x="108" y="64"/>
                      <a:pt x="110" y="64"/>
                      <a:pt x="112" y="64"/>
                    </a:cubicBezTo>
                    <a:cubicBezTo>
                      <a:pt x="112" y="62"/>
                      <a:pt x="110" y="61"/>
                      <a:pt x="109" y="59"/>
                    </a:cubicBezTo>
                    <a:cubicBezTo>
                      <a:pt x="109" y="58"/>
                      <a:pt x="110" y="55"/>
                      <a:pt x="107" y="55"/>
                    </a:cubicBezTo>
                    <a:cubicBezTo>
                      <a:pt x="106" y="55"/>
                      <a:pt x="109" y="53"/>
                      <a:pt x="108" y="52"/>
                    </a:cubicBezTo>
                    <a:cubicBezTo>
                      <a:pt x="108" y="49"/>
                      <a:pt x="109" y="48"/>
                      <a:pt x="110" y="46"/>
                    </a:cubicBezTo>
                    <a:cubicBezTo>
                      <a:pt x="110" y="44"/>
                      <a:pt x="112" y="44"/>
                      <a:pt x="112" y="42"/>
                    </a:cubicBezTo>
                    <a:cubicBezTo>
                      <a:pt x="112" y="41"/>
                      <a:pt x="113" y="40"/>
                      <a:pt x="114" y="40"/>
                    </a:cubicBezTo>
                    <a:cubicBezTo>
                      <a:pt x="117" y="40"/>
                      <a:pt x="117" y="40"/>
                      <a:pt x="117" y="38"/>
                    </a:cubicBezTo>
                    <a:cubicBezTo>
                      <a:pt x="117" y="32"/>
                      <a:pt x="117" y="27"/>
                      <a:pt x="117" y="21"/>
                    </a:cubicBezTo>
                    <a:cubicBezTo>
                      <a:pt x="117" y="19"/>
                      <a:pt x="113" y="18"/>
                      <a:pt x="111" y="17"/>
                    </a:cubicBezTo>
                    <a:cubicBezTo>
                      <a:pt x="101" y="12"/>
                      <a:pt x="91" y="6"/>
                      <a:pt x="81" y="1"/>
                    </a:cubicBezTo>
                    <a:cubicBezTo>
                      <a:pt x="80" y="1"/>
                      <a:pt x="80" y="0"/>
                      <a:pt x="79" y="0"/>
                    </a:cubicBezTo>
                    <a:cubicBezTo>
                      <a:pt x="78" y="1"/>
                      <a:pt x="76" y="2"/>
                      <a:pt x="75" y="2"/>
                    </a:cubicBezTo>
                    <a:cubicBezTo>
                      <a:pt x="74" y="3"/>
                      <a:pt x="72" y="5"/>
                      <a:pt x="71" y="5"/>
                    </a:cubicBezTo>
                    <a:cubicBezTo>
                      <a:pt x="70" y="5"/>
                      <a:pt x="69" y="3"/>
                      <a:pt x="67" y="2"/>
                    </a:cubicBezTo>
                    <a:cubicBezTo>
                      <a:pt x="66" y="1"/>
                      <a:pt x="65" y="1"/>
                      <a:pt x="64" y="1"/>
                    </a:cubicBezTo>
                    <a:cubicBezTo>
                      <a:pt x="62" y="0"/>
                      <a:pt x="61" y="0"/>
                      <a:pt x="59" y="1"/>
                    </a:cubicBezTo>
                    <a:cubicBezTo>
                      <a:pt x="52" y="5"/>
                      <a:pt x="45" y="10"/>
                      <a:pt x="38" y="14"/>
                    </a:cubicBezTo>
                    <a:cubicBezTo>
                      <a:pt x="35" y="16"/>
                      <a:pt x="32" y="18"/>
                      <a:pt x="29" y="21"/>
                    </a:cubicBezTo>
                    <a:cubicBezTo>
                      <a:pt x="28" y="22"/>
                      <a:pt x="27" y="22"/>
                      <a:pt x="26" y="22"/>
                    </a:cubicBezTo>
                    <a:cubicBezTo>
                      <a:pt x="23" y="22"/>
                      <a:pt x="22" y="22"/>
                      <a:pt x="22" y="25"/>
                    </a:cubicBezTo>
                    <a:cubicBezTo>
                      <a:pt x="22" y="28"/>
                      <a:pt x="22" y="31"/>
                      <a:pt x="22" y="34"/>
                    </a:cubicBezTo>
                    <a:cubicBezTo>
                      <a:pt x="22" y="37"/>
                      <a:pt x="21" y="40"/>
                      <a:pt x="19" y="42"/>
                    </a:cubicBezTo>
                    <a:cubicBezTo>
                      <a:pt x="18" y="43"/>
                      <a:pt x="15" y="43"/>
                      <a:pt x="14" y="43"/>
                    </a:cubicBezTo>
                    <a:cubicBezTo>
                      <a:pt x="12" y="43"/>
                      <a:pt x="10" y="43"/>
                      <a:pt x="8" y="43"/>
                    </a:cubicBezTo>
                    <a:cubicBezTo>
                      <a:pt x="6" y="43"/>
                      <a:pt x="4" y="44"/>
                      <a:pt x="2" y="44"/>
                    </a:cubicBezTo>
                    <a:cubicBezTo>
                      <a:pt x="0" y="44"/>
                      <a:pt x="5" y="51"/>
                      <a:pt x="5" y="51"/>
                    </a:cubicBezTo>
                    <a:cubicBezTo>
                      <a:pt x="6" y="54"/>
                      <a:pt x="7" y="56"/>
                      <a:pt x="10" y="57"/>
                    </a:cubicBezTo>
                    <a:cubicBezTo>
                      <a:pt x="10" y="57"/>
                      <a:pt x="11" y="56"/>
                      <a:pt x="11" y="56"/>
                    </a:cubicBezTo>
                    <a:cubicBezTo>
                      <a:pt x="12" y="57"/>
                      <a:pt x="12" y="60"/>
                      <a:pt x="14" y="58"/>
                    </a:cubicBezTo>
                    <a:cubicBezTo>
                      <a:pt x="16" y="56"/>
                      <a:pt x="18" y="61"/>
                      <a:pt x="19" y="62"/>
                    </a:cubicBezTo>
                    <a:cubicBezTo>
                      <a:pt x="19" y="61"/>
                      <a:pt x="20" y="59"/>
                      <a:pt x="20" y="58"/>
                    </a:cubicBezTo>
                    <a:cubicBezTo>
                      <a:pt x="20" y="57"/>
                      <a:pt x="21" y="56"/>
                      <a:pt x="21" y="55"/>
                    </a:cubicBezTo>
                    <a:cubicBezTo>
                      <a:pt x="22" y="52"/>
                      <a:pt x="22" y="52"/>
                      <a:pt x="25" y="51"/>
                    </a:cubicBezTo>
                    <a:cubicBezTo>
                      <a:pt x="26" y="50"/>
                      <a:pt x="27" y="50"/>
                      <a:pt x="28" y="50"/>
                    </a:cubicBezTo>
                    <a:cubicBezTo>
                      <a:pt x="29" y="49"/>
                      <a:pt x="30" y="51"/>
                      <a:pt x="31" y="51"/>
                    </a:cubicBezTo>
                    <a:cubicBezTo>
                      <a:pt x="33" y="51"/>
                      <a:pt x="34" y="52"/>
                      <a:pt x="35" y="53"/>
                    </a:cubicBezTo>
                    <a:cubicBezTo>
                      <a:pt x="36" y="54"/>
                      <a:pt x="37" y="54"/>
                      <a:pt x="39" y="54"/>
                    </a:cubicBezTo>
                    <a:cubicBezTo>
                      <a:pt x="42" y="52"/>
                      <a:pt x="43" y="55"/>
                      <a:pt x="46" y="55"/>
                    </a:cubicBezTo>
                    <a:cubicBezTo>
                      <a:pt x="49" y="55"/>
                      <a:pt x="52" y="53"/>
                      <a:pt x="55" y="53"/>
                    </a:cubicBezTo>
                    <a:cubicBezTo>
                      <a:pt x="57" y="53"/>
                      <a:pt x="61" y="54"/>
                      <a:pt x="64" y="53"/>
                    </a:cubicBezTo>
                    <a:cubicBezTo>
                      <a:pt x="65" y="53"/>
                      <a:pt x="66" y="52"/>
                      <a:pt x="67" y="51"/>
                    </a:cubicBezTo>
                    <a:cubicBezTo>
                      <a:pt x="69" y="50"/>
                      <a:pt x="68" y="49"/>
                      <a:pt x="68" y="47"/>
                    </a:cubicBezTo>
                    <a:cubicBezTo>
                      <a:pt x="68" y="42"/>
                      <a:pt x="73" y="39"/>
                      <a:pt x="77" y="35"/>
                    </a:cubicBezTo>
                    <a:cubicBezTo>
                      <a:pt x="78" y="34"/>
                      <a:pt x="77" y="32"/>
                      <a:pt x="77" y="31"/>
                    </a:cubicBezTo>
                    <a:cubicBezTo>
                      <a:pt x="77" y="28"/>
                      <a:pt x="77" y="26"/>
                      <a:pt x="77" y="23"/>
                    </a:cubicBezTo>
                    <a:cubicBezTo>
                      <a:pt x="78" y="21"/>
                      <a:pt x="79" y="18"/>
                      <a:pt x="79" y="16"/>
                    </a:cubicBezTo>
                    <a:cubicBezTo>
                      <a:pt x="78" y="14"/>
                      <a:pt x="77" y="12"/>
                      <a:pt x="76" y="11"/>
                    </a:cubicBezTo>
                    <a:cubicBezTo>
                      <a:pt x="74" y="8"/>
                      <a:pt x="75" y="5"/>
                      <a:pt x="75" y="2"/>
                    </a:cubicBezTo>
                    <a:cubicBezTo>
                      <a:pt x="75" y="5"/>
                      <a:pt x="75" y="7"/>
                      <a:pt x="75" y="9"/>
                    </a:cubicBezTo>
                    <a:cubicBezTo>
                      <a:pt x="75" y="11"/>
                      <a:pt x="78" y="14"/>
                      <a:pt x="78" y="16"/>
                    </a:cubicBezTo>
                    <a:cubicBezTo>
                      <a:pt x="79" y="19"/>
                      <a:pt x="77" y="23"/>
                      <a:pt x="77" y="26"/>
                    </a:cubicBezTo>
                    <a:cubicBezTo>
                      <a:pt x="77" y="28"/>
                      <a:pt x="78" y="32"/>
                      <a:pt x="77" y="35"/>
                    </a:cubicBezTo>
                    <a:cubicBezTo>
                      <a:pt x="76" y="37"/>
                      <a:pt x="72" y="39"/>
                      <a:pt x="71" y="41"/>
                    </a:cubicBezTo>
                    <a:cubicBezTo>
                      <a:pt x="69" y="42"/>
                      <a:pt x="68" y="44"/>
                      <a:pt x="68" y="46"/>
                    </a:cubicBezTo>
                    <a:cubicBezTo>
                      <a:pt x="67" y="49"/>
                      <a:pt x="69" y="50"/>
                      <a:pt x="70" y="53"/>
                    </a:cubicBezTo>
                    <a:cubicBezTo>
                      <a:pt x="70" y="54"/>
                      <a:pt x="71" y="54"/>
                      <a:pt x="72" y="55"/>
                    </a:cubicBezTo>
                    <a:cubicBezTo>
                      <a:pt x="74" y="56"/>
                      <a:pt x="75" y="57"/>
                      <a:pt x="75" y="59"/>
                    </a:cubicBezTo>
                    <a:cubicBezTo>
                      <a:pt x="75" y="61"/>
                      <a:pt x="75" y="63"/>
                      <a:pt x="75" y="65"/>
                    </a:cubicBezTo>
                    <a:cubicBezTo>
                      <a:pt x="75" y="66"/>
                      <a:pt x="76" y="68"/>
                      <a:pt x="77" y="70"/>
                    </a:cubicBezTo>
                    <a:cubicBezTo>
                      <a:pt x="74" y="70"/>
                      <a:pt x="67" y="70"/>
                      <a:pt x="72" y="74"/>
                    </a:cubicBezTo>
                    <a:cubicBezTo>
                      <a:pt x="74" y="75"/>
                      <a:pt x="75" y="76"/>
                      <a:pt x="76" y="78"/>
                    </a:cubicBezTo>
                    <a:cubicBezTo>
                      <a:pt x="76" y="79"/>
                      <a:pt x="77" y="80"/>
                      <a:pt x="77" y="81"/>
                    </a:cubicBezTo>
                    <a:cubicBezTo>
                      <a:pt x="77" y="82"/>
                      <a:pt x="80" y="81"/>
                      <a:pt x="80" y="81"/>
                    </a:cubicBezTo>
                    <a:cubicBezTo>
                      <a:pt x="82" y="80"/>
                      <a:pt x="80" y="81"/>
                      <a:pt x="80" y="8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43" name="Freeform 744"/>
              <p:cNvSpPr>
                <a:spLocks/>
              </p:cNvSpPr>
              <p:nvPr/>
            </p:nvSpPr>
            <p:spPr bwMode="auto">
              <a:xfrm>
                <a:off x="6371451" y="2933475"/>
                <a:ext cx="387417" cy="477563"/>
              </a:xfrm>
              <a:custGeom>
                <a:avLst/>
                <a:gdLst>
                  <a:gd name="T0" fmla="*/ 6 w 82"/>
                  <a:gd name="T1" fmla="*/ 39 h 101"/>
                  <a:gd name="T2" fmla="*/ 6 w 82"/>
                  <a:gd name="T3" fmla="*/ 41 h 101"/>
                  <a:gd name="T4" fmla="*/ 4 w 82"/>
                  <a:gd name="T5" fmla="*/ 43 h 101"/>
                  <a:gd name="T6" fmla="*/ 2 w 82"/>
                  <a:gd name="T7" fmla="*/ 49 h 101"/>
                  <a:gd name="T8" fmla="*/ 2 w 82"/>
                  <a:gd name="T9" fmla="*/ 51 h 101"/>
                  <a:gd name="T10" fmla="*/ 1 w 82"/>
                  <a:gd name="T11" fmla="*/ 53 h 101"/>
                  <a:gd name="T12" fmla="*/ 4 w 82"/>
                  <a:gd name="T13" fmla="*/ 58 h 101"/>
                  <a:gd name="T14" fmla="*/ 6 w 82"/>
                  <a:gd name="T15" fmla="*/ 60 h 101"/>
                  <a:gd name="T16" fmla="*/ 6 w 82"/>
                  <a:gd name="T17" fmla="*/ 63 h 101"/>
                  <a:gd name="T18" fmla="*/ 9 w 82"/>
                  <a:gd name="T19" fmla="*/ 68 h 101"/>
                  <a:gd name="T20" fmla="*/ 9 w 82"/>
                  <a:gd name="T21" fmla="*/ 74 h 101"/>
                  <a:gd name="T22" fmla="*/ 15 w 82"/>
                  <a:gd name="T23" fmla="*/ 76 h 101"/>
                  <a:gd name="T24" fmla="*/ 18 w 82"/>
                  <a:gd name="T25" fmla="*/ 81 h 101"/>
                  <a:gd name="T26" fmla="*/ 22 w 82"/>
                  <a:gd name="T27" fmla="*/ 84 h 101"/>
                  <a:gd name="T28" fmla="*/ 26 w 82"/>
                  <a:gd name="T29" fmla="*/ 88 h 101"/>
                  <a:gd name="T30" fmla="*/ 26 w 82"/>
                  <a:gd name="T31" fmla="*/ 91 h 101"/>
                  <a:gd name="T32" fmla="*/ 28 w 82"/>
                  <a:gd name="T33" fmla="*/ 92 h 101"/>
                  <a:gd name="T34" fmla="*/ 32 w 82"/>
                  <a:gd name="T35" fmla="*/ 96 h 101"/>
                  <a:gd name="T36" fmla="*/ 35 w 82"/>
                  <a:gd name="T37" fmla="*/ 95 h 101"/>
                  <a:gd name="T38" fmla="*/ 39 w 82"/>
                  <a:gd name="T39" fmla="*/ 94 h 101"/>
                  <a:gd name="T40" fmla="*/ 44 w 82"/>
                  <a:gd name="T41" fmla="*/ 100 h 101"/>
                  <a:gd name="T42" fmla="*/ 51 w 82"/>
                  <a:gd name="T43" fmla="*/ 100 h 101"/>
                  <a:gd name="T44" fmla="*/ 55 w 82"/>
                  <a:gd name="T45" fmla="*/ 98 h 101"/>
                  <a:gd name="T46" fmla="*/ 59 w 82"/>
                  <a:gd name="T47" fmla="*/ 97 h 101"/>
                  <a:gd name="T48" fmla="*/ 69 w 82"/>
                  <a:gd name="T49" fmla="*/ 94 h 101"/>
                  <a:gd name="T50" fmla="*/ 69 w 82"/>
                  <a:gd name="T51" fmla="*/ 91 h 101"/>
                  <a:gd name="T52" fmla="*/ 66 w 82"/>
                  <a:gd name="T53" fmla="*/ 90 h 101"/>
                  <a:gd name="T54" fmla="*/ 61 w 82"/>
                  <a:gd name="T55" fmla="*/ 83 h 101"/>
                  <a:gd name="T56" fmla="*/ 59 w 82"/>
                  <a:gd name="T57" fmla="*/ 80 h 101"/>
                  <a:gd name="T58" fmla="*/ 56 w 82"/>
                  <a:gd name="T59" fmla="*/ 78 h 101"/>
                  <a:gd name="T60" fmla="*/ 59 w 82"/>
                  <a:gd name="T61" fmla="*/ 75 h 101"/>
                  <a:gd name="T62" fmla="*/ 61 w 82"/>
                  <a:gd name="T63" fmla="*/ 67 h 101"/>
                  <a:gd name="T64" fmla="*/ 62 w 82"/>
                  <a:gd name="T65" fmla="*/ 64 h 101"/>
                  <a:gd name="T66" fmla="*/ 65 w 82"/>
                  <a:gd name="T67" fmla="*/ 62 h 101"/>
                  <a:gd name="T68" fmla="*/ 65 w 82"/>
                  <a:gd name="T69" fmla="*/ 58 h 101"/>
                  <a:gd name="T70" fmla="*/ 67 w 82"/>
                  <a:gd name="T71" fmla="*/ 55 h 101"/>
                  <a:gd name="T72" fmla="*/ 71 w 82"/>
                  <a:gd name="T73" fmla="*/ 52 h 101"/>
                  <a:gd name="T74" fmla="*/ 72 w 82"/>
                  <a:gd name="T75" fmla="*/ 45 h 101"/>
                  <a:gd name="T76" fmla="*/ 72 w 82"/>
                  <a:gd name="T77" fmla="*/ 42 h 101"/>
                  <a:gd name="T78" fmla="*/ 74 w 82"/>
                  <a:gd name="T79" fmla="*/ 37 h 101"/>
                  <a:gd name="T80" fmla="*/ 79 w 82"/>
                  <a:gd name="T81" fmla="*/ 29 h 101"/>
                  <a:gd name="T82" fmla="*/ 82 w 82"/>
                  <a:gd name="T83" fmla="*/ 27 h 101"/>
                  <a:gd name="T84" fmla="*/ 79 w 82"/>
                  <a:gd name="T85" fmla="*/ 23 h 101"/>
                  <a:gd name="T86" fmla="*/ 76 w 82"/>
                  <a:gd name="T87" fmla="*/ 17 h 101"/>
                  <a:gd name="T88" fmla="*/ 76 w 82"/>
                  <a:gd name="T89" fmla="*/ 11 h 101"/>
                  <a:gd name="T90" fmla="*/ 75 w 82"/>
                  <a:gd name="T91" fmla="*/ 9 h 101"/>
                  <a:gd name="T92" fmla="*/ 74 w 82"/>
                  <a:gd name="T93" fmla="*/ 5 h 101"/>
                  <a:gd name="T94" fmla="*/ 68 w 82"/>
                  <a:gd name="T95" fmla="*/ 0 h 101"/>
                  <a:gd name="T96" fmla="*/ 64 w 82"/>
                  <a:gd name="T97" fmla="*/ 2 h 101"/>
                  <a:gd name="T98" fmla="*/ 60 w 82"/>
                  <a:gd name="T99" fmla="*/ 5 h 101"/>
                  <a:gd name="T100" fmla="*/ 56 w 82"/>
                  <a:gd name="T101" fmla="*/ 5 h 101"/>
                  <a:gd name="T102" fmla="*/ 46 w 82"/>
                  <a:gd name="T103" fmla="*/ 5 h 101"/>
                  <a:gd name="T104" fmla="*/ 17 w 82"/>
                  <a:gd name="T105" fmla="*/ 5 h 101"/>
                  <a:gd name="T106" fmla="*/ 16 w 82"/>
                  <a:gd name="T107" fmla="*/ 14 h 101"/>
                  <a:gd name="T108" fmla="*/ 13 w 82"/>
                  <a:gd name="T109" fmla="*/ 16 h 101"/>
                  <a:gd name="T110" fmla="*/ 11 w 82"/>
                  <a:gd name="T111" fmla="*/ 18 h 101"/>
                  <a:gd name="T112" fmla="*/ 11 w 82"/>
                  <a:gd name="T113" fmla="*/ 32 h 101"/>
                  <a:gd name="T114" fmla="*/ 11 w 82"/>
                  <a:gd name="T115" fmla="*/ 37 h 101"/>
                  <a:gd name="T116" fmla="*/ 6 w 82"/>
                  <a:gd name="T117" fmla="*/ 3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" h="101">
                    <a:moveTo>
                      <a:pt x="6" y="39"/>
                    </a:moveTo>
                    <a:cubicBezTo>
                      <a:pt x="6" y="39"/>
                      <a:pt x="6" y="40"/>
                      <a:pt x="6" y="41"/>
                    </a:cubicBezTo>
                    <a:cubicBezTo>
                      <a:pt x="5" y="42"/>
                      <a:pt x="4" y="42"/>
                      <a:pt x="4" y="43"/>
                    </a:cubicBezTo>
                    <a:cubicBezTo>
                      <a:pt x="4" y="45"/>
                      <a:pt x="2" y="47"/>
                      <a:pt x="2" y="49"/>
                    </a:cubicBezTo>
                    <a:cubicBezTo>
                      <a:pt x="2" y="50"/>
                      <a:pt x="3" y="51"/>
                      <a:pt x="2" y="51"/>
                    </a:cubicBezTo>
                    <a:cubicBezTo>
                      <a:pt x="2" y="52"/>
                      <a:pt x="0" y="53"/>
                      <a:pt x="1" y="53"/>
                    </a:cubicBezTo>
                    <a:cubicBezTo>
                      <a:pt x="4" y="53"/>
                      <a:pt x="3" y="57"/>
                      <a:pt x="4" y="58"/>
                    </a:cubicBezTo>
                    <a:cubicBezTo>
                      <a:pt x="4" y="59"/>
                      <a:pt x="5" y="59"/>
                      <a:pt x="6" y="60"/>
                    </a:cubicBezTo>
                    <a:cubicBezTo>
                      <a:pt x="6" y="61"/>
                      <a:pt x="6" y="62"/>
                      <a:pt x="6" y="63"/>
                    </a:cubicBezTo>
                    <a:cubicBezTo>
                      <a:pt x="7" y="65"/>
                      <a:pt x="9" y="66"/>
                      <a:pt x="9" y="68"/>
                    </a:cubicBezTo>
                    <a:cubicBezTo>
                      <a:pt x="9" y="69"/>
                      <a:pt x="8" y="74"/>
                      <a:pt x="9" y="74"/>
                    </a:cubicBezTo>
                    <a:cubicBezTo>
                      <a:pt x="12" y="74"/>
                      <a:pt x="13" y="75"/>
                      <a:pt x="15" y="76"/>
                    </a:cubicBezTo>
                    <a:cubicBezTo>
                      <a:pt x="17" y="77"/>
                      <a:pt x="16" y="80"/>
                      <a:pt x="18" y="81"/>
                    </a:cubicBezTo>
                    <a:cubicBezTo>
                      <a:pt x="19" y="82"/>
                      <a:pt x="22" y="82"/>
                      <a:pt x="22" y="84"/>
                    </a:cubicBezTo>
                    <a:cubicBezTo>
                      <a:pt x="22" y="86"/>
                      <a:pt x="25" y="87"/>
                      <a:pt x="26" y="88"/>
                    </a:cubicBezTo>
                    <a:cubicBezTo>
                      <a:pt x="26" y="89"/>
                      <a:pt x="26" y="90"/>
                      <a:pt x="26" y="91"/>
                    </a:cubicBezTo>
                    <a:cubicBezTo>
                      <a:pt x="27" y="91"/>
                      <a:pt x="28" y="92"/>
                      <a:pt x="28" y="92"/>
                    </a:cubicBezTo>
                    <a:cubicBezTo>
                      <a:pt x="29" y="93"/>
                      <a:pt x="30" y="95"/>
                      <a:pt x="32" y="96"/>
                    </a:cubicBezTo>
                    <a:cubicBezTo>
                      <a:pt x="33" y="97"/>
                      <a:pt x="33" y="93"/>
                      <a:pt x="35" y="95"/>
                    </a:cubicBezTo>
                    <a:cubicBezTo>
                      <a:pt x="37" y="96"/>
                      <a:pt x="37" y="94"/>
                      <a:pt x="39" y="94"/>
                    </a:cubicBezTo>
                    <a:cubicBezTo>
                      <a:pt x="41" y="95"/>
                      <a:pt x="42" y="98"/>
                      <a:pt x="44" y="100"/>
                    </a:cubicBezTo>
                    <a:cubicBezTo>
                      <a:pt x="46" y="95"/>
                      <a:pt x="49" y="101"/>
                      <a:pt x="51" y="100"/>
                    </a:cubicBezTo>
                    <a:cubicBezTo>
                      <a:pt x="52" y="99"/>
                      <a:pt x="53" y="98"/>
                      <a:pt x="55" y="98"/>
                    </a:cubicBezTo>
                    <a:cubicBezTo>
                      <a:pt x="56" y="98"/>
                      <a:pt x="58" y="98"/>
                      <a:pt x="59" y="97"/>
                    </a:cubicBezTo>
                    <a:cubicBezTo>
                      <a:pt x="61" y="93"/>
                      <a:pt x="65" y="91"/>
                      <a:pt x="69" y="94"/>
                    </a:cubicBezTo>
                    <a:cubicBezTo>
                      <a:pt x="69" y="93"/>
                      <a:pt x="69" y="92"/>
                      <a:pt x="69" y="91"/>
                    </a:cubicBezTo>
                    <a:cubicBezTo>
                      <a:pt x="69" y="90"/>
                      <a:pt x="66" y="90"/>
                      <a:pt x="66" y="90"/>
                    </a:cubicBezTo>
                    <a:cubicBezTo>
                      <a:pt x="64" y="88"/>
                      <a:pt x="63" y="85"/>
                      <a:pt x="61" y="83"/>
                    </a:cubicBezTo>
                    <a:cubicBezTo>
                      <a:pt x="60" y="82"/>
                      <a:pt x="60" y="81"/>
                      <a:pt x="59" y="80"/>
                    </a:cubicBezTo>
                    <a:cubicBezTo>
                      <a:pt x="58" y="79"/>
                      <a:pt x="57" y="79"/>
                      <a:pt x="56" y="78"/>
                    </a:cubicBezTo>
                    <a:cubicBezTo>
                      <a:pt x="53" y="75"/>
                      <a:pt x="59" y="75"/>
                      <a:pt x="59" y="75"/>
                    </a:cubicBezTo>
                    <a:cubicBezTo>
                      <a:pt x="61" y="74"/>
                      <a:pt x="60" y="69"/>
                      <a:pt x="61" y="67"/>
                    </a:cubicBezTo>
                    <a:cubicBezTo>
                      <a:pt x="61" y="66"/>
                      <a:pt x="61" y="64"/>
                      <a:pt x="62" y="64"/>
                    </a:cubicBezTo>
                    <a:cubicBezTo>
                      <a:pt x="63" y="63"/>
                      <a:pt x="65" y="63"/>
                      <a:pt x="65" y="62"/>
                    </a:cubicBezTo>
                    <a:cubicBezTo>
                      <a:pt x="65" y="61"/>
                      <a:pt x="65" y="60"/>
                      <a:pt x="65" y="58"/>
                    </a:cubicBezTo>
                    <a:cubicBezTo>
                      <a:pt x="65" y="57"/>
                      <a:pt x="66" y="56"/>
                      <a:pt x="67" y="55"/>
                    </a:cubicBezTo>
                    <a:cubicBezTo>
                      <a:pt x="68" y="53"/>
                      <a:pt x="70" y="54"/>
                      <a:pt x="71" y="52"/>
                    </a:cubicBezTo>
                    <a:cubicBezTo>
                      <a:pt x="71" y="50"/>
                      <a:pt x="72" y="48"/>
                      <a:pt x="72" y="45"/>
                    </a:cubicBezTo>
                    <a:cubicBezTo>
                      <a:pt x="72" y="44"/>
                      <a:pt x="72" y="43"/>
                      <a:pt x="72" y="42"/>
                    </a:cubicBezTo>
                    <a:cubicBezTo>
                      <a:pt x="72" y="40"/>
                      <a:pt x="74" y="38"/>
                      <a:pt x="74" y="37"/>
                    </a:cubicBezTo>
                    <a:cubicBezTo>
                      <a:pt x="74" y="33"/>
                      <a:pt x="75" y="30"/>
                      <a:pt x="79" y="29"/>
                    </a:cubicBezTo>
                    <a:cubicBezTo>
                      <a:pt x="80" y="29"/>
                      <a:pt x="81" y="29"/>
                      <a:pt x="82" y="27"/>
                    </a:cubicBezTo>
                    <a:cubicBezTo>
                      <a:pt x="82" y="26"/>
                      <a:pt x="80" y="24"/>
                      <a:pt x="79" y="23"/>
                    </a:cubicBezTo>
                    <a:cubicBezTo>
                      <a:pt x="77" y="21"/>
                      <a:pt x="76" y="19"/>
                      <a:pt x="76" y="17"/>
                    </a:cubicBezTo>
                    <a:cubicBezTo>
                      <a:pt x="76" y="16"/>
                      <a:pt x="75" y="11"/>
                      <a:pt x="76" y="11"/>
                    </a:cubicBezTo>
                    <a:cubicBezTo>
                      <a:pt x="77" y="10"/>
                      <a:pt x="76" y="10"/>
                      <a:pt x="75" y="9"/>
                    </a:cubicBezTo>
                    <a:cubicBezTo>
                      <a:pt x="74" y="8"/>
                      <a:pt x="74" y="7"/>
                      <a:pt x="74" y="5"/>
                    </a:cubicBezTo>
                    <a:cubicBezTo>
                      <a:pt x="72" y="3"/>
                      <a:pt x="69" y="2"/>
                      <a:pt x="68" y="0"/>
                    </a:cubicBezTo>
                    <a:cubicBezTo>
                      <a:pt x="67" y="0"/>
                      <a:pt x="65" y="1"/>
                      <a:pt x="64" y="2"/>
                    </a:cubicBezTo>
                    <a:cubicBezTo>
                      <a:pt x="63" y="5"/>
                      <a:pt x="61" y="3"/>
                      <a:pt x="60" y="5"/>
                    </a:cubicBezTo>
                    <a:cubicBezTo>
                      <a:pt x="59" y="9"/>
                      <a:pt x="58" y="5"/>
                      <a:pt x="56" y="5"/>
                    </a:cubicBezTo>
                    <a:cubicBezTo>
                      <a:pt x="52" y="5"/>
                      <a:pt x="49" y="5"/>
                      <a:pt x="46" y="5"/>
                    </a:cubicBezTo>
                    <a:cubicBezTo>
                      <a:pt x="37" y="5"/>
                      <a:pt x="27" y="5"/>
                      <a:pt x="17" y="5"/>
                    </a:cubicBezTo>
                    <a:cubicBezTo>
                      <a:pt x="15" y="5"/>
                      <a:pt x="16" y="12"/>
                      <a:pt x="16" y="14"/>
                    </a:cubicBezTo>
                    <a:cubicBezTo>
                      <a:pt x="16" y="16"/>
                      <a:pt x="15" y="16"/>
                      <a:pt x="13" y="16"/>
                    </a:cubicBezTo>
                    <a:cubicBezTo>
                      <a:pt x="10" y="16"/>
                      <a:pt x="11" y="16"/>
                      <a:pt x="11" y="18"/>
                    </a:cubicBezTo>
                    <a:cubicBezTo>
                      <a:pt x="11" y="23"/>
                      <a:pt x="11" y="27"/>
                      <a:pt x="11" y="32"/>
                    </a:cubicBezTo>
                    <a:cubicBezTo>
                      <a:pt x="11" y="34"/>
                      <a:pt x="11" y="36"/>
                      <a:pt x="11" y="37"/>
                    </a:cubicBezTo>
                    <a:cubicBezTo>
                      <a:pt x="11" y="39"/>
                      <a:pt x="7" y="38"/>
                      <a:pt x="6" y="3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44" name="Freeform 745"/>
              <p:cNvSpPr>
                <a:spLocks/>
              </p:cNvSpPr>
              <p:nvPr/>
            </p:nvSpPr>
            <p:spPr bwMode="auto">
              <a:xfrm>
                <a:off x="6710644" y="3055680"/>
                <a:ext cx="151109" cy="136677"/>
              </a:xfrm>
              <a:custGeom>
                <a:avLst/>
                <a:gdLst>
                  <a:gd name="T0" fmla="*/ 3 w 32"/>
                  <a:gd name="T1" fmla="*/ 19 h 29"/>
                  <a:gd name="T2" fmla="*/ 7 w 32"/>
                  <a:gd name="T3" fmla="*/ 20 h 29"/>
                  <a:gd name="T4" fmla="*/ 7 w 32"/>
                  <a:gd name="T5" fmla="*/ 17 h 29"/>
                  <a:gd name="T6" fmla="*/ 10 w 32"/>
                  <a:gd name="T7" fmla="*/ 19 h 29"/>
                  <a:gd name="T8" fmla="*/ 12 w 32"/>
                  <a:gd name="T9" fmla="*/ 18 h 29"/>
                  <a:gd name="T10" fmla="*/ 14 w 32"/>
                  <a:gd name="T11" fmla="*/ 18 h 29"/>
                  <a:gd name="T12" fmla="*/ 29 w 32"/>
                  <a:gd name="T13" fmla="*/ 29 h 29"/>
                  <a:gd name="T14" fmla="*/ 32 w 32"/>
                  <a:gd name="T15" fmla="*/ 27 h 29"/>
                  <a:gd name="T16" fmla="*/ 24 w 32"/>
                  <a:gd name="T17" fmla="*/ 19 h 29"/>
                  <a:gd name="T18" fmla="*/ 19 w 32"/>
                  <a:gd name="T19" fmla="*/ 16 h 29"/>
                  <a:gd name="T20" fmla="*/ 17 w 32"/>
                  <a:gd name="T21" fmla="*/ 14 h 29"/>
                  <a:gd name="T22" fmla="*/ 17 w 32"/>
                  <a:gd name="T23" fmla="*/ 16 h 29"/>
                  <a:gd name="T24" fmla="*/ 16 w 32"/>
                  <a:gd name="T25" fmla="*/ 14 h 29"/>
                  <a:gd name="T26" fmla="*/ 14 w 32"/>
                  <a:gd name="T27" fmla="*/ 9 h 29"/>
                  <a:gd name="T28" fmla="*/ 10 w 32"/>
                  <a:gd name="T29" fmla="*/ 0 h 29"/>
                  <a:gd name="T30" fmla="*/ 2 w 32"/>
                  <a:gd name="T31" fmla="*/ 7 h 29"/>
                  <a:gd name="T32" fmla="*/ 1 w 32"/>
                  <a:gd name="T33" fmla="*/ 13 h 29"/>
                  <a:gd name="T34" fmla="*/ 0 w 32"/>
                  <a:gd name="T35" fmla="*/ 20 h 29"/>
                  <a:gd name="T36" fmla="*/ 3 w 32"/>
                  <a:gd name="T37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29">
                    <a:moveTo>
                      <a:pt x="3" y="19"/>
                    </a:moveTo>
                    <a:cubicBezTo>
                      <a:pt x="4" y="19"/>
                      <a:pt x="6" y="21"/>
                      <a:pt x="7" y="20"/>
                    </a:cubicBezTo>
                    <a:cubicBezTo>
                      <a:pt x="7" y="19"/>
                      <a:pt x="6" y="17"/>
                      <a:pt x="7" y="17"/>
                    </a:cubicBezTo>
                    <a:cubicBezTo>
                      <a:pt x="9" y="17"/>
                      <a:pt x="9" y="19"/>
                      <a:pt x="10" y="19"/>
                    </a:cubicBezTo>
                    <a:cubicBezTo>
                      <a:pt x="11" y="19"/>
                      <a:pt x="12" y="18"/>
                      <a:pt x="12" y="18"/>
                    </a:cubicBezTo>
                    <a:cubicBezTo>
                      <a:pt x="13" y="17"/>
                      <a:pt x="14" y="18"/>
                      <a:pt x="14" y="18"/>
                    </a:cubicBezTo>
                    <a:cubicBezTo>
                      <a:pt x="22" y="18"/>
                      <a:pt x="25" y="24"/>
                      <a:pt x="29" y="29"/>
                    </a:cubicBezTo>
                    <a:cubicBezTo>
                      <a:pt x="30" y="29"/>
                      <a:pt x="31" y="28"/>
                      <a:pt x="32" y="27"/>
                    </a:cubicBezTo>
                    <a:cubicBezTo>
                      <a:pt x="29" y="25"/>
                      <a:pt x="26" y="22"/>
                      <a:pt x="24" y="19"/>
                    </a:cubicBezTo>
                    <a:cubicBezTo>
                      <a:pt x="23" y="17"/>
                      <a:pt x="21" y="17"/>
                      <a:pt x="19" y="16"/>
                    </a:cubicBezTo>
                    <a:cubicBezTo>
                      <a:pt x="18" y="16"/>
                      <a:pt x="18" y="14"/>
                      <a:pt x="17" y="14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7" y="16"/>
                      <a:pt x="16" y="14"/>
                      <a:pt x="16" y="14"/>
                    </a:cubicBezTo>
                    <a:cubicBezTo>
                      <a:pt x="15" y="12"/>
                      <a:pt x="14" y="11"/>
                      <a:pt x="14" y="9"/>
                    </a:cubicBezTo>
                    <a:cubicBezTo>
                      <a:pt x="13" y="6"/>
                      <a:pt x="13" y="3"/>
                      <a:pt x="10" y="0"/>
                    </a:cubicBezTo>
                    <a:cubicBezTo>
                      <a:pt x="9" y="4"/>
                      <a:pt x="4" y="4"/>
                      <a:pt x="2" y="7"/>
                    </a:cubicBezTo>
                    <a:cubicBezTo>
                      <a:pt x="1" y="9"/>
                      <a:pt x="2" y="11"/>
                      <a:pt x="1" y="13"/>
                    </a:cubicBezTo>
                    <a:cubicBezTo>
                      <a:pt x="0" y="15"/>
                      <a:pt x="0" y="17"/>
                      <a:pt x="0" y="20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45" name="Freeform 746"/>
              <p:cNvSpPr>
                <a:spLocks/>
              </p:cNvSpPr>
              <p:nvPr/>
            </p:nvSpPr>
            <p:spPr bwMode="auto">
              <a:xfrm>
                <a:off x="6631873" y="3121607"/>
                <a:ext cx="348835" cy="289432"/>
              </a:xfrm>
              <a:custGeom>
                <a:avLst/>
                <a:gdLst>
                  <a:gd name="T0" fmla="*/ 70 w 74"/>
                  <a:gd name="T1" fmla="*/ 38 h 61"/>
                  <a:gd name="T2" fmla="*/ 57 w 74"/>
                  <a:gd name="T3" fmla="*/ 33 h 61"/>
                  <a:gd name="T4" fmla="*/ 51 w 74"/>
                  <a:gd name="T5" fmla="*/ 29 h 61"/>
                  <a:gd name="T6" fmla="*/ 48 w 74"/>
                  <a:gd name="T7" fmla="*/ 24 h 61"/>
                  <a:gd name="T8" fmla="*/ 51 w 74"/>
                  <a:gd name="T9" fmla="*/ 20 h 61"/>
                  <a:gd name="T10" fmla="*/ 45 w 74"/>
                  <a:gd name="T11" fmla="*/ 23 h 61"/>
                  <a:gd name="T12" fmla="*/ 44 w 74"/>
                  <a:gd name="T13" fmla="*/ 18 h 61"/>
                  <a:gd name="T14" fmla="*/ 44 w 74"/>
                  <a:gd name="T15" fmla="*/ 12 h 61"/>
                  <a:gd name="T16" fmla="*/ 37 w 74"/>
                  <a:gd name="T17" fmla="*/ 5 h 61"/>
                  <a:gd name="T18" fmla="*/ 28 w 74"/>
                  <a:gd name="T19" fmla="*/ 4 h 61"/>
                  <a:gd name="T20" fmla="*/ 24 w 74"/>
                  <a:gd name="T21" fmla="*/ 5 h 61"/>
                  <a:gd name="T22" fmla="*/ 21 w 74"/>
                  <a:gd name="T23" fmla="*/ 5 h 61"/>
                  <a:gd name="T24" fmla="*/ 18 w 74"/>
                  <a:gd name="T25" fmla="*/ 5 h 61"/>
                  <a:gd name="T26" fmla="*/ 17 w 74"/>
                  <a:gd name="T27" fmla="*/ 8 h 61"/>
                  <a:gd name="T28" fmla="*/ 15 w 74"/>
                  <a:gd name="T29" fmla="*/ 13 h 61"/>
                  <a:gd name="T30" fmla="*/ 12 w 74"/>
                  <a:gd name="T31" fmla="*/ 14 h 61"/>
                  <a:gd name="T32" fmla="*/ 10 w 74"/>
                  <a:gd name="T33" fmla="*/ 18 h 61"/>
                  <a:gd name="T34" fmla="*/ 10 w 74"/>
                  <a:gd name="T35" fmla="*/ 23 h 61"/>
                  <a:gd name="T36" fmla="*/ 5 w 74"/>
                  <a:gd name="T37" fmla="*/ 34 h 61"/>
                  <a:gd name="T38" fmla="*/ 1 w 74"/>
                  <a:gd name="T39" fmla="*/ 35 h 61"/>
                  <a:gd name="T40" fmla="*/ 2 w 74"/>
                  <a:gd name="T41" fmla="*/ 38 h 61"/>
                  <a:gd name="T42" fmla="*/ 9 w 74"/>
                  <a:gd name="T43" fmla="*/ 47 h 61"/>
                  <a:gd name="T44" fmla="*/ 13 w 74"/>
                  <a:gd name="T45" fmla="*/ 50 h 61"/>
                  <a:gd name="T46" fmla="*/ 14 w 74"/>
                  <a:gd name="T47" fmla="*/ 54 h 61"/>
                  <a:gd name="T48" fmla="*/ 20 w 74"/>
                  <a:gd name="T49" fmla="*/ 55 h 61"/>
                  <a:gd name="T50" fmla="*/ 25 w 74"/>
                  <a:gd name="T51" fmla="*/ 59 h 61"/>
                  <a:gd name="T52" fmla="*/ 33 w 74"/>
                  <a:gd name="T53" fmla="*/ 60 h 61"/>
                  <a:gd name="T54" fmla="*/ 39 w 74"/>
                  <a:gd name="T55" fmla="*/ 57 h 61"/>
                  <a:gd name="T56" fmla="*/ 47 w 74"/>
                  <a:gd name="T57" fmla="*/ 56 h 61"/>
                  <a:gd name="T58" fmla="*/ 54 w 74"/>
                  <a:gd name="T59" fmla="*/ 53 h 61"/>
                  <a:gd name="T60" fmla="*/ 59 w 74"/>
                  <a:gd name="T61" fmla="*/ 53 h 61"/>
                  <a:gd name="T62" fmla="*/ 74 w 74"/>
                  <a:gd name="T63" fmla="*/ 38 h 61"/>
                  <a:gd name="T64" fmla="*/ 70 w 74"/>
                  <a:gd name="T65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61">
                    <a:moveTo>
                      <a:pt x="70" y="38"/>
                    </a:moveTo>
                    <a:cubicBezTo>
                      <a:pt x="65" y="36"/>
                      <a:pt x="61" y="35"/>
                      <a:pt x="57" y="33"/>
                    </a:cubicBezTo>
                    <a:cubicBezTo>
                      <a:pt x="54" y="32"/>
                      <a:pt x="53" y="31"/>
                      <a:pt x="51" y="29"/>
                    </a:cubicBezTo>
                    <a:cubicBezTo>
                      <a:pt x="50" y="28"/>
                      <a:pt x="49" y="26"/>
                      <a:pt x="48" y="24"/>
                    </a:cubicBezTo>
                    <a:cubicBezTo>
                      <a:pt x="48" y="23"/>
                      <a:pt x="51" y="21"/>
                      <a:pt x="51" y="20"/>
                    </a:cubicBezTo>
                    <a:cubicBezTo>
                      <a:pt x="49" y="21"/>
                      <a:pt x="47" y="22"/>
                      <a:pt x="45" y="23"/>
                    </a:cubicBezTo>
                    <a:cubicBezTo>
                      <a:pt x="43" y="23"/>
                      <a:pt x="43" y="19"/>
                      <a:pt x="44" y="18"/>
                    </a:cubicBezTo>
                    <a:cubicBezTo>
                      <a:pt x="47" y="15"/>
                      <a:pt x="46" y="15"/>
                      <a:pt x="44" y="12"/>
                    </a:cubicBezTo>
                    <a:cubicBezTo>
                      <a:pt x="42" y="10"/>
                      <a:pt x="40" y="6"/>
                      <a:pt x="37" y="5"/>
                    </a:cubicBezTo>
                    <a:cubicBezTo>
                      <a:pt x="35" y="5"/>
                      <a:pt x="30" y="3"/>
                      <a:pt x="28" y="4"/>
                    </a:cubicBezTo>
                    <a:cubicBezTo>
                      <a:pt x="26" y="7"/>
                      <a:pt x="24" y="0"/>
                      <a:pt x="24" y="5"/>
                    </a:cubicBezTo>
                    <a:cubicBezTo>
                      <a:pt x="24" y="7"/>
                      <a:pt x="22" y="6"/>
                      <a:pt x="21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6" y="6"/>
                      <a:pt x="17" y="6"/>
                      <a:pt x="17" y="8"/>
                    </a:cubicBezTo>
                    <a:cubicBezTo>
                      <a:pt x="17" y="9"/>
                      <a:pt x="16" y="12"/>
                      <a:pt x="15" y="13"/>
                    </a:cubicBezTo>
                    <a:cubicBezTo>
                      <a:pt x="15" y="14"/>
                      <a:pt x="12" y="13"/>
                      <a:pt x="12" y="14"/>
                    </a:cubicBezTo>
                    <a:cubicBezTo>
                      <a:pt x="12" y="16"/>
                      <a:pt x="10" y="17"/>
                      <a:pt x="10" y="18"/>
                    </a:cubicBezTo>
                    <a:cubicBezTo>
                      <a:pt x="10" y="19"/>
                      <a:pt x="11" y="22"/>
                      <a:pt x="10" y="23"/>
                    </a:cubicBezTo>
                    <a:cubicBezTo>
                      <a:pt x="4" y="24"/>
                      <a:pt x="6" y="30"/>
                      <a:pt x="5" y="34"/>
                    </a:cubicBezTo>
                    <a:cubicBezTo>
                      <a:pt x="4" y="35"/>
                      <a:pt x="3" y="35"/>
                      <a:pt x="1" y="35"/>
                    </a:cubicBezTo>
                    <a:cubicBezTo>
                      <a:pt x="0" y="36"/>
                      <a:pt x="0" y="38"/>
                      <a:pt x="2" y="38"/>
                    </a:cubicBezTo>
                    <a:cubicBezTo>
                      <a:pt x="5" y="39"/>
                      <a:pt x="8" y="45"/>
                      <a:pt x="9" y="47"/>
                    </a:cubicBezTo>
                    <a:cubicBezTo>
                      <a:pt x="10" y="49"/>
                      <a:pt x="11" y="49"/>
                      <a:pt x="13" y="50"/>
                    </a:cubicBezTo>
                    <a:cubicBezTo>
                      <a:pt x="14" y="51"/>
                      <a:pt x="13" y="53"/>
                      <a:pt x="14" y="54"/>
                    </a:cubicBezTo>
                    <a:cubicBezTo>
                      <a:pt x="16" y="56"/>
                      <a:pt x="18" y="54"/>
                      <a:pt x="20" y="55"/>
                    </a:cubicBezTo>
                    <a:cubicBezTo>
                      <a:pt x="21" y="56"/>
                      <a:pt x="23" y="58"/>
                      <a:pt x="25" y="59"/>
                    </a:cubicBezTo>
                    <a:cubicBezTo>
                      <a:pt x="27" y="59"/>
                      <a:pt x="31" y="61"/>
                      <a:pt x="33" y="60"/>
                    </a:cubicBezTo>
                    <a:cubicBezTo>
                      <a:pt x="35" y="58"/>
                      <a:pt x="36" y="56"/>
                      <a:pt x="39" y="57"/>
                    </a:cubicBezTo>
                    <a:cubicBezTo>
                      <a:pt x="42" y="58"/>
                      <a:pt x="45" y="57"/>
                      <a:pt x="47" y="56"/>
                    </a:cubicBezTo>
                    <a:cubicBezTo>
                      <a:pt x="49" y="54"/>
                      <a:pt x="51" y="53"/>
                      <a:pt x="54" y="53"/>
                    </a:cubicBezTo>
                    <a:cubicBezTo>
                      <a:pt x="55" y="53"/>
                      <a:pt x="59" y="53"/>
                      <a:pt x="59" y="53"/>
                    </a:cubicBezTo>
                    <a:cubicBezTo>
                      <a:pt x="64" y="48"/>
                      <a:pt x="69" y="43"/>
                      <a:pt x="74" y="38"/>
                    </a:cubicBezTo>
                    <a:cubicBezTo>
                      <a:pt x="73" y="38"/>
                      <a:pt x="71" y="38"/>
                      <a:pt x="70" y="3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46" name="Freeform 747"/>
              <p:cNvSpPr>
                <a:spLocks/>
              </p:cNvSpPr>
              <p:nvPr/>
            </p:nvSpPr>
            <p:spPr bwMode="auto">
              <a:xfrm>
                <a:off x="6649557" y="3206828"/>
                <a:ext cx="409922" cy="392340"/>
              </a:xfrm>
              <a:custGeom>
                <a:avLst/>
                <a:gdLst>
                  <a:gd name="T0" fmla="*/ 86 w 87"/>
                  <a:gd name="T1" fmla="*/ 1 h 83"/>
                  <a:gd name="T2" fmla="*/ 83 w 87"/>
                  <a:gd name="T3" fmla="*/ 0 h 83"/>
                  <a:gd name="T4" fmla="*/ 79 w 87"/>
                  <a:gd name="T5" fmla="*/ 3 h 83"/>
                  <a:gd name="T6" fmla="*/ 71 w 87"/>
                  <a:gd name="T7" fmla="*/ 3 h 83"/>
                  <a:gd name="T8" fmla="*/ 69 w 87"/>
                  <a:gd name="T9" fmla="*/ 4 h 83"/>
                  <a:gd name="T10" fmla="*/ 68 w 87"/>
                  <a:gd name="T11" fmla="*/ 3 h 83"/>
                  <a:gd name="T12" fmla="*/ 63 w 87"/>
                  <a:gd name="T13" fmla="*/ 6 h 83"/>
                  <a:gd name="T14" fmla="*/ 58 w 87"/>
                  <a:gd name="T15" fmla="*/ 5 h 83"/>
                  <a:gd name="T16" fmla="*/ 53 w 87"/>
                  <a:gd name="T17" fmla="*/ 7 h 83"/>
                  <a:gd name="T18" fmla="*/ 47 w 87"/>
                  <a:gd name="T19" fmla="*/ 2 h 83"/>
                  <a:gd name="T20" fmla="*/ 44 w 87"/>
                  <a:gd name="T21" fmla="*/ 6 h 83"/>
                  <a:gd name="T22" fmla="*/ 48 w 87"/>
                  <a:gd name="T23" fmla="*/ 12 h 83"/>
                  <a:gd name="T24" fmla="*/ 56 w 87"/>
                  <a:gd name="T25" fmla="*/ 16 h 83"/>
                  <a:gd name="T26" fmla="*/ 70 w 87"/>
                  <a:gd name="T27" fmla="*/ 20 h 83"/>
                  <a:gd name="T28" fmla="*/ 63 w 87"/>
                  <a:gd name="T29" fmla="*/ 27 h 83"/>
                  <a:gd name="T30" fmla="*/ 58 w 87"/>
                  <a:gd name="T31" fmla="*/ 33 h 83"/>
                  <a:gd name="T32" fmla="*/ 55 w 87"/>
                  <a:gd name="T33" fmla="*/ 35 h 83"/>
                  <a:gd name="T34" fmla="*/ 48 w 87"/>
                  <a:gd name="T35" fmla="*/ 35 h 83"/>
                  <a:gd name="T36" fmla="*/ 42 w 87"/>
                  <a:gd name="T37" fmla="*/ 38 h 83"/>
                  <a:gd name="T38" fmla="*/ 36 w 87"/>
                  <a:gd name="T39" fmla="*/ 39 h 83"/>
                  <a:gd name="T40" fmla="*/ 32 w 87"/>
                  <a:gd name="T41" fmla="*/ 39 h 83"/>
                  <a:gd name="T42" fmla="*/ 26 w 87"/>
                  <a:gd name="T43" fmla="*/ 42 h 83"/>
                  <a:gd name="T44" fmla="*/ 21 w 87"/>
                  <a:gd name="T45" fmla="*/ 41 h 83"/>
                  <a:gd name="T46" fmla="*/ 16 w 87"/>
                  <a:gd name="T47" fmla="*/ 37 h 83"/>
                  <a:gd name="T48" fmla="*/ 11 w 87"/>
                  <a:gd name="T49" fmla="*/ 37 h 83"/>
                  <a:gd name="T50" fmla="*/ 7 w 87"/>
                  <a:gd name="T51" fmla="*/ 34 h 83"/>
                  <a:gd name="T52" fmla="*/ 0 w 87"/>
                  <a:gd name="T53" fmla="*/ 39 h 83"/>
                  <a:gd name="T54" fmla="*/ 3 w 87"/>
                  <a:gd name="T55" fmla="*/ 41 h 83"/>
                  <a:gd name="T56" fmla="*/ 4 w 87"/>
                  <a:gd name="T57" fmla="*/ 45 h 83"/>
                  <a:gd name="T58" fmla="*/ 3 w 87"/>
                  <a:gd name="T59" fmla="*/ 54 h 83"/>
                  <a:gd name="T60" fmla="*/ 0 w 87"/>
                  <a:gd name="T61" fmla="*/ 58 h 83"/>
                  <a:gd name="T62" fmla="*/ 3 w 87"/>
                  <a:gd name="T63" fmla="*/ 60 h 83"/>
                  <a:gd name="T64" fmla="*/ 1 w 87"/>
                  <a:gd name="T65" fmla="*/ 65 h 83"/>
                  <a:gd name="T66" fmla="*/ 4 w 87"/>
                  <a:gd name="T67" fmla="*/ 66 h 83"/>
                  <a:gd name="T68" fmla="*/ 15 w 87"/>
                  <a:gd name="T69" fmla="*/ 73 h 83"/>
                  <a:gd name="T70" fmla="*/ 19 w 87"/>
                  <a:gd name="T71" fmla="*/ 77 h 83"/>
                  <a:gd name="T72" fmla="*/ 26 w 87"/>
                  <a:gd name="T73" fmla="*/ 83 h 83"/>
                  <a:gd name="T74" fmla="*/ 30 w 87"/>
                  <a:gd name="T75" fmla="*/ 76 h 83"/>
                  <a:gd name="T76" fmla="*/ 33 w 87"/>
                  <a:gd name="T77" fmla="*/ 72 h 83"/>
                  <a:gd name="T78" fmla="*/ 35 w 87"/>
                  <a:gd name="T79" fmla="*/ 69 h 83"/>
                  <a:gd name="T80" fmla="*/ 40 w 87"/>
                  <a:gd name="T81" fmla="*/ 65 h 83"/>
                  <a:gd name="T82" fmla="*/ 59 w 87"/>
                  <a:gd name="T83" fmla="*/ 48 h 83"/>
                  <a:gd name="T84" fmla="*/ 77 w 87"/>
                  <a:gd name="T85" fmla="*/ 24 h 83"/>
                  <a:gd name="T86" fmla="*/ 84 w 87"/>
                  <a:gd name="T87" fmla="*/ 14 h 83"/>
                  <a:gd name="T88" fmla="*/ 86 w 87"/>
                  <a:gd name="T89" fmla="*/ 7 h 83"/>
                  <a:gd name="T90" fmla="*/ 86 w 87"/>
                  <a:gd name="T91" fmla="*/ 1 h 83"/>
                  <a:gd name="T92" fmla="*/ 86 w 87"/>
                  <a:gd name="T93" fmla="*/ 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" h="83">
                    <a:moveTo>
                      <a:pt x="86" y="1"/>
                    </a:moveTo>
                    <a:cubicBezTo>
                      <a:pt x="87" y="0"/>
                      <a:pt x="84" y="0"/>
                      <a:pt x="83" y="0"/>
                    </a:cubicBezTo>
                    <a:cubicBezTo>
                      <a:pt x="82" y="1"/>
                      <a:pt x="81" y="2"/>
                      <a:pt x="79" y="3"/>
                    </a:cubicBezTo>
                    <a:cubicBezTo>
                      <a:pt x="77" y="3"/>
                      <a:pt x="74" y="3"/>
                      <a:pt x="71" y="3"/>
                    </a:cubicBezTo>
                    <a:cubicBezTo>
                      <a:pt x="71" y="4"/>
                      <a:pt x="70" y="4"/>
                      <a:pt x="69" y="4"/>
                    </a:cubicBezTo>
                    <a:cubicBezTo>
                      <a:pt x="68" y="4"/>
                      <a:pt x="68" y="3"/>
                      <a:pt x="68" y="3"/>
                    </a:cubicBezTo>
                    <a:cubicBezTo>
                      <a:pt x="66" y="4"/>
                      <a:pt x="65" y="6"/>
                      <a:pt x="63" y="6"/>
                    </a:cubicBezTo>
                    <a:cubicBezTo>
                      <a:pt x="61" y="6"/>
                      <a:pt x="61" y="5"/>
                      <a:pt x="58" y="5"/>
                    </a:cubicBezTo>
                    <a:cubicBezTo>
                      <a:pt x="57" y="6"/>
                      <a:pt x="55" y="8"/>
                      <a:pt x="53" y="7"/>
                    </a:cubicBezTo>
                    <a:cubicBezTo>
                      <a:pt x="50" y="6"/>
                      <a:pt x="49" y="5"/>
                      <a:pt x="47" y="2"/>
                    </a:cubicBezTo>
                    <a:cubicBezTo>
                      <a:pt x="47" y="3"/>
                      <a:pt x="44" y="5"/>
                      <a:pt x="44" y="6"/>
                    </a:cubicBezTo>
                    <a:cubicBezTo>
                      <a:pt x="45" y="8"/>
                      <a:pt x="46" y="10"/>
                      <a:pt x="48" y="12"/>
                    </a:cubicBezTo>
                    <a:cubicBezTo>
                      <a:pt x="50" y="14"/>
                      <a:pt x="53" y="15"/>
                      <a:pt x="56" y="16"/>
                    </a:cubicBezTo>
                    <a:cubicBezTo>
                      <a:pt x="61" y="18"/>
                      <a:pt x="65" y="20"/>
                      <a:pt x="70" y="20"/>
                    </a:cubicBezTo>
                    <a:cubicBezTo>
                      <a:pt x="68" y="22"/>
                      <a:pt x="65" y="25"/>
                      <a:pt x="63" y="27"/>
                    </a:cubicBezTo>
                    <a:cubicBezTo>
                      <a:pt x="61" y="29"/>
                      <a:pt x="59" y="31"/>
                      <a:pt x="58" y="33"/>
                    </a:cubicBezTo>
                    <a:cubicBezTo>
                      <a:pt x="57" y="33"/>
                      <a:pt x="56" y="35"/>
                      <a:pt x="55" y="35"/>
                    </a:cubicBezTo>
                    <a:cubicBezTo>
                      <a:pt x="53" y="36"/>
                      <a:pt x="50" y="34"/>
                      <a:pt x="48" y="35"/>
                    </a:cubicBezTo>
                    <a:cubicBezTo>
                      <a:pt x="46" y="35"/>
                      <a:pt x="44" y="37"/>
                      <a:pt x="42" y="38"/>
                    </a:cubicBezTo>
                    <a:cubicBezTo>
                      <a:pt x="40" y="39"/>
                      <a:pt x="38" y="40"/>
                      <a:pt x="36" y="39"/>
                    </a:cubicBezTo>
                    <a:cubicBezTo>
                      <a:pt x="35" y="39"/>
                      <a:pt x="33" y="38"/>
                      <a:pt x="32" y="39"/>
                    </a:cubicBezTo>
                    <a:cubicBezTo>
                      <a:pt x="29" y="41"/>
                      <a:pt x="29" y="43"/>
                      <a:pt x="26" y="42"/>
                    </a:cubicBezTo>
                    <a:cubicBezTo>
                      <a:pt x="24" y="41"/>
                      <a:pt x="22" y="41"/>
                      <a:pt x="21" y="41"/>
                    </a:cubicBezTo>
                    <a:cubicBezTo>
                      <a:pt x="19" y="40"/>
                      <a:pt x="17" y="38"/>
                      <a:pt x="16" y="37"/>
                    </a:cubicBezTo>
                    <a:cubicBezTo>
                      <a:pt x="15" y="37"/>
                      <a:pt x="12" y="38"/>
                      <a:pt x="11" y="37"/>
                    </a:cubicBezTo>
                    <a:cubicBezTo>
                      <a:pt x="10" y="36"/>
                      <a:pt x="8" y="34"/>
                      <a:pt x="7" y="34"/>
                    </a:cubicBezTo>
                    <a:cubicBezTo>
                      <a:pt x="3" y="35"/>
                      <a:pt x="2" y="36"/>
                      <a:pt x="0" y="39"/>
                    </a:cubicBezTo>
                    <a:cubicBezTo>
                      <a:pt x="0" y="40"/>
                      <a:pt x="3" y="40"/>
                      <a:pt x="3" y="41"/>
                    </a:cubicBezTo>
                    <a:cubicBezTo>
                      <a:pt x="3" y="43"/>
                      <a:pt x="3" y="44"/>
                      <a:pt x="4" y="45"/>
                    </a:cubicBezTo>
                    <a:cubicBezTo>
                      <a:pt x="6" y="47"/>
                      <a:pt x="5" y="52"/>
                      <a:pt x="3" y="54"/>
                    </a:cubicBezTo>
                    <a:cubicBezTo>
                      <a:pt x="2" y="55"/>
                      <a:pt x="1" y="56"/>
                      <a:pt x="0" y="58"/>
                    </a:cubicBezTo>
                    <a:cubicBezTo>
                      <a:pt x="0" y="61"/>
                      <a:pt x="2" y="59"/>
                      <a:pt x="3" y="60"/>
                    </a:cubicBezTo>
                    <a:cubicBezTo>
                      <a:pt x="3" y="60"/>
                      <a:pt x="0" y="64"/>
                      <a:pt x="1" y="65"/>
                    </a:cubicBezTo>
                    <a:cubicBezTo>
                      <a:pt x="2" y="65"/>
                      <a:pt x="3" y="66"/>
                      <a:pt x="4" y="66"/>
                    </a:cubicBezTo>
                    <a:cubicBezTo>
                      <a:pt x="8" y="69"/>
                      <a:pt x="12" y="71"/>
                      <a:pt x="15" y="73"/>
                    </a:cubicBezTo>
                    <a:cubicBezTo>
                      <a:pt x="18" y="74"/>
                      <a:pt x="19" y="74"/>
                      <a:pt x="19" y="77"/>
                    </a:cubicBezTo>
                    <a:cubicBezTo>
                      <a:pt x="19" y="79"/>
                      <a:pt x="25" y="82"/>
                      <a:pt x="26" y="83"/>
                    </a:cubicBezTo>
                    <a:cubicBezTo>
                      <a:pt x="28" y="80"/>
                      <a:pt x="29" y="78"/>
                      <a:pt x="30" y="76"/>
                    </a:cubicBezTo>
                    <a:cubicBezTo>
                      <a:pt x="30" y="74"/>
                      <a:pt x="31" y="72"/>
                      <a:pt x="33" y="72"/>
                    </a:cubicBezTo>
                    <a:cubicBezTo>
                      <a:pt x="34" y="71"/>
                      <a:pt x="34" y="70"/>
                      <a:pt x="35" y="69"/>
                    </a:cubicBezTo>
                    <a:cubicBezTo>
                      <a:pt x="37" y="68"/>
                      <a:pt x="38" y="67"/>
                      <a:pt x="40" y="65"/>
                    </a:cubicBezTo>
                    <a:cubicBezTo>
                      <a:pt x="45" y="57"/>
                      <a:pt x="52" y="53"/>
                      <a:pt x="59" y="48"/>
                    </a:cubicBezTo>
                    <a:cubicBezTo>
                      <a:pt x="68" y="42"/>
                      <a:pt x="73" y="33"/>
                      <a:pt x="77" y="24"/>
                    </a:cubicBezTo>
                    <a:cubicBezTo>
                      <a:pt x="79" y="20"/>
                      <a:pt x="82" y="18"/>
                      <a:pt x="84" y="14"/>
                    </a:cubicBezTo>
                    <a:cubicBezTo>
                      <a:pt x="85" y="12"/>
                      <a:pt x="85" y="9"/>
                      <a:pt x="86" y="7"/>
                    </a:cubicBezTo>
                    <a:cubicBezTo>
                      <a:pt x="86" y="6"/>
                      <a:pt x="85" y="2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47" name="Freeform 748"/>
              <p:cNvSpPr>
                <a:spLocks/>
              </p:cNvSpPr>
              <p:nvPr/>
            </p:nvSpPr>
            <p:spPr bwMode="auto">
              <a:xfrm>
                <a:off x="6834424" y="3184317"/>
                <a:ext cx="41796" cy="51454"/>
              </a:xfrm>
              <a:custGeom>
                <a:avLst/>
                <a:gdLst>
                  <a:gd name="T0" fmla="*/ 3 w 9"/>
                  <a:gd name="T1" fmla="*/ 2 h 11"/>
                  <a:gd name="T2" fmla="*/ 1 w 9"/>
                  <a:gd name="T3" fmla="*/ 5 h 11"/>
                  <a:gd name="T4" fmla="*/ 0 w 9"/>
                  <a:gd name="T5" fmla="*/ 10 h 11"/>
                  <a:gd name="T6" fmla="*/ 8 w 9"/>
                  <a:gd name="T7" fmla="*/ 7 h 11"/>
                  <a:gd name="T8" fmla="*/ 4 w 9"/>
                  <a:gd name="T9" fmla="*/ 6 h 11"/>
                  <a:gd name="T10" fmla="*/ 8 w 9"/>
                  <a:gd name="T11" fmla="*/ 3 h 11"/>
                  <a:gd name="T12" fmla="*/ 3 w 9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3" y="2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5"/>
                      <a:pt x="0" y="9"/>
                      <a:pt x="0" y="10"/>
                    </a:cubicBezTo>
                    <a:cubicBezTo>
                      <a:pt x="2" y="11"/>
                      <a:pt x="7" y="7"/>
                      <a:pt x="8" y="7"/>
                    </a:cubicBezTo>
                    <a:cubicBezTo>
                      <a:pt x="8" y="6"/>
                      <a:pt x="5" y="5"/>
                      <a:pt x="4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7" y="0"/>
                      <a:pt x="5" y="0"/>
                      <a:pt x="3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48" name="Freeform 749"/>
              <p:cNvSpPr>
                <a:spLocks/>
              </p:cNvSpPr>
              <p:nvPr/>
            </p:nvSpPr>
            <p:spPr bwMode="auto">
              <a:xfrm>
                <a:off x="6551498" y="3391743"/>
                <a:ext cx="122172" cy="131852"/>
              </a:xfrm>
              <a:custGeom>
                <a:avLst/>
                <a:gdLst>
                  <a:gd name="T0" fmla="*/ 22 w 26"/>
                  <a:gd name="T1" fmla="*/ 18 h 28"/>
                  <a:gd name="T2" fmla="*/ 25 w 26"/>
                  <a:gd name="T3" fmla="*/ 14 h 28"/>
                  <a:gd name="T4" fmla="*/ 26 w 26"/>
                  <a:gd name="T5" fmla="*/ 8 h 28"/>
                  <a:gd name="T6" fmla="*/ 24 w 26"/>
                  <a:gd name="T7" fmla="*/ 3 h 28"/>
                  <a:gd name="T8" fmla="*/ 21 w 26"/>
                  <a:gd name="T9" fmla="*/ 0 h 28"/>
                  <a:gd name="T10" fmla="*/ 16 w 26"/>
                  <a:gd name="T11" fmla="*/ 1 h 28"/>
                  <a:gd name="T12" fmla="*/ 12 w 26"/>
                  <a:gd name="T13" fmla="*/ 3 h 28"/>
                  <a:gd name="T14" fmla="*/ 6 w 26"/>
                  <a:gd name="T15" fmla="*/ 2 h 28"/>
                  <a:gd name="T16" fmla="*/ 7 w 26"/>
                  <a:gd name="T17" fmla="*/ 8 h 28"/>
                  <a:gd name="T18" fmla="*/ 6 w 26"/>
                  <a:gd name="T19" fmla="*/ 12 h 28"/>
                  <a:gd name="T20" fmla="*/ 2 w 26"/>
                  <a:gd name="T21" fmla="*/ 16 h 28"/>
                  <a:gd name="T22" fmla="*/ 0 w 26"/>
                  <a:gd name="T23" fmla="*/ 22 h 28"/>
                  <a:gd name="T24" fmla="*/ 0 w 26"/>
                  <a:gd name="T25" fmla="*/ 27 h 28"/>
                  <a:gd name="T26" fmla="*/ 4 w 26"/>
                  <a:gd name="T27" fmla="*/ 26 h 28"/>
                  <a:gd name="T28" fmla="*/ 11 w 26"/>
                  <a:gd name="T29" fmla="*/ 25 h 28"/>
                  <a:gd name="T30" fmla="*/ 14 w 26"/>
                  <a:gd name="T31" fmla="*/ 20 h 28"/>
                  <a:gd name="T32" fmla="*/ 21 w 26"/>
                  <a:gd name="T33" fmla="*/ 20 h 28"/>
                  <a:gd name="T34" fmla="*/ 22 w 26"/>
                  <a:gd name="T35" fmla="*/ 18 h 28"/>
                  <a:gd name="T36" fmla="*/ 22 w 26"/>
                  <a:gd name="T3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8">
                    <a:moveTo>
                      <a:pt x="22" y="18"/>
                    </a:moveTo>
                    <a:cubicBezTo>
                      <a:pt x="22" y="16"/>
                      <a:pt x="24" y="15"/>
                      <a:pt x="25" y="14"/>
                    </a:cubicBezTo>
                    <a:cubicBezTo>
                      <a:pt x="26" y="13"/>
                      <a:pt x="26" y="10"/>
                      <a:pt x="26" y="8"/>
                    </a:cubicBezTo>
                    <a:cubicBezTo>
                      <a:pt x="26" y="6"/>
                      <a:pt x="24" y="5"/>
                      <a:pt x="24" y="3"/>
                    </a:cubicBezTo>
                    <a:cubicBezTo>
                      <a:pt x="24" y="1"/>
                      <a:pt x="22" y="1"/>
                      <a:pt x="21" y="0"/>
                    </a:cubicBezTo>
                    <a:cubicBezTo>
                      <a:pt x="20" y="1"/>
                      <a:pt x="18" y="0"/>
                      <a:pt x="16" y="1"/>
                    </a:cubicBezTo>
                    <a:cubicBezTo>
                      <a:pt x="15" y="2"/>
                      <a:pt x="13" y="4"/>
                      <a:pt x="12" y="3"/>
                    </a:cubicBezTo>
                    <a:cubicBezTo>
                      <a:pt x="10" y="1"/>
                      <a:pt x="7" y="0"/>
                      <a:pt x="6" y="2"/>
                    </a:cubicBezTo>
                    <a:cubicBezTo>
                      <a:pt x="5" y="4"/>
                      <a:pt x="6" y="7"/>
                      <a:pt x="7" y="8"/>
                    </a:cubicBezTo>
                    <a:cubicBezTo>
                      <a:pt x="8" y="10"/>
                      <a:pt x="7" y="10"/>
                      <a:pt x="6" y="12"/>
                    </a:cubicBezTo>
                    <a:cubicBezTo>
                      <a:pt x="5" y="14"/>
                      <a:pt x="3" y="15"/>
                      <a:pt x="2" y="16"/>
                    </a:cubicBezTo>
                    <a:cubicBezTo>
                      <a:pt x="1" y="18"/>
                      <a:pt x="0" y="19"/>
                      <a:pt x="0" y="22"/>
                    </a:cubicBezTo>
                    <a:cubicBezTo>
                      <a:pt x="0" y="23"/>
                      <a:pt x="1" y="25"/>
                      <a:pt x="0" y="27"/>
                    </a:cubicBezTo>
                    <a:cubicBezTo>
                      <a:pt x="2" y="28"/>
                      <a:pt x="2" y="27"/>
                      <a:pt x="4" y="26"/>
                    </a:cubicBezTo>
                    <a:cubicBezTo>
                      <a:pt x="6" y="25"/>
                      <a:pt x="9" y="25"/>
                      <a:pt x="11" y="25"/>
                    </a:cubicBezTo>
                    <a:cubicBezTo>
                      <a:pt x="10" y="22"/>
                      <a:pt x="12" y="21"/>
                      <a:pt x="14" y="20"/>
                    </a:cubicBezTo>
                    <a:cubicBezTo>
                      <a:pt x="16" y="19"/>
                      <a:pt x="20" y="17"/>
                      <a:pt x="21" y="20"/>
                    </a:cubicBezTo>
                    <a:cubicBezTo>
                      <a:pt x="21" y="19"/>
                      <a:pt x="21" y="18"/>
                      <a:pt x="22" y="18"/>
                    </a:cubicBezTo>
                    <a:cubicBezTo>
                      <a:pt x="22" y="16"/>
                      <a:pt x="21" y="18"/>
                      <a:pt x="22" y="18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49" name="Freeform 750"/>
              <p:cNvSpPr>
                <a:spLocks/>
              </p:cNvSpPr>
              <p:nvPr/>
            </p:nvSpPr>
            <p:spPr bwMode="auto">
              <a:xfrm>
                <a:off x="6537029" y="3542890"/>
                <a:ext cx="46618" cy="46630"/>
              </a:xfrm>
              <a:custGeom>
                <a:avLst/>
                <a:gdLst>
                  <a:gd name="T0" fmla="*/ 1 w 10"/>
                  <a:gd name="T1" fmla="*/ 6 h 10"/>
                  <a:gd name="T2" fmla="*/ 3 w 10"/>
                  <a:gd name="T3" fmla="*/ 10 h 10"/>
                  <a:gd name="T4" fmla="*/ 9 w 10"/>
                  <a:gd name="T5" fmla="*/ 5 h 10"/>
                  <a:gd name="T6" fmla="*/ 8 w 10"/>
                  <a:gd name="T7" fmla="*/ 0 h 10"/>
                  <a:gd name="T8" fmla="*/ 4 w 10"/>
                  <a:gd name="T9" fmla="*/ 1 h 10"/>
                  <a:gd name="T10" fmla="*/ 0 w 10"/>
                  <a:gd name="T11" fmla="*/ 1 h 10"/>
                  <a:gd name="T12" fmla="*/ 1 w 10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1" y="6"/>
                    </a:moveTo>
                    <a:cubicBezTo>
                      <a:pt x="2" y="7"/>
                      <a:pt x="2" y="9"/>
                      <a:pt x="3" y="10"/>
                    </a:cubicBezTo>
                    <a:cubicBezTo>
                      <a:pt x="5" y="9"/>
                      <a:pt x="7" y="7"/>
                      <a:pt x="9" y="5"/>
                    </a:cubicBezTo>
                    <a:cubicBezTo>
                      <a:pt x="10" y="3"/>
                      <a:pt x="5" y="4"/>
                      <a:pt x="8" y="0"/>
                    </a:cubicBezTo>
                    <a:cubicBezTo>
                      <a:pt x="7" y="0"/>
                      <a:pt x="3" y="0"/>
                      <a:pt x="4" y="1"/>
                    </a:cubicBezTo>
                    <a:cubicBezTo>
                      <a:pt x="5" y="3"/>
                      <a:pt x="1" y="2"/>
                      <a:pt x="0" y="1"/>
                    </a:cubicBezTo>
                    <a:cubicBezTo>
                      <a:pt x="0" y="3"/>
                      <a:pt x="1" y="4"/>
                      <a:pt x="1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50" name="Freeform 751"/>
              <p:cNvSpPr>
                <a:spLocks/>
              </p:cNvSpPr>
              <p:nvPr/>
            </p:nvSpPr>
            <p:spPr bwMode="auto">
              <a:xfrm>
                <a:off x="6537029" y="3513948"/>
                <a:ext cx="51440" cy="43415"/>
              </a:xfrm>
              <a:custGeom>
                <a:avLst/>
                <a:gdLst>
                  <a:gd name="T0" fmla="*/ 3 w 11"/>
                  <a:gd name="T1" fmla="*/ 1 h 9"/>
                  <a:gd name="T2" fmla="*/ 0 w 11"/>
                  <a:gd name="T3" fmla="*/ 7 h 9"/>
                  <a:gd name="T4" fmla="*/ 4 w 11"/>
                  <a:gd name="T5" fmla="*/ 7 h 9"/>
                  <a:gd name="T6" fmla="*/ 8 w 11"/>
                  <a:gd name="T7" fmla="*/ 6 h 9"/>
                  <a:gd name="T8" fmla="*/ 7 w 11"/>
                  <a:gd name="T9" fmla="*/ 0 h 9"/>
                  <a:gd name="T10" fmla="*/ 3 w 11"/>
                  <a:gd name="T11" fmla="*/ 1 h 9"/>
                  <a:gd name="T12" fmla="*/ 3 w 11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3" y="1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1" y="8"/>
                      <a:pt x="5" y="9"/>
                      <a:pt x="4" y="7"/>
                    </a:cubicBezTo>
                    <a:cubicBezTo>
                      <a:pt x="3" y="6"/>
                      <a:pt x="7" y="6"/>
                      <a:pt x="8" y="6"/>
                    </a:cubicBezTo>
                    <a:cubicBezTo>
                      <a:pt x="11" y="5"/>
                      <a:pt x="8" y="1"/>
                      <a:pt x="7" y="0"/>
                    </a:cubicBezTo>
                    <a:cubicBezTo>
                      <a:pt x="5" y="1"/>
                      <a:pt x="5" y="2"/>
                      <a:pt x="3" y="1"/>
                    </a:cubicBezTo>
                    <a:cubicBezTo>
                      <a:pt x="2" y="1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51" name="Freeform 752"/>
              <p:cNvSpPr>
                <a:spLocks/>
              </p:cNvSpPr>
              <p:nvPr/>
            </p:nvSpPr>
            <p:spPr bwMode="auto">
              <a:xfrm>
                <a:off x="6546675" y="3499475"/>
                <a:ext cx="253991" cy="274961"/>
              </a:xfrm>
              <a:custGeom>
                <a:avLst/>
                <a:gdLst>
                  <a:gd name="T0" fmla="*/ 41 w 54"/>
                  <a:gd name="T1" fmla="*/ 13 h 58"/>
                  <a:gd name="T2" fmla="*/ 23 w 54"/>
                  <a:gd name="T3" fmla="*/ 3 h 58"/>
                  <a:gd name="T4" fmla="*/ 17 w 54"/>
                  <a:gd name="T5" fmla="*/ 7 h 58"/>
                  <a:gd name="T6" fmla="*/ 21 w 54"/>
                  <a:gd name="T7" fmla="*/ 9 h 58"/>
                  <a:gd name="T8" fmla="*/ 17 w 54"/>
                  <a:gd name="T9" fmla="*/ 9 h 58"/>
                  <a:gd name="T10" fmla="*/ 13 w 54"/>
                  <a:gd name="T11" fmla="*/ 10 h 58"/>
                  <a:gd name="T12" fmla="*/ 11 w 54"/>
                  <a:gd name="T13" fmla="*/ 8 h 58"/>
                  <a:gd name="T14" fmla="*/ 12 w 54"/>
                  <a:gd name="T15" fmla="*/ 4 h 58"/>
                  <a:gd name="T16" fmla="*/ 5 w 54"/>
                  <a:gd name="T17" fmla="*/ 3 h 58"/>
                  <a:gd name="T18" fmla="*/ 7 w 54"/>
                  <a:gd name="T19" fmla="*/ 8 h 58"/>
                  <a:gd name="T20" fmla="*/ 5 w 54"/>
                  <a:gd name="T21" fmla="*/ 12 h 58"/>
                  <a:gd name="T22" fmla="*/ 6 w 54"/>
                  <a:gd name="T23" fmla="*/ 16 h 58"/>
                  <a:gd name="T24" fmla="*/ 2 w 54"/>
                  <a:gd name="T25" fmla="*/ 18 h 58"/>
                  <a:gd name="T26" fmla="*/ 1 w 54"/>
                  <a:gd name="T27" fmla="*/ 21 h 58"/>
                  <a:gd name="T28" fmla="*/ 5 w 54"/>
                  <a:gd name="T29" fmla="*/ 33 h 58"/>
                  <a:gd name="T30" fmla="*/ 12 w 54"/>
                  <a:gd name="T31" fmla="*/ 42 h 58"/>
                  <a:gd name="T32" fmla="*/ 15 w 54"/>
                  <a:gd name="T33" fmla="*/ 43 h 58"/>
                  <a:gd name="T34" fmla="*/ 17 w 54"/>
                  <a:gd name="T35" fmla="*/ 45 h 58"/>
                  <a:gd name="T36" fmla="*/ 24 w 54"/>
                  <a:gd name="T37" fmla="*/ 47 h 58"/>
                  <a:gd name="T38" fmla="*/ 25 w 54"/>
                  <a:gd name="T39" fmla="*/ 53 h 58"/>
                  <a:gd name="T40" fmla="*/ 27 w 54"/>
                  <a:gd name="T41" fmla="*/ 55 h 58"/>
                  <a:gd name="T42" fmla="*/ 30 w 54"/>
                  <a:gd name="T43" fmla="*/ 55 h 58"/>
                  <a:gd name="T44" fmla="*/ 33 w 54"/>
                  <a:gd name="T45" fmla="*/ 56 h 58"/>
                  <a:gd name="T46" fmla="*/ 36 w 54"/>
                  <a:gd name="T47" fmla="*/ 55 h 58"/>
                  <a:gd name="T48" fmla="*/ 42 w 54"/>
                  <a:gd name="T49" fmla="*/ 55 h 58"/>
                  <a:gd name="T50" fmla="*/ 46 w 54"/>
                  <a:gd name="T51" fmla="*/ 54 h 58"/>
                  <a:gd name="T52" fmla="*/ 54 w 54"/>
                  <a:gd name="T53" fmla="*/ 49 h 58"/>
                  <a:gd name="T54" fmla="*/ 49 w 54"/>
                  <a:gd name="T55" fmla="*/ 36 h 58"/>
                  <a:gd name="T56" fmla="*/ 49 w 54"/>
                  <a:gd name="T57" fmla="*/ 32 h 58"/>
                  <a:gd name="T58" fmla="*/ 46 w 54"/>
                  <a:gd name="T59" fmla="*/ 28 h 58"/>
                  <a:gd name="T60" fmla="*/ 48 w 54"/>
                  <a:gd name="T61" fmla="*/ 20 h 58"/>
                  <a:gd name="T62" fmla="*/ 45 w 54"/>
                  <a:gd name="T63" fmla="*/ 18 h 58"/>
                  <a:gd name="T64" fmla="*/ 41 w 54"/>
                  <a:gd name="T65" fmla="*/ 16 h 58"/>
                  <a:gd name="T66" fmla="*/ 41 w 54"/>
                  <a:gd name="T6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58">
                    <a:moveTo>
                      <a:pt x="41" y="13"/>
                    </a:moveTo>
                    <a:cubicBezTo>
                      <a:pt x="35" y="9"/>
                      <a:pt x="29" y="6"/>
                      <a:pt x="23" y="3"/>
                    </a:cubicBezTo>
                    <a:cubicBezTo>
                      <a:pt x="22" y="5"/>
                      <a:pt x="19" y="7"/>
                      <a:pt x="17" y="7"/>
                    </a:cubicBezTo>
                    <a:cubicBezTo>
                      <a:pt x="17" y="7"/>
                      <a:pt x="21" y="8"/>
                      <a:pt x="21" y="9"/>
                    </a:cubicBezTo>
                    <a:cubicBezTo>
                      <a:pt x="20" y="10"/>
                      <a:pt x="18" y="9"/>
                      <a:pt x="17" y="9"/>
                    </a:cubicBezTo>
                    <a:cubicBezTo>
                      <a:pt x="15" y="8"/>
                      <a:pt x="15" y="9"/>
                      <a:pt x="13" y="10"/>
                    </a:cubicBezTo>
                    <a:cubicBezTo>
                      <a:pt x="13" y="10"/>
                      <a:pt x="11" y="9"/>
                      <a:pt x="11" y="8"/>
                    </a:cubicBezTo>
                    <a:cubicBezTo>
                      <a:pt x="10" y="7"/>
                      <a:pt x="11" y="5"/>
                      <a:pt x="12" y="4"/>
                    </a:cubicBezTo>
                    <a:cubicBezTo>
                      <a:pt x="13" y="0"/>
                      <a:pt x="7" y="2"/>
                      <a:pt x="5" y="3"/>
                    </a:cubicBezTo>
                    <a:cubicBezTo>
                      <a:pt x="6" y="4"/>
                      <a:pt x="8" y="7"/>
                      <a:pt x="7" y="8"/>
                    </a:cubicBezTo>
                    <a:cubicBezTo>
                      <a:pt x="7" y="9"/>
                      <a:pt x="3" y="12"/>
                      <a:pt x="5" y="12"/>
                    </a:cubicBezTo>
                    <a:cubicBezTo>
                      <a:pt x="8" y="13"/>
                      <a:pt x="7" y="14"/>
                      <a:pt x="6" y="16"/>
                    </a:cubicBezTo>
                    <a:cubicBezTo>
                      <a:pt x="5" y="16"/>
                      <a:pt x="3" y="17"/>
                      <a:pt x="2" y="18"/>
                    </a:cubicBezTo>
                    <a:cubicBezTo>
                      <a:pt x="0" y="19"/>
                      <a:pt x="1" y="19"/>
                      <a:pt x="1" y="21"/>
                    </a:cubicBezTo>
                    <a:cubicBezTo>
                      <a:pt x="2" y="26"/>
                      <a:pt x="4" y="29"/>
                      <a:pt x="5" y="33"/>
                    </a:cubicBezTo>
                    <a:cubicBezTo>
                      <a:pt x="5" y="38"/>
                      <a:pt x="9" y="40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6" y="43"/>
                      <a:pt x="16" y="44"/>
                      <a:pt x="17" y="45"/>
                    </a:cubicBezTo>
                    <a:cubicBezTo>
                      <a:pt x="19" y="45"/>
                      <a:pt x="22" y="45"/>
                      <a:pt x="24" y="47"/>
                    </a:cubicBezTo>
                    <a:cubicBezTo>
                      <a:pt x="25" y="48"/>
                      <a:pt x="25" y="51"/>
                      <a:pt x="25" y="53"/>
                    </a:cubicBezTo>
                    <a:cubicBezTo>
                      <a:pt x="26" y="54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1" y="55"/>
                      <a:pt x="32" y="55"/>
                      <a:pt x="33" y="56"/>
                    </a:cubicBezTo>
                    <a:cubicBezTo>
                      <a:pt x="34" y="57"/>
                      <a:pt x="35" y="56"/>
                      <a:pt x="36" y="55"/>
                    </a:cubicBezTo>
                    <a:cubicBezTo>
                      <a:pt x="38" y="54"/>
                      <a:pt x="40" y="58"/>
                      <a:pt x="42" y="55"/>
                    </a:cubicBezTo>
                    <a:cubicBezTo>
                      <a:pt x="42" y="53"/>
                      <a:pt x="45" y="54"/>
                      <a:pt x="46" y="54"/>
                    </a:cubicBezTo>
                    <a:cubicBezTo>
                      <a:pt x="49" y="53"/>
                      <a:pt x="51" y="51"/>
                      <a:pt x="54" y="49"/>
                    </a:cubicBezTo>
                    <a:cubicBezTo>
                      <a:pt x="49" y="46"/>
                      <a:pt x="49" y="42"/>
                      <a:pt x="49" y="36"/>
                    </a:cubicBezTo>
                    <a:cubicBezTo>
                      <a:pt x="48" y="35"/>
                      <a:pt x="50" y="33"/>
                      <a:pt x="49" y="32"/>
                    </a:cubicBezTo>
                    <a:cubicBezTo>
                      <a:pt x="48" y="31"/>
                      <a:pt x="46" y="30"/>
                      <a:pt x="46" y="28"/>
                    </a:cubicBezTo>
                    <a:cubicBezTo>
                      <a:pt x="46" y="27"/>
                      <a:pt x="48" y="20"/>
                      <a:pt x="48" y="20"/>
                    </a:cubicBezTo>
                    <a:cubicBezTo>
                      <a:pt x="47" y="20"/>
                      <a:pt x="46" y="19"/>
                      <a:pt x="45" y="18"/>
                    </a:cubicBezTo>
                    <a:cubicBezTo>
                      <a:pt x="44" y="17"/>
                      <a:pt x="43" y="17"/>
                      <a:pt x="41" y="16"/>
                    </a:cubicBezTo>
                    <a:cubicBezTo>
                      <a:pt x="41" y="15"/>
                      <a:pt x="41" y="14"/>
                      <a:pt x="41" y="1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52" name="Freeform 753"/>
              <p:cNvSpPr>
                <a:spLocks/>
              </p:cNvSpPr>
              <p:nvPr/>
            </p:nvSpPr>
            <p:spPr bwMode="auto">
              <a:xfrm>
                <a:off x="6085312" y="3433549"/>
                <a:ext cx="126995" cy="146325"/>
              </a:xfrm>
              <a:custGeom>
                <a:avLst/>
                <a:gdLst>
                  <a:gd name="T0" fmla="*/ 15 w 27"/>
                  <a:gd name="T1" fmla="*/ 29 h 31"/>
                  <a:gd name="T2" fmla="*/ 15 w 27"/>
                  <a:gd name="T3" fmla="*/ 24 h 31"/>
                  <a:gd name="T4" fmla="*/ 17 w 27"/>
                  <a:gd name="T5" fmla="*/ 24 h 31"/>
                  <a:gd name="T6" fmla="*/ 19 w 27"/>
                  <a:gd name="T7" fmla="*/ 21 h 31"/>
                  <a:gd name="T8" fmla="*/ 21 w 27"/>
                  <a:gd name="T9" fmla="*/ 24 h 31"/>
                  <a:gd name="T10" fmla="*/ 24 w 27"/>
                  <a:gd name="T11" fmla="*/ 23 h 31"/>
                  <a:gd name="T12" fmla="*/ 26 w 27"/>
                  <a:gd name="T13" fmla="*/ 24 h 31"/>
                  <a:gd name="T14" fmla="*/ 26 w 27"/>
                  <a:gd name="T15" fmla="*/ 21 h 31"/>
                  <a:gd name="T16" fmla="*/ 26 w 27"/>
                  <a:gd name="T17" fmla="*/ 14 h 31"/>
                  <a:gd name="T18" fmla="*/ 25 w 27"/>
                  <a:gd name="T19" fmla="*/ 11 h 31"/>
                  <a:gd name="T20" fmla="*/ 26 w 27"/>
                  <a:gd name="T21" fmla="*/ 6 h 31"/>
                  <a:gd name="T22" fmla="*/ 21 w 27"/>
                  <a:gd name="T23" fmla="*/ 4 h 31"/>
                  <a:gd name="T24" fmla="*/ 19 w 27"/>
                  <a:gd name="T25" fmla="*/ 0 h 31"/>
                  <a:gd name="T26" fmla="*/ 14 w 27"/>
                  <a:gd name="T27" fmla="*/ 0 h 31"/>
                  <a:gd name="T28" fmla="*/ 11 w 27"/>
                  <a:gd name="T29" fmla="*/ 7 h 31"/>
                  <a:gd name="T30" fmla="*/ 5 w 27"/>
                  <a:gd name="T31" fmla="*/ 7 h 31"/>
                  <a:gd name="T32" fmla="*/ 4 w 27"/>
                  <a:gd name="T33" fmla="*/ 7 h 31"/>
                  <a:gd name="T34" fmla="*/ 4 w 27"/>
                  <a:gd name="T35" fmla="*/ 10 h 31"/>
                  <a:gd name="T36" fmla="*/ 0 w 27"/>
                  <a:gd name="T37" fmla="*/ 16 h 31"/>
                  <a:gd name="T38" fmla="*/ 4 w 27"/>
                  <a:gd name="T39" fmla="*/ 23 h 31"/>
                  <a:gd name="T40" fmla="*/ 9 w 27"/>
                  <a:gd name="T41" fmla="*/ 28 h 31"/>
                  <a:gd name="T42" fmla="*/ 11 w 27"/>
                  <a:gd name="T43" fmla="*/ 31 h 31"/>
                  <a:gd name="T44" fmla="*/ 15 w 27"/>
                  <a:gd name="T45" fmla="*/ 29 h 31"/>
                  <a:gd name="T46" fmla="*/ 15 w 27"/>
                  <a:gd name="T47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31">
                    <a:moveTo>
                      <a:pt x="15" y="29"/>
                    </a:moveTo>
                    <a:cubicBezTo>
                      <a:pt x="15" y="28"/>
                      <a:pt x="13" y="24"/>
                      <a:pt x="15" y="24"/>
                    </a:cubicBezTo>
                    <a:cubicBezTo>
                      <a:pt x="15" y="24"/>
                      <a:pt x="17" y="24"/>
                      <a:pt x="17" y="24"/>
                    </a:cubicBezTo>
                    <a:cubicBezTo>
                      <a:pt x="18" y="23"/>
                      <a:pt x="18" y="21"/>
                      <a:pt x="19" y="21"/>
                    </a:cubicBezTo>
                    <a:cubicBezTo>
                      <a:pt x="20" y="22"/>
                      <a:pt x="21" y="23"/>
                      <a:pt x="21" y="24"/>
                    </a:cubicBezTo>
                    <a:cubicBezTo>
                      <a:pt x="22" y="25"/>
                      <a:pt x="22" y="23"/>
                      <a:pt x="24" y="23"/>
                    </a:cubicBezTo>
                    <a:cubicBezTo>
                      <a:pt x="24" y="23"/>
                      <a:pt x="26" y="25"/>
                      <a:pt x="26" y="24"/>
                    </a:cubicBezTo>
                    <a:cubicBezTo>
                      <a:pt x="26" y="23"/>
                      <a:pt x="26" y="22"/>
                      <a:pt x="26" y="21"/>
                    </a:cubicBezTo>
                    <a:cubicBezTo>
                      <a:pt x="27" y="19"/>
                      <a:pt x="27" y="16"/>
                      <a:pt x="26" y="14"/>
                    </a:cubicBezTo>
                    <a:cubicBezTo>
                      <a:pt x="25" y="13"/>
                      <a:pt x="25" y="12"/>
                      <a:pt x="25" y="11"/>
                    </a:cubicBezTo>
                    <a:cubicBezTo>
                      <a:pt x="25" y="9"/>
                      <a:pt x="27" y="8"/>
                      <a:pt x="26" y="6"/>
                    </a:cubicBezTo>
                    <a:cubicBezTo>
                      <a:pt x="25" y="3"/>
                      <a:pt x="21" y="7"/>
                      <a:pt x="21" y="4"/>
                    </a:cubicBezTo>
                    <a:cubicBezTo>
                      <a:pt x="21" y="2"/>
                      <a:pt x="22" y="0"/>
                      <a:pt x="19" y="0"/>
                    </a:cubicBezTo>
                    <a:cubicBezTo>
                      <a:pt x="18" y="0"/>
                      <a:pt x="16" y="0"/>
                      <a:pt x="14" y="0"/>
                    </a:cubicBezTo>
                    <a:cubicBezTo>
                      <a:pt x="10" y="0"/>
                      <a:pt x="15" y="7"/>
                      <a:pt x="11" y="7"/>
                    </a:cubicBezTo>
                    <a:cubicBezTo>
                      <a:pt x="9" y="7"/>
                      <a:pt x="7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9"/>
                      <a:pt x="4" y="9"/>
                      <a:pt x="4" y="10"/>
                    </a:cubicBezTo>
                    <a:cubicBezTo>
                      <a:pt x="4" y="12"/>
                      <a:pt x="0" y="14"/>
                      <a:pt x="0" y="16"/>
                    </a:cubicBezTo>
                    <a:cubicBezTo>
                      <a:pt x="1" y="18"/>
                      <a:pt x="3" y="21"/>
                      <a:pt x="4" y="23"/>
                    </a:cubicBezTo>
                    <a:cubicBezTo>
                      <a:pt x="6" y="24"/>
                      <a:pt x="7" y="26"/>
                      <a:pt x="9" y="28"/>
                    </a:cubicBezTo>
                    <a:cubicBezTo>
                      <a:pt x="10" y="29"/>
                      <a:pt x="11" y="30"/>
                      <a:pt x="11" y="31"/>
                    </a:cubicBezTo>
                    <a:cubicBezTo>
                      <a:pt x="12" y="30"/>
                      <a:pt x="14" y="30"/>
                      <a:pt x="15" y="29"/>
                    </a:cubicBezTo>
                    <a:cubicBezTo>
                      <a:pt x="15" y="29"/>
                      <a:pt x="14" y="30"/>
                      <a:pt x="15" y="29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53" name="Freeform 754"/>
              <p:cNvSpPr>
                <a:spLocks/>
              </p:cNvSpPr>
              <p:nvPr/>
            </p:nvSpPr>
            <p:spPr bwMode="auto">
              <a:xfrm>
                <a:off x="6093349" y="3433549"/>
                <a:ext cx="53049" cy="33767"/>
              </a:xfrm>
              <a:custGeom>
                <a:avLst/>
                <a:gdLst>
                  <a:gd name="T0" fmla="*/ 11 w 11"/>
                  <a:gd name="T1" fmla="*/ 7 h 7"/>
                  <a:gd name="T2" fmla="*/ 11 w 11"/>
                  <a:gd name="T3" fmla="*/ 0 h 7"/>
                  <a:gd name="T4" fmla="*/ 3 w 11"/>
                  <a:gd name="T5" fmla="*/ 1 h 7"/>
                  <a:gd name="T6" fmla="*/ 0 w 11"/>
                  <a:gd name="T7" fmla="*/ 4 h 7"/>
                  <a:gd name="T8" fmla="*/ 2 w 11"/>
                  <a:gd name="T9" fmla="*/ 7 h 7"/>
                  <a:gd name="T10" fmla="*/ 11 w 11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11" y="5"/>
                      <a:pt x="11" y="2"/>
                      <a:pt x="11" y="0"/>
                    </a:cubicBezTo>
                    <a:cubicBezTo>
                      <a:pt x="8" y="0"/>
                      <a:pt x="6" y="1"/>
                      <a:pt x="3" y="1"/>
                    </a:cubicBezTo>
                    <a:cubicBezTo>
                      <a:pt x="4" y="2"/>
                      <a:pt x="1" y="3"/>
                      <a:pt x="0" y="4"/>
                    </a:cubicBezTo>
                    <a:cubicBezTo>
                      <a:pt x="0" y="5"/>
                      <a:pt x="2" y="6"/>
                      <a:pt x="2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54" name="Freeform 755"/>
              <p:cNvSpPr>
                <a:spLocks/>
              </p:cNvSpPr>
              <p:nvPr/>
            </p:nvSpPr>
            <p:spPr bwMode="auto">
              <a:xfrm>
                <a:off x="6075665" y="3179493"/>
                <a:ext cx="173614" cy="268528"/>
              </a:xfrm>
              <a:custGeom>
                <a:avLst/>
                <a:gdLst>
                  <a:gd name="T0" fmla="*/ 29 w 37"/>
                  <a:gd name="T1" fmla="*/ 55 h 57"/>
                  <a:gd name="T2" fmla="*/ 37 w 37"/>
                  <a:gd name="T3" fmla="*/ 55 h 57"/>
                  <a:gd name="T4" fmla="*/ 33 w 37"/>
                  <a:gd name="T5" fmla="*/ 48 h 57"/>
                  <a:gd name="T6" fmla="*/ 32 w 37"/>
                  <a:gd name="T7" fmla="*/ 44 h 57"/>
                  <a:gd name="T8" fmla="*/ 30 w 37"/>
                  <a:gd name="T9" fmla="*/ 40 h 57"/>
                  <a:gd name="T10" fmla="*/ 32 w 37"/>
                  <a:gd name="T11" fmla="*/ 32 h 57"/>
                  <a:gd name="T12" fmla="*/ 34 w 37"/>
                  <a:gd name="T13" fmla="*/ 27 h 57"/>
                  <a:gd name="T14" fmla="*/ 31 w 37"/>
                  <a:gd name="T15" fmla="*/ 21 h 57"/>
                  <a:gd name="T16" fmla="*/ 28 w 37"/>
                  <a:gd name="T17" fmla="*/ 16 h 57"/>
                  <a:gd name="T18" fmla="*/ 34 w 37"/>
                  <a:gd name="T19" fmla="*/ 16 h 57"/>
                  <a:gd name="T20" fmla="*/ 32 w 37"/>
                  <a:gd name="T21" fmla="*/ 6 h 57"/>
                  <a:gd name="T22" fmla="*/ 30 w 37"/>
                  <a:gd name="T23" fmla="*/ 2 h 57"/>
                  <a:gd name="T24" fmla="*/ 27 w 37"/>
                  <a:gd name="T25" fmla="*/ 0 h 57"/>
                  <a:gd name="T26" fmla="*/ 28 w 37"/>
                  <a:gd name="T27" fmla="*/ 9 h 57"/>
                  <a:gd name="T28" fmla="*/ 23 w 37"/>
                  <a:gd name="T29" fmla="*/ 18 h 57"/>
                  <a:gd name="T30" fmla="*/ 21 w 37"/>
                  <a:gd name="T31" fmla="*/ 22 h 57"/>
                  <a:gd name="T32" fmla="*/ 18 w 37"/>
                  <a:gd name="T33" fmla="*/ 27 h 57"/>
                  <a:gd name="T34" fmla="*/ 15 w 37"/>
                  <a:gd name="T35" fmla="*/ 33 h 57"/>
                  <a:gd name="T36" fmla="*/ 11 w 37"/>
                  <a:gd name="T37" fmla="*/ 31 h 57"/>
                  <a:gd name="T38" fmla="*/ 2 w 37"/>
                  <a:gd name="T39" fmla="*/ 39 h 57"/>
                  <a:gd name="T40" fmla="*/ 1 w 37"/>
                  <a:gd name="T41" fmla="*/ 42 h 57"/>
                  <a:gd name="T42" fmla="*/ 4 w 37"/>
                  <a:gd name="T43" fmla="*/ 45 h 57"/>
                  <a:gd name="T44" fmla="*/ 5 w 37"/>
                  <a:gd name="T45" fmla="*/ 45 h 57"/>
                  <a:gd name="T46" fmla="*/ 7 w 37"/>
                  <a:gd name="T47" fmla="*/ 48 h 57"/>
                  <a:gd name="T48" fmla="*/ 7 w 37"/>
                  <a:gd name="T49" fmla="*/ 55 h 57"/>
                  <a:gd name="T50" fmla="*/ 16 w 37"/>
                  <a:gd name="T51" fmla="*/ 54 h 57"/>
                  <a:gd name="T52" fmla="*/ 29 w 37"/>
                  <a:gd name="T53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57">
                    <a:moveTo>
                      <a:pt x="29" y="55"/>
                    </a:moveTo>
                    <a:cubicBezTo>
                      <a:pt x="32" y="55"/>
                      <a:pt x="35" y="57"/>
                      <a:pt x="37" y="55"/>
                    </a:cubicBezTo>
                    <a:cubicBezTo>
                      <a:pt x="37" y="51"/>
                      <a:pt x="35" y="50"/>
                      <a:pt x="33" y="48"/>
                    </a:cubicBezTo>
                    <a:cubicBezTo>
                      <a:pt x="32" y="47"/>
                      <a:pt x="32" y="46"/>
                      <a:pt x="32" y="44"/>
                    </a:cubicBezTo>
                    <a:cubicBezTo>
                      <a:pt x="31" y="43"/>
                      <a:pt x="30" y="42"/>
                      <a:pt x="30" y="40"/>
                    </a:cubicBezTo>
                    <a:cubicBezTo>
                      <a:pt x="29" y="36"/>
                      <a:pt x="31" y="35"/>
                      <a:pt x="32" y="32"/>
                    </a:cubicBezTo>
                    <a:cubicBezTo>
                      <a:pt x="33" y="30"/>
                      <a:pt x="34" y="29"/>
                      <a:pt x="34" y="27"/>
                    </a:cubicBezTo>
                    <a:cubicBezTo>
                      <a:pt x="33" y="25"/>
                      <a:pt x="33" y="23"/>
                      <a:pt x="31" y="21"/>
                    </a:cubicBezTo>
                    <a:cubicBezTo>
                      <a:pt x="31" y="21"/>
                      <a:pt x="26" y="18"/>
                      <a:pt x="28" y="16"/>
                    </a:cubicBezTo>
                    <a:cubicBezTo>
                      <a:pt x="29" y="15"/>
                      <a:pt x="32" y="16"/>
                      <a:pt x="34" y="16"/>
                    </a:cubicBezTo>
                    <a:cubicBezTo>
                      <a:pt x="32" y="12"/>
                      <a:pt x="32" y="10"/>
                      <a:pt x="32" y="6"/>
                    </a:cubicBezTo>
                    <a:cubicBezTo>
                      <a:pt x="32" y="5"/>
                      <a:pt x="32" y="3"/>
                      <a:pt x="30" y="2"/>
                    </a:cubicBezTo>
                    <a:cubicBezTo>
                      <a:pt x="30" y="1"/>
                      <a:pt x="27" y="0"/>
                      <a:pt x="27" y="0"/>
                    </a:cubicBezTo>
                    <a:cubicBezTo>
                      <a:pt x="27" y="2"/>
                      <a:pt x="33" y="7"/>
                      <a:pt x="28" y="9"/>
                    </a:cubicBezTo>
                    <a:cubicBezTo>
                      <a:pt x="25" y="11"/>
                      <a:pt x="24" y="14"/>
                      <a:pt x="23" y="18"/>
                    </a:cubicBezTo>
                    <a:cubicBezTo>
                      <a:pt x="22" y="19"/>
                      <a:pt x="22" y="22"/>
                      <a:pt x="21" y="22"/>
                    </a:cubicBezTo>
                    <a:cubicBezTo>
                      <a:pt x="19" y="23"/>
                      <a:pt x="19" y="25"/>
                      <a:pt x="18" y="27"/>
                    </a:cubicBezTo>
                    <a:cubicBezTo>
                      <a:pt x="17" y="29"/>
                      <a:pt x="16" y="31"/>
                      <a:pt x="15" y="33"/>
                    </a:cubicBezTo>
                    <a:cubicBezTo>
                      <a:pt x="13" y="35"/>
                      <a:pt x="12" y="31"/>
                      <a:pt x="11" y="31"/>
                    </a:cubicBezTo>
                    <a:cubicBezTo>
                      <a:pt x="6" y="31"/>
                      <a:pt x="3" y="35"/>
                      <a:pt x="2" y="39"/>
                    </a:cubicBezTo>
                    <a:cubicBezTo>
                      <a:pt x="2" y="40"/>
                      <a:pt x="0" y="41"/>
                      <a:pt x="1" y="42"/>
                    </a:cubicBezTo>
                    <a:cubicBezTo>
                      <a:pt x="2" y="43"/>
                      <a:pt x="3" y="44"/>
                      <a:pt x="4" y="45"/>
                    </a:cubicBezTo>
                    <a:cubicBezTo>
                      <a:pt x="4" y="46"/>
                      <a:pt x="5" y="44"/>
                      <a:pt x="5" y="45"/>
                    </a:cubicBezTo>
                    <a:cubicBezTo>
                      <a:pt x="6" y="46"/>
                      <a:pt x="7" y="47"/>
                      <a:pt x="7" y="48"/>
                    </a:cubicBezTo>
                    <a:cubicBezTo>
                      <a:pt x="8" y="50"/>
                      <a:pt x="7" y="53"/>
                      <a:pt x="7" y="55"/>
                    </a:cubicBezTo>
                    <a:cubicBezTo>
                      <a:pt x="10" y="54"/>
                      <a:pt x="13" y="54"/>
                      <a:pt x="16" y="54"/>
                    </a:cubicBezTo>
                    <a:cubicBezTo>
                      <a:pt x="20" y="54"/>
                      <a:pt x="25" y="55"/>
                      <a:pt x="29" y="5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55" name="Freeform 756"/>
              <p:cNvSpPr>
                <a:spLocks/>
              </p:cNvSpPr>
              <p:nvPr/>
            </p:nvSpPr>
            <p:spPr bwMode="auto">
              <a:xfrm>
                <a:off x="5890800" y="3192357"/>
                <a:ext cx="70731" cy="146325"/>
              </a:xfrm>
              <a:custGeom>
                <a:avLst/>
                <a:gdLst>
                  <a:gd name="T0" fmla="*/ 11 w 15"/>
                  <a:gd name="T1" fmla="*/ 0 h 31"/>
                  <a:gd name="T2" fmla="*/ 9 w 15"/>
                  <a:gd name="T3" fmla="*/ 4 h 31"/>
                  <a:gd name="T4" fmla="*/ 4 w 15"/>
                  <a:gd name="T5" fmla="*/ 5 h 31"/>
                  <a:gd name="T6" fmla="*/ 1 w 15"/>
                  <a:gd name="T7" fmla="*/ 8 h 31"/>
                  <a:gd name="T8" fmla="*/ 3 w 15"/>
                  <a:gd name="T9" fmla="*/ 13 h 31"/>
                  <a:gd name="T10" fmla="*/ 6 w 15"/>
                  <a:gd name="T11" fmla="*/ 31 h 31"/>
                  <a:gd name="T12" fmla="*/ 11 w 15"/>
                  <a:gd name="T13" fmla="*/ 30 h 31"/>
                  <a:gd name="T14" fmla="*/ 11 w 15"/>
                  <a:gd name="T15" fmla="*/ 27 h 31"/>
                  <a:gd name="T16" fmla="*/ 11 w 15"/>
                  <a:gd name="T17" fmla="*/ 18 h 31"/>
                  <a:gd name="T18" fmla="*/ 15 w 15"/>
                  <a:gd name="T19" fmla="*/ 9 h 31"/>
                  <a:gd name="T20" fmla="*/ 14 w 15"/>
                  <a:gd name="T21" fmla="*/ 3 h 31"/>
                  <a:gd name="T22" fmla="*/ 11 w 15"/>
                  <a:gd name="T23" fmla="*/ 0 h 31"/>
                  <a:gd name="T24" fmla="*/ 11 w 15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1">
                    <a:moveTo>
                      <a:pt x="11" y="0"/>
                    </a:moveTo>
                    <a:cubicBezTo>
                      <a:pt x="9" y="2"/>
                      <a:pt x="10" y="2"/>
                      <a:pt x="9" y="4"/>
                    </a:cubicBezTo>
                    <a:cubicBezTo>
                      <a:pt x="8" y="6"/>
                      <a:pt x="6" y="5"/>
                      <a:pt x="4" y="5"/>
                    </a:cubicBezTo>
                    <a:cubicBezTo>
                      <a:pt x="4" y="5"/>
                      <a:pt x="2" y="7"/>
                      <a:pt x="1" y="8"/>
                    </a:cubicBezTo>
                    <a:cubicBezTo>
                      <a:pt x="0" y="9"/>
                      <a:pt x="2" y="11"/>
                      <a:pt x="3" y="13"/>
                    </a:cubicBezTo>
                    <a:cubicBezTo>
                      <a:pt x="7" y="18"/>
                      <a:pt x="4" y="25"/>
                      <a:pt x="6" y="31"/>
                    </a:cubicBezTo>
                    <a:cubicBezTo>
                      <a:pt x="7" y="31"/>
                      <a:pt x="9" y="31"/>
                      <a:pt x="11" y="30"/>
                    </a:cubicBezTo>
                    <a:cubicBezTo>
                      <a:pt x="12" y="30"/>
                      <a:pt x="12" y="29"/>
                      <a:pt x="11" y="27"/>
                    </a:cubicBezTo>
                    <a:cubicBezTo>
                      <a:pt x="11" y="24"/>
                      <a:pt x="11" y="21"/>
                      <a:pt x="11" y="18"/>
                    </a:cubicBezTo>
                    <a:cubicBezTo>
                      <a:pt x="11" y="14"/>
                      <a:pt x="14" y="12"/>
                      <a:pt x="15" y="9"/>
                    </a:cubicBezTo>
                    <a:cubicBezTo>
                      <a:pt x="15" y="6"/>
                      <a:pt x="15" y="5"/>
                      <a:pt x="14" y="3"/>
                    </a:cubicBezTo>
                    <a:cubicBezTo>
                      <a:pt x="14" y="3"/>
                      <a:pt x="11" y="0"/>
                      <a:pt x="11" y="0"/>
                    </a:cubicBezTo>
                    <a:cubicBezTo>
                      <a:pt x="10" y="1"/>
                      <a:pt x="11" y="0"/>
                      <a:pt x="1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56" name="Freeform 757"/>
              <p:cNvSpPr>
                <a:spLocks/>
              </p:cNvSpPr>
              <p:nvPr/>
            </p:nvSpPr>
            <p:spPr bwMode="auto">
              <a:xfrm>
                <a:off x="5939026" y="3155372"/>
                <a:ext cx="278104" cy="241194"/>
              </a:xfrm>
              <a:custGeom>
                <a:avLst/>
                <a:gdLst>
                  <a:gd name="T0" fmla="*/ 31 w 59"/>
                  <a:gd name="T1" fmla="*/ 42 h 51"/>
                  <a:gd name="T2" fmla="*/ 37 w 59"/>
                  <a:gd name="T3" fmla="*/ 37 h 51"/>
                  <a:gd name="T4" fmla="*/ 40 w 59"/>
                  <a:gd name="T5" fmla="*/ 36 h 51"/>
                  <a:gd name="T6" fmla="*/ 43 w 59"/>
                  <a:gd name="T7" fmla="*/ 38 h 51"/>
                  <a:gd name="T8" fmla="*/ 47 w 59"/>
                  <a:gd name="T9" fmla="*/ 32 h 51"/>
                  <a:gd name="T10" fmla="*/ 48 w 59"/>
                  <a:gd name="T11" fmla="*/ 28 h 51"/>
                  <a:gd name="T12" fmla="*/ 51 w 59"/>
                  <a:gd name="T13" fmla="*/ 27 h 51"/>
                  <a:gd name="T14" fmla="*/ 56 w 59"/>
                  <a:gd name="T15" fmla="*/ 14 h 51"/>
                  <a:gd name="T16" fmla="*/ 59 w 59"/>
                  <a:gd name="T17" fmla="*/ 11 h 51"/>
                  <a:gd name="T18" fmla="*/ 57 w 59"/>
                  <a:gd name="T19" fmla="*/ 8 h 51"/>
                  <a:gd name="T20" fmla="*/ 56 w 59"/>
                  <a:gd name="T21" fmla="*/ 6 h 51"/>
                  <a:gd name="T22" fmla="*/ 54 w 59"/>
                  <a:gd name="T23" fmla="*/ 1 h 51"/>
                  <a:gd name="T24" fmla="*/ 48 w 59"/>
                  <a:gd name="T25" fmla="*/ 5 h 51"/>
                  <a:gd name="T26" fmla="*/ 40 w 59"/>
                  <a:gd name="T27" fmla="*/ 4 h 51"/>
                  <a:gd name="T28" fmla="*/ 32 w 59"/>
                  <a:gd name="T29" fmla="*/ 6 h 51"/>
                  <a:gd name="T30" fmla="*/ 26 w 59"/>
                  <a:gd name="T31" fmla="*/ 4 h 51"/>
                  <a:gd name="T32" fmla="*/ 19 w 59"/>
                  <a:gd name="T33" fmla="*/ 3 h 51"/>
                  <a:gd name="T34" fmla="*/ 13 w 59"/>
                  <a:gd name="T35" fmla="*/ 1 h 51"/>
                  <a:gd name="T36" fmla="*/ 8 w 59"/>
                  <a:gd name="T37" fmla="*/ 3 h 51"/>
                  <a:gd name="T38" fmla="*/ 7 w 59"/>
                  <a:gd name="T39" fmla="*/ 6 h 51"/>
                  <a:gd name="T40" fmla="*/ 6 w 59"/>
                  <a:gd name="T41" fmla="*/ 10 h 51"/>
                  <a:gd name="T42" fmla="*/ 5 w 59"/>
                  <a:gd name="T43" fmla="*/ 16 h 51"/>
                  <a:gd name="T44" fmla="*/ 1 w 59"/>
                  <a:gd name="T45" fmla="*/ 24 h 51"/>
                  <a:gd name="T46" fmla="*/ 2 w 59"/>
                  <a:gd name="T47" fmla="*/ 38 h 51"/>
                  <a:gd name="T48" fmla="*/ 5 w 59"/>
                  <a:gd name="T49" fmla="*/ 38 h 51"/>
                  <a:gd name="T50" fmla="*/ 9 w 59"/>
                  <a:gd name="T51" fmla="*/ 39 h 51"/>
                  <a:gd name="T52" fmla="*/ 14 w 59"/>
                  <a:gd name="T53" fmla="*/ 43 h 51"/>
                  <a:gd name="T54" fmla="*/ 14 w 59"/>
                  <a:gd name="T55" fmla="*/ 45 h 51"/>
                  <a:gd name="T56" fmla="*/ 16 w 59"/>
                  <a:gd name="T57" fmla="*/ 48 h 51"/>
                  <a:gd name="T58" fmla="*/ 23 w 59"/>
                  <a:gd name="T59" fmla="*/ 47 h 51"/>
                  <a:gd name="T60" fmla="*/ 22 w 59"/>
                  <a:gd name="T61" fmla="*/ 48 h 51"/>
                  <a:gd name="T62" fmla="*/ 27 w 59"/>
                  <a:gd name="T63" fmla="*/ 47 h 51"/>
                  <a:gd name="T64" fmla="*/ 30 w 59"/>
                  <a:gd name="T65" fmla="*/ 47 h 51"/>
                  <a:gd name="T66" fmla="*/ 31 w 59"/>
                  <a:gd name="T67" fmla="*/ 42 h 51"/>
                  <a:gd name="T68" fmla="*/ 31 w 59"/>
                  <a:gd name="T69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51">
                    <a:moveTo>
                      <a:pt x="31" y="42"/>
                    </a:moveTo>
                    <a:cubicBezTo>
                      <a:pt x="32" y="40"/>
                      <a:pt x="35" y="37"/>
                      <a:pt x="37" y="37"/>
                    </a:cubicBezTo>
                    <a:cubicBezTo>
                      <a:pt x="38" y="36"/>
                      <a:pt x="40" y="36"/>
                      <a:pt x="40" y="36"/>
                    </a:cubicBezTo>
                    <a:cubicBezTo>
                      <a:pt x="41" y="37"/>
                      <a:pt x="42" y="39"/>
                      <a:pt x="43" y="38"/>
                    </a:cubicBezTo>
                    <a:cubicBezTo>
                      <a:pt x="45" y="37"/>
                      <a:pt x="46" y="34"/>
                      <a:pt x="47" y="32"/>
                    </a:cubicBezTo>
                    <a:cubicBezTo>
                      <a:pt x="47" y="31"/>
                      <a:pt x="48" y="29"/>
                      <a:pt x="48" y="28"/>
                    </a:cubicBezTo>
                    <a:cubicBezTo>
                      <a:pt x="49" y="27"/>
                      <a:pt x="50" y="28"/>
                      <a:pt x="51" y="27"/>
                    </a:cubicBezTo>
                    <a:cubicBezTo>
                      <a:pt x="51" y="25"/>
                      <a:pt x="53" y="14"/>
                      <a:pt x="56" y="14"/>
                    </a:cubicBezTo>
                    <a:cubicBezTo>
                      <a:pt x="58" y="14"/>
                      <a:pt x="59" y="12"/>
                      <a:pt x="59" y="11"/>
                    </a:cubicBezTo>
                    <a:cubicBezTo>
                      <a:pt x="59" y="9"/>
                      <a:pt x="57" y="9"/>
                      <a:pt x="57" y="8"/>
                    </a:cubicBezTo>
                    <a:cubicBezTo>
                      <a:pt x="57" y="7"/>
                      <a:pt x="56" y="7"/>
                      <a:pt x="56" y="6"/>
                    </a:cubicBezTo>
                    <a:cubicBezTo>
                      <a:pt x="55" y="4"/>
                      <a:pt x="55" y="3"/>
                      <a:pt x="54" y="1"/>
                    </a:cubicBezTo>
                    <a:cubicBezTo>
                      <a:pt x="53" y="2"/>
                      <a:pt x="50" y="5"/>
                      <a:pt x="48" y="5"/>
                    </a:cubicBezTo>
                    <a:cubicBezTo>
                      <a:pt x="45" y="4"/>
                      <a:pt x="43" y="4"/>
                      <a:pt x="40" y="4"/>
                    </a:cubicBezTo>
                    <a:cubicBezTo>
                      <a:pt x="37" y="4"/>
                      <a:pt x="35" y="6"/>
                      <a:pt x="32" y="6"/>
                    </a:cubicBezTo>
                    <a:cubicBezTo>
                      <a:pt x="30" y="6"/>
                      <a:pt x="28" y="3"/>
                      <a:pt x="26" y="4"/>
                    </a:cubicBezTo>
                    <a:cubicBezTo>
                      <a:pt x="22" y="6"/>
                      <a:pt x="21" y="5"/>
                      <a:pt x="19" y="3"/>
                    </a:cubicBezTo>
                    <a:cubicBezTo>
                      <a:pt x="18" y="2"/>
                      <a:pt x="15" y="0"/>
                      <a:pt x="13" y="1"/>
                    </a:cubicBezTo>
                    <a:cubicBezTo>
                      <a:pt x="12" y="1"/>
                      <a:pt x="9" y="2"/>
                      <a:pt x="8" y="3"/>
                    </a:cubicBezTo>
                    <a:cubicBezTo>
                      <a:pt x="7" y="4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0"/>
                    </a:cubicBezTo>
                    <a:cubicBezTo>
                      <a:pt x="5" y="12"/>
                      <a:pt x="5" y="14"/>
                      <a:pt x="5" y="16"/>
                    </a:cubicBezTo>
                    <a:cubicBezTo>
                      <a:pt x="5" y="19"/>
                      <a:pt x="2" y="21"/>
                      <a:pt x="1" y="24"/>
                    </a:cubicBezTo>
                    <a:cubicBezTo>
                      <a:pt x="0" y="27"/>
                      <a:pt x="1" y="34"/>
                      <a:pt x="2" y="38"/>
                    </a:cubicBezTo>
                    <a:cubicBezTo>
                      <a:pt x="2" y="39"/>
                      <a:pt x="4" y="38"/>
                      <a:pt x="5" y="38"/>
                    </a:cubicBezTo>
                    <a:cubicBezTo>
                      <a:pt x="6" y="38"/>
                      <a:pt x="8" y="39"/>
                      <a:pt x="9" y="39"/>
                    </a:cubicBezTo>
                    <a:cubicBezTo>
                      <a:pt x="10" y="40"/>
                      <a:pt x="14" y="42"/>
                      <a:pt x="14" y="43"/>
                    </a:cubicBezTo>
                    <a:cubicBezTo>
                      <a:pt x="14" y="44"/>
                      <a:pt x="14" y="44"/>
                      <a:pt x="14" y="45"/>
                    </a:cubicBezTo>
                    <a:cubicBezTo>
                      <a:pt x="14" y="46"/>
                      <a:pt x="15" y="47"/>
                      <a:pt x="16" y="48"/>
                    </a:cubicBezTo>
                    <a:cubicBezTo>
                      <a:pt x="18" y="51"/>
                      <a:pt x="21" y="46"/>
                      <a:pt x="23" y="47"/>
                    </a:cubicBezTo>
                    <a:cubicBezTo>
                      <a:pt x="23" y="47"/>
                      <a:pt x="22" y="48"/>
                      <a:pt x="22" y="48"/>
                    </a:cubicBezTo>
                    <a:cubicBezTo>
                      <a:pt x="22" y="47"/>
                      <a:pt x="27" y="47"/>
                      <a:pt x="27" y="47"/>
                    </a:cubicBezTo>
                    <a:cubicBezTo>
                      <a:pt x="29" y="47"/>
                      <a:pt x="29" y="45"/>
                      <a:pt x="30" y="47"/>
                    </a:cubicBezTo>
                    <a:cubicBezTo>
                      <a:pt x="31" y="45"/>
                      <a:pt x="31" y="44"/>
                      <a:pt x="31" y="42"/>
                    </a:cubicBezTo>
                    <a:cubicBezTo>
                      <a:pt x="32" y="41"/>
                      <a:pt x="31" y="43"/>
                      <a:pt x="31" y="4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57" name="Freeform 758"/>
              <p:cNvSpPr>
                <a:spLocks/>
              </p:cNvSpPr>
              <p:nvPr/>
            </p:nvSpPr>
            <p:spPr bwMode="auto">
              <a:xfrm>
                <a:off x="5739692" y="3126428"/>
                <a:ext cx="199335" cy="141501"/>
              </a:xfrm>
              <a:custGeom>
                <a:avLst/>
                <a:gdLst>
                  <a:gd name="T0" fmla="*/ 35 w 42"/>
                  <a:gd name="T1" fmla="*/ 20 h 30"/>
                  <a:gd name="T2" fmla="*/ 41 w 42"/>
                  <a:gd name="T3" fmla="*/ 17 h 30"/>
                  <a:gd name="T4" fmla="*/ 38 w 42"/>
                  <a:gd name="T5" fmla="*/ 13 h 30"/>
                  <a:gd name="T6" fmla="*/ 33 w 42"/>
                  <a:gd name="T7" fmla="*/ 10 h 30"/>
                  <a:gd name="T8" fmla="*/ 32 w 42"/>
                  <a:gd name="T9" fmla="*/ 7 h 30"/>
                  <a:gd name="T10" fmla="*/ 30 w 42"/>
                  <a:gd name="T11" fmla="*/ 1 h 30"/>
                  <a:gd name="T12" fmla="*/ 26 w 42"/>
                  <a:gd name="T13" fmla="*/ 0 h 30"/>
                  <a:gd name="T14" fmla="*/ 22 w 42"/>
                  <a:gd name="T15" fmla="*/ 2 h 30"/>
                  <a:gd name="T16" fmla="*/ 19 w 42"/>
                  <a:gd name="T17" fmla="*/ 4 h 30"/>
                  <a:gd name="T18" fmla="*/ 17 w 42"/>
                  <a:gd name="T19" fmla="*/ 5 h 30"/>
                  <a:gd name="T20" fmla="*/ 11 w 42"/>
                  <a:gd name="T21" fmla="*/ 10 h 30"/>
                  <a:gd name="T22" fmla="*/ 9 w 42"/>
                  <a:gd name="T23" fmla="*/ 10 h 30"/>
                  <a:gd name="T24" fmla="*/ 7 w 42"/>
                  <a:gd name="T25" fmla="*/ 14 h 30"/>
                  <a:gd name="T26" fmla="*/ 5 w 42"/>
                  <a:gd name="T27" fmla="*/ 16 h 30"/>
                  <a:gd name="T28" fmla="*/ 2 w 42"/>
                  <a:gd name="T29" fmla="*/ 18 h 30"/>
                  <a:gd name="T30" fmla="*/ 1 w 42"/>
                  <a:gd name="T31" fmla="*/ 24 h 30"/>
                  <a:gd name="T32" fmla="*/ 8 w 42"/>
                  <a:gd name="T33" fmla="*/ 28 h 30"/>
                  <a:gd name="T34" fmla="*/ 16 w 42"/>
                  <a:gd name="T35" fmla="*/ 30 h 30"/>
                  <a:gd name="T36" fmla="*/ 15 w 42"/>
                  <a:gd name="T37" fmla="*/ 22 h 30"/>
                  <a:gd name="T38" fmla="*/ 26 w 42"/>
                  <a:gd name="T39" fmla="*/ 22 h 30"/>
                  <a:gd name="T40" fmla="*/ 35 w 42"/>
                  <a:gd name="T41" fmla="*/ 20 h 30"/>
                  <a:gd name="T42" fmla="*/ 35 w 42"/>
                  <a:gd name="T4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30">
                    <a:moveTo>
                      <a:pt x="35" y="20"/>
                    </a:moveTo>
                    <a:cubicBezTo>
                      <a:pt x="37" y="17"/>
                      <a:pt x="40" y="20"/>
                      <a:pt x="41" y="17"/>
                    </a:cubicBezTo>
                    <a:cubicBezTo>
                      <a:pt x="42" y="16"/>
                      <a:pt x="39" y="13"/>
                      <a:pt x="38" y="13"/>
                    </a:cubicBezTo>
                    <a:cubicBezTo>
                      <a:pt x="37" y="15"/>
                      <a:pt x="34" y="11"/>
                      <a:pt x="33" y="10"/>
                    </a:cubicBezTo>
                    <a:cubicBezTo>
                      <a:pt x="33" y="9"/>
                      <a:pt x="33" y="8"/>
                      <a:pt x="32" y="7"/>
                    </a:cubicBezTo>
                    <a:cubicBezTo>
                      <a:pt x="30" y="5"/>
                      <a:pt x="30" y="4"/>
                      <a:pt x="30" y="1"/>
                    </a:cubicBezTo>
                    <a:cubicBezTo>
                      <a:pt x="29" y="1"/>
                      <a:pt x="27" y="0"/>
                      <a:pt x="26" y="0"/>
                    </a:cubicBezTo>
                    <a:cubicBezTo>
                      <a:pt x="24" y="1"/>
                      <a:pt x="23" y="2"/>
                      <a:pt x="22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8" y="6"/>
                      <a:pt x="18" y="4"/>
                      <a:pt x="17" y="5"/>
                    </a:cubicBezTo>
                    <a:cubicBezTo>
                      <a:pt x="15" y="6"/>
                      <a:pt x="13" y="11"/>
                      <a:pt x="11" y="10"/>
                    </a:cubicBezTo>
                    <a:cubicBezTo>
                      <a:pt x="10" y="10"/>
                      <a:pt x="9" y="8"/>
                      <a:pt x="9" y="10"/>
                    </a:cubicBezTo>
                    <a:cubicBezTo>
                      <a:pt x="8" y="11"/>
                      <a:pt x="8" y="13"/>
                      <a:pt x="7" y="14"/>
                    </a:cubicBezTo>
                    <a:cubicBezTo>
                      <a:pt x="7" y="15"/>
                      <a:pt x="7" y="16"/>
                      <a:pt x="5" y="16"/>
                    </a:cubicBezTo>
                    <a:cubicBezTo>
                      <a:pt x="5" y="16"/>
                      <a:pt x="1" y="17"/>
                      <a:pt x="2" y="18"/>
                    </a:cubicBezTo>
                    <a:cubicBezTo>
                      <a:pt x="5" y="20"/>
                      <a:pt x="0" y="23"/>
                      <a:pt x="1" y="24"/>
                    </a:cubicBezTo>
                    <a:cubicBezTo>
                      <a:pt x="3" y="25"/>
                      <a:pt x="5" y="30"/>
                      <a:pt x="8" y="28"/>
                    </a:cubicBezTo>
                    <a:cubicBezTo>
                      <a:pt x="11" y="26"/>
                      <a:pt x="13" y="27"/>
                      <a:pt x="16" y="30"/>
                    </a:cubicBezTo>
                    <a:cubicBezTo>
                      <a:pt x="15" y="27"/>
                      <a:pt x="15" y="24"/>
                      <a:pt x="15" y="22"/>
                    </a:cubicBezTo>
                    <a:cubicBezTo>
                      <a:pt x="19" y="22"/>
                      <a:pt x="22" y="22"/>
                      <a:pt x="26" y="22"/>
                    </a:cubicBezTo>
                    <a:cubicBezTo>
                      <a:pt x="29" y="22"/>
                      <a:pt x="34" y="23"/>
                      <a:pt x="35" y="20"/>
                    </a:cubicBezTo>
                    <a:cubicBezTo>
                      <a:pt x="36" y="18"/>
                      <a:pt x="35" y="20"/>
                      <a:pt x="35" y="2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58" name="Freeform 759"/>
              <p:cNvSpPr>
                <a:spLocks/>
              </p:cNvSpPr>
              <p:nvPr/>
            </p:nvSpPr>
            <p:spPr bwMode="auto">
              <a:xfrm>
                <a:off x="5873117" y="3230946"/>
                <a:ext cx="46618" cy="112558"/>
              </a:xfrm>
              <a:custGeom>
                <a:avLst/>
                <a:gdLst>
                  <a:gd name="T0" fmla="*/ 9 w 10"/>
                  <a:gd name="T1" fmla="*/ 10 h 24"/>
                  <a:gd name="T2" fmla="*/ 8 w 10"/>
                  <a:gd name="T3" fmla="*/ 6 h 24"/>
                  <a:gd name="T4" fmla="*/ 5 w 10"/>
                  <a:gd name="T5" fmla="*/ 0 h 24"/>
                  <a:gd name="T6" fmla="*/ 2 w 10"/>
                  <a:gd name="T7" fmla="*/ 0 h 24"/>
                  <a:gd name="T8" fmla="*/ 2 w 10"/>
                  <a:gd name="T9" fmla="*/ 3 h 24"/>
                  <a:gd name="T10" fmla="*/ 2 w 10"/>
                  <a:gd name="T11" fmla="*/ 9 h 24"/>
                  <a:gd name="T12" fmla="*/ 4 w 10"/>
                  <a:gd name="T13" fmla="*/ 15 h 24"/>
                  <a:gd name="T14" fmla="*/ 4 w 10"/>
                  <a:gd name="T15" fmla="*/ 21 h 24"/>
                  <a:gd name="T16" fmla="*/ 6 w 10"/>
                  <a:gd name="T17" fmla="*/ 23 h 24"/>
                  <a:gd name="T18" fmla="*/ 9 w 10"/>
                  <a:gd name="T19" fmla="*/ 23 h 24"/>
                  <a:gd name="T20" fmla="*/ 9 w 10"/>
                  <a:gd name="T21" fmla="*/ 10 h 24"/>
                  <a:gd name="T22" fmla="*/ 9 w 10"/>
                  <a:gd name="T23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24">
                    <a:moveTo>
                      <a:pt x="9" y="10"/>
                    </a:moveTo>
                    <a:cubicBezTo>
                      <a:pt x="9" y="9"/>
                      <a:pt x="9" y="7"/>
                      <a:pt x="8" y="6"/>
                    </a:cubicBezTo>
                    <a:cubicBezTo>
                      <a:pt x="7" y="5"/>
                      <a:pt x="4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3" y="5"/>
                      <a:pt x="2" y="7"/>
                      <a:pt x="2" y="9"/>
                    </a:cubicBezTo>
                    <a:cubicBezTo>
                      <a:pt x="1" y="12"/>
                      <a:pt x="3" y="12"/>
                      <a:pt x="4" y="15"/>
                    </a:cubicBezTo>
                    <a:cubicBezTo>
                      <a:pt x="4" y="17"/>
                      <a:pt x="3" y="19"/>
                      <a:pt x="4" y="21"/>
                    </a:cubicBezTo>
                    <a:cubicBezTo>
                      <a:pt x="4" y="22"/>
                      <a:pt x="5" y="23"/>
                      <a:pt x="6" y="23"/>
                    </a:cubicBezTo>
                    <a:cubicBezTo>
                      <a:pt x="7" y="24"/>
                      <a:pt x="10" y="24"/>
                      <a:pt x="9" y="23"/>
                    </a:cubicBezTo>
                    <a:cubicBezTo>
                      <a:pt x="9" y="19"/>
                      <a:pt x="9" y="15"/>
                      <a:pt x="9" y="10"/>
                    </a:cubicBezTo>
                    <a:cubicBezTo>
                      <a:pt x="9" y="7"/>
                      <a:pt x="9" y="13"/>
                      <a:pt x="9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59" name="Freeform 760"/>
              <p:cNvSpPr>
                <a:spLocks/>
              </p:cNvSpPr>
              <p:nvPr/>
            </p:nvSpPr>
            <p:spPr bwMode="auto">
              <a:xfrm>
                <a:off x="5670566" y="3235770"/>
                <a:ext cx="149501" cy="146325"/>
              </a:xfrm>
              <a:custGeom>
                <a:avLst/>
                <a:gdLst>
                  <a:gd name="T0" fmla="*/ 26 w 32"/>
                  <a:gd name="T1" fmla="*/ 4 h 31"/>
                  <a:gd name="T2" fmla="*/ 21 w 32"/>
                  <a:gd name="T3" fmla="*/ 5 h 31"/>
                  <a:gd name="T4" fmla="*/ 15 w 32"/>
                  <a:gd name="T5" fmla="*/ 1 h 31"/>
                  <a:gd name="T6" fmla="*/ 13 w 32"/>
                  <a:gd name="T7" fmla="*/ 1 h 31"/>
                  <a:gd name="T8" fmla="*/ 10 w 32"/>
                  <a:gd name="T9" fmla="*/ 2 h 31"/>
                  <a:gd name="T10" fmla="*/ 6 w 32"/>
                  <a:gd name="T11" fmla="*/ 2 h 31"/>
                  <a:gd name="T12" fmla="*/ 4 w 32"/>
                  <a:gd name="T13" fmla="*/ 3 h 31"/>
                  <a:gd name="T14" fmla="*/ 3 w 32"/>
                  <a:gd name="T15" fmla="*/ 6 h 31"/>
                  <a:gd name="T16" fmla="*/ 5 w 32"/>
                  <a:gd name="T17" fmla="*/ 7 h 31"/>
                  <a:gd name="T18" fmla="*/ 3 w 32"/>
                  <a:gd name="T19" fmla="*/ 9 h 31"/>
                  <a:gd name="T20" fmla="*/ 5 w 32"/>
                  <a:gd name="T21" fmla="*/ 12 h 31"/>
                  <a:gd name="T22" fmla="*/ 3 w 32"/>
                  <a:gd name="T23" fmla="*/ 13 h 31"/>
                  <a:gd name="T24" fmla="*/ 2 w 32"/>
                  <a:gd name="T25" fmla="*/ 16 h 31"/>
                  <a:gd name="T26" fmla="*/ 2 w 32"/>
                  <a:gd name="T27" fmla="*/ 19 h 31"/>
                  <a:gd name="T28" fmla="*/ 3 w 32"/>
                  <a:gd name="T29" fmla="*/ 23 h 31"/>
                  <a:gd name="T30" fmla="*/ 7 w 32"/>
                  <a:gd name="T31" fmla="*/ 26 h 31"/>
                  <a:gd name="T32" fmla="*/ 7 w 32"/>
                  <a:gd name="T33" fmla="*/ 31 h 31"/>
                  <a:gd name="T34" fmla="*/ 19 w 32"/>
                  <a:gd name="T35" fmla="*/ 28 h 31"/>
                  <a:gd name="T36" fmla="*/ 26 w 32"/>
                  <a:gd name="T37" fmla="*/ 28 h 31"/>
                  <a:gd name="T38" fmla="*/ 30 w 32"/>
                  <a:gd name="T39" fmla="*/ 26 h 31"/>
                  <a:gd name="T40" fmla="*/ 28 w 32"/>
                  <a:gd name="T41" fmla="*/ 21 h 31"/>
                  <a:gd name="T42" fmla="*/ 30 w 32"/>
                  <a:gd name="T43" fmla="*/ 15 h 31"/>
                  <a:gd name="T44" fmla="*/ 26 w 32"/>
                  <a:gd name="T4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" h="31">
                    <a:moveTo>
                      <a:pt x="26" y="4"/>
                    </a:moveTo>
                    <a:cubicBezTo>
                      <a:pt x="24" y="4"/>
                      <a:pt x="23" y="6"/>
                      <a:pt x="21" y="5"/>
                    </a:cubicBezTo>
                    <a:cubicBezTo>
                      <a:pt x="19" y="5"/>
                      <a:pt x="17" y="0"/>
                      <a:pt x="15" y="1"/>
                    </a:cubicBezTo>
                    <a:cubicBezTo>
                      <a:pt x="14" y="2"/>
                      <a:pt x="13" y="2"/>
                      <a:pt x="13" y="1"/>
                    </a:cubicBezTo>
                    <a:cubicBezTo>
                      <a:pt x="12" y="0"/>
                      <a:pt x="11" y="2"/>
                      <a:pt x="10" y="2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1"/>
                      <a:pt x="5" y="3"/>
                      <a:pt x="4" y="3"/>
                    </a:cubicBezTo>
                    <a:cubicBezTo>
                      <a:pt x="3" y="3"/>
                      <a:pt x="2" y="5"/>
                      <a:pt x="3" y="6"/>
                    </a:cubicBezTo>
                    <a:cubicBezTo>
                      <a:pt x="3" y="7"/>
                      <a:pt x="5" y="7"/>
                      <a:pt x="5" y="7"/>
                    </a:cubicBezTo>
                    <a:cubicBezTo>
                      <a:pt x="5" y="8"/>
                      <a:pt x="3" y="9"/>
                      <a:pt x="3" y="9"/>
                    </a:cubicBezTo>
                    <a:cubicBezTo>
                      <a:pt x="3" y="10"/>
                      <a:pt x="5" y="11"/>
                      <a:pt x="5" y="12"/>
                    </a:cubicBezTo>
                    <a:cubicBezTo>
                      <a:pt x="5" y="12"/>
                      <a:pt x="3" y="11"/>
                      <a:pt x="3" y="13"/>
                    </a:cubicBezTo>
                    <a:cubicBezTo>
                      <a:pt x="3" y="14"/>
                      <a:pt x="4" y="16"/>
                      <a:pt x="2" y="16"/>
                    </a:cubicBezTo>
                    <a:cubicBezTo>
                      <a:pt x="3" y="17"/>
                      <a:pt x="3" y="18"/>
                      <a:pt x="2" y="19"/>
                    </a:cubicBezTo>
                    <a:cubicBezTo>
                      <a:pt x="2" y="21"/>
                      <a:pt x="0" y="21"/>
                      <a:pt x="3" y="23"/>
                    </a:cubicBezTo>
                    <a:cubicBezTo>
                      <a:pt x="4" y="23"/>
                      <a:pt x="6" y="24"/>
                      <a:pt x="7" y="26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11" y="30"/>
                      <a:pt x="14" y="28"/>
                      <a:pt x="19" y="28"/>
                    </a:cubicBezTo>
                    <a:cubicBezTo>
                      <a:pt x="21" y="27"/>
                      <a:pt x="24" y="28"/>
                      <a:pt x="26" y="28"/>
                    </a:cubicBezTo>
                    <a:cubicBezTo>
                      <a:pt x="28" y="28"/>
                      <a:pt x="31" y="29"/>
                      <a:pt x="30" y="26"/>
                    </a:cubicBezTo>
                    <a:cubicBezTo>
                      <a:pt x="30" y="24"/>
                      <a:pt x="29" y="23"/>
                      <a:pt x="28" y="21"/>
                    </a:cubicBezTo>
                    <a:cubicBezTo>
                      <a:pt x="28" y="19"/>
                      <a:pt x="29" y="17"/>
                      <a:pt x="30" y="15"/>
                    </a:cubicBezTo>
                    <a:cubicBezTo>
                      <a:pt x="31" y="11"/>
                      <a:pt x="32" y="4"/>
                      <a:pt x="26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60" name="Freeform 761"/>
              <p:cNvSpPr>
                <a:spLocks/>
              </p:cNvSpPr>
              <p:nvPr/>
            </p:nvSpPr>
            <p:spPr bwMode="auto">
              <a:xfrm>
                <a:off x="5797562" y="3230946"/>
                <a:ext cx="107706" cy="141501"/>
              </a:xfrm>
              <a:custGeom>
                <a:avLst/>
                <a:gdLst>
                  <a:gd name="T0" fmla="*/ 19 w 23"/>
                  <a:gd name="T1" fmla="*/ 13 h 30"/>
                  <a:gd name="T2" fmla="*/ 18 w 23"/>
                  <a:gd name="T3" fmla="*/ 6 h 30"/>
                  <a:gd name="T4" fmla="*/ 17 w 23"/>
                  <a:gd name="T5" fmla="*/ 0 h 30"/>
                  <a:gd name="T6" fmla="*/ 3 w 23"/>
                  <a:gd name="T7" fmla="*/ 0 h 30"/>
                  <a:gd name="T8" fmla="*/ 4 w 23"/>
                  <a:gd name="T9" fmla="*/ 11 h 30"/>
                  <a:gd name="T10" fmla="*/ 1 w 23"/>
                  <a:gd name="T11" fmla="*/ 22 h 30"/>
                  <a:gd name="T12" fmla="*/ 3 w 23"/>
                  <a:gd name="T13" fmla="*/ 30 h 30"/>
                  <a:gd name="T14" fmla="*/ 10 w 23"/>
                  <a:gd name="T15" fmla="*/ 29 h 30"/>
                  <a:gd name="T16" fmla="*/ 23 w 23"/>
                  <a:gd name="T17" fmla="*/ 24 h 30"/>
                  <a:gd name="T18" fmla="*/ 20 w 23"/>
                  <a:gd name="T19" fmla="*/ 19 h 30"/>
                  <a:gd name="T20" fmla="*/ 19 w 23"/>
                  <a:gd name="T21" fmla="*/ 13 h 30"/>
                  <a:gd name="T22" fmla="*/ 19 w 23"/>
                  <a:gd name="T2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30">
                    <a:moveTo>
                      <a:pt x="19" y="13"/>
                    </a:moveTo>
                    <a:cubicBezTo>
                      <a:pt x="17" y="11"/>
                      <a:pt x="18" y="8"/>
                      <a:pt x="18" y="6"/>
                    </a:cubicBezTo>
                    <a:cubicBezTo>
                      <a:pt x="19" y="4"/>
                      <a:pt x="16" y="2"/>
                      <a:pt x="17" y="0"/>
                    </a:cubicBezTo>
                    <a:cubicBezTo>
                      <a:pt x="12" y="0"/>
                      <a:pt x="8" y="0"/>
                      <a:pt x="3" y="0"/>
                    </a:cubicBezTo>
                    <a:cubicBezTo>
                      <a:pt x="3" y="3"/>
                      <a:pt x="4" y="7"/>
                      <a:pt x="4" y="11"/>
                    </a:cubicBezTo>
                    <a:cubicBezTo>
                      <a:pt x="4" y="15"/>
                      <a:pt x="0" y="18"/>
                      <a:pt x="1" y="22"/>
                    </a:cubicBezTo>
                    <a:cubicBezTo>
                      <a:pt x="2" y="25"/>
                      <a:pt x="4" y="26"/>
                      <a:pt x="3" y="30"/>
                    </a:cubicBezTo>
                    <a:cubicBezTo>
                      <a:pt x="6" y="30"/>
                      <a:pt x="7" y="30"/>
                      <a:pt x="10" y="29"/>
                    </a:cubicBezTo>
                    <a:cubicBezTo>
                      <a:pt x="15" y="28"/>
                      <a:pt x="19" y="26"/>
                      <a:pt x="23" y="24"/>
                    </a:cubicBezTo>
                    <a:cubicBezTo>
                      <a:pt x="21" y="23"/>
                      <a:pt x="20" y="21"/>
                      <a:pt x="20" y="19"/>
                    </a:cubicBezTo>
                    <a:cubicBezTo>
                      <a:pt x="20" y="17"/>
                      <a:pt x="20" y="15"/>
                      <a:pt x="19" y="13"/>
                    </a:cubicBezTo>
                    <a:cubicBezTo>
                      <a:pt x="17" y="11"/>
                      <a:pt x="20" y="15"/>
                      <a:pt x="19" y="1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61" name="Freeform 762"/>
              <p:cNvSpPr>
                <a:spLocks/>
              </p:cNvSpPr>
              <p:nvPr/>
            </p:nvSpPr>
            <p:spPr bwMode="auto">
              <a:xfrm>
                <a:off x="5561255" y="3245417"/>
                <a:ext cx="70731" cy="85222"/>
              </a:xfrm>
              <a:custGeom>
                <a:avLst/>
                <a:gdLst>
                  <a:gd name="T0" fmla="*/ 12 w 15"/>
                  <a:gd name="T1" fmla="*/ 14 h 18"/>
                  <a:gd name="T2" fmla="*/ 14 w 15"/>
                  <a:gd name="T3" fmla="*/ 6 h 18"/>
                  <a:gd name="T4" fmla="*/ 5 w 15"/>
                  <a:gd name="T5" fmla="*/ 3 h 18"/>
                  <a:gd name="T6" fmla="*/ 1 w 15"/>
                  <a:gd name="T7" fmla="*/ 8 h 18"/>
                  <a:gd name="T8" fmla="*/ 4 w 15"/>
                  <a:gd name="T9" fmla="*/ 12 h 18"/>
                  <a:gd name="T10" fmla="*/ 7 w 15"/>
                  <a:gd name="T11" fmla="*/ 16 h 18"/>
                  <a:gd name="T12" fmla="*/ 10 w 15"/>
                  <a:gd name="T13" fmla="*/ 16 h 18"/>
                  <a:gd name="T14" fmla="*/ 12 w 15"/>
                  <a:gd name="T15" fmla="*/ 14 h 18"/>
                  <a:gd name="T16" fmla="*/ 12 w 15"/>
                  <a:gd name="T1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8">
                    <a:moveTo>
                      <a:pt x="12" y="14"/>
                    </a:moveTo>
                    <a:cubicBezTo>
                      <a:pt x="15" y="13"/>
                      <a:pt x="15" y="8"/>
                      <a:pt x="14" y="6"/>
                    </a:cubicBezTo>
                    <a:cubicBezTo>
                      <a:pt x="12" y="2"/>
                      <a:pt x="8" y="0"/>
                      <a:pt x="5" y="3"/>
                    </a:cubicBezTo>
                    <a:cubicBezTo>
                      <a:pt x="3" y="4"/>
                      <a:pt x="0" y="6"/>
                      <a:pt x="1" y="8"/>
                    </a:cubicBezTo>
                    <a:cubicBezTo>
                      <a:pt x="2" y="10"/>
                      <a:pt x="2" y="11"/>
                      <a:pt x="4" y="12"/>
                    </a:cubicBezTo>
                    <a:cubicBezTo>
                      <a:pt x="5" y="14"/>
                      <a:pt x="5" y="15"/>
                      <a:pt x="7" y="16"/>
                    </a:cubicBezTo>
                    <a:cubicBezTo>
                      <a:pt x="8" y="17"/>
                      <a:pt x="9" y="18"/>
                      <a:pt x="10" y="16"/>
                    </a:cubicBezTo>
                    <a:cubicBezTo>
                      <a:pt x="10" y="15"/>
                      <a:pt x="11" y="15"/>
                      <a:pt x="12" y="14"/>
                    </a:cubicBezTo>
                    <a:cubicBezTo>
                      <a:pt x="14" y="13"/>
                      <a:pt x="11" y="15"/>
                      <a:pt x="12" y="1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62" name="Freeform 763"/>
              <p:cNvSpPr>
                <a:spLocks/>
              </p:cNvSpPr>
              <p:nvPr/>
            </p:nvSpPr>
            <p:spPr bwMode="auto">
              <a:xfrm>
                <a:off x="5603050" y="3282401"/>
                <a:ext cx="104490" cy="99694"/>
              </a:xfrm>
              <a:custGeom>
                <a:avLst/>
                <a:gdLst>
                  <a:gd name="T0" fmla="*/ 21 w 22"/>
                  <a:gd name="T1" fmla="*/ 17 h 21"/>
                  <a:gd name="T2" fmla="*/ 19 w 22"/>
                  <a:gd name="T3" fmla="*/ 13 h 21"/>
                  <a:gd name="T4" fmla="*/ 16 w 22"/>
                  <a:gd name="T5" fmla="*/ 11 h 21"/>
                  <a:gd name="T6" fmla="*/ 16 w 22"/>
                  <a:gd name="T7" fmla="*/ 6 h 21"/>
                  <a:gd name="T8" fmla="*/ 13 w 22"/>
                  <a:gd name="T9" fmla="*/ 8 h 21"/>
                  <a:gd name="T10" fmla="*/ 9 w 22"/>
                  <a:gd name="T11" fmla="*/ 1 h 21"/>
                  <a:gd name="T12" fmla="*/ 5 w 22"/>
                  <a:gd name="T13" fmla="*/ 4 h 21"/>
                  <a:gd name="T14" fmla="*/ 0 w 22"/>
                  <a:gd name="T15" fmla="*/ 9 h 21"/>
                  <a:gd name="T16" fmla="*/ 12 w 22"/>
                  <a:gd name="T17" fmla="*/ 18 h 21"/>
                  <a:gd name="T18" fmla="*/ 19 w 22"/>
                  <a:gd name="T19" fmla="*/ 21 h 21"/>
                  <a:gd name="T20" fmla="*/ 21 w 22"/>
                  <a:gd name="T21" fmla="*/ 17 h 21"/>
                  <a:gd name="T22" fmla="*/ 21 w 22"/>
                  <a:gd name="T2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1">
                    <a:moveTo>
                      <a:pt x="21" y="17"/>
                    </a:moveTo>
                    <a:cubicBezTo>
                      <a:pt x="22" y="15"/>
                      <a:pt x="20" y="14"/>
                      <a:pt x="19" y="13"/>
                    </a:cubicBezTo>
                    <a:cubicBezTo>
                      <a:pt x="18" y="13"/>
                      <a:pt x="14" y="12"/>
                      <a:pt x="16" y="11"/>
                    </a:cubicBezTo>
                    <a:cubicBezTo>
                      <a:pt x="17" y="10"/>
                      <a:pt x="17" y="7"/>
                      <a:pt x="16" y="6"/>
                    </a:cubicBezTo>
                    <a:cubicBezTo>
                      <a:pt x="15" y="4"/>
                      <a:pt x="14" y="8"/>
                      <a:pt x="13" y="8"/>
                    </a:cubicBezTo>
                    <a:cubicBezTo>
                      <a:pt x="10" y="8"/>
                      <a:pt x="11" y="0"/>
                      <a:pt x="9" y="1"/>
                    </a:cubicBezTo>
                    <a:cubicBezTo>
                      <a:pt x="8" y="2"/>
                      <a:pt x="6" y="3"/>
                      <a:pt x="5" y="4"/>
                    </a:cubicBezTo>
                    <a:cubicBezTo>
                      <a:pt x="4" y="6"/>
                      <a:pt x="2" y="7"/>
                      <a:pt x="0" y="9"/>
                    </a:cubicBezTo>
                    <a:cubicBezTo>
                      <a:pt x="5" y="12"/>
                      <a:pt x="8" y="15"/>
                      <a:pt x="12" y="18"/>
                    </a:cubicBezTo>
                    <a:cubicBezTo>
                      <a:pt x="14" y="20"/>
                      <a:pt x="16" y="21"/>
                      <a:pt x="19" y="21"/>
                    </a:cubicBezTo>
                    <a:cubicBezTo>
                      <a:pt x="22" y="21"/>
                      <a:pt x="20" y="19"/>
                      <a:pt x="21" y="17"/>
                    </a:cubicBezTo>
                    <a:cubicBezTo>
                      <a:pt x="22" y="15"/>
                      <a:pt x="21" y="19"/>
                      <a:pt x="21" y="1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63" name="Freeform 764"/>
              <p:cNvSpPr>
                <a:spLocks/>
              </p:cNvSpPr>
              <p:nvPr/>
            </p:nvSpPr>
            <p:spPr bwMode="auto">
              <a:xfrm>
                <a:off x="5529103" y="3187532"/>
                <a:ext cx="163969" cy="138285"/>
              </a:xfrm>
              <a:custGeom>
                <a:avLst/>
                <a:gdLst>
                  <a:gd name="T0" fmla="*/ 10 w 35"/>
                  <a:gd name="T1" fmla="*/ 16 h 29"/>
                  <a:gd name="T2" fmla="*/ 20 w 35"/>
                  <a:gd name="T3" fmla="*/ 17 h 29"/>
                  <a:gd name="T4" fmla="*/ 21 w 35"/>
                  <a:gd name="T5" fmla="*/ 23 h 29"/>
                  <a:gd name="T6" fmla="*/ 25 w 35"/>
                  <a:gd name="T7" fmla="*/ 21 h 29"/>
                  <a:gd name="T8" fmla="*/ 29 w 35"/>
                  <a:gd name="T9" fmla="*/ 27 h 29"/>
                  <a:gd name="T10" fmla="*/ 31 w 35"/>
                  <a:gd name="T11" fmla="*/ 26 h 29"/>
                  <a:gd name="T12" fmla="*/ 33 w 35"/>
                  <a:gd name="T13" fmla="*/ 25 h 29"/>
                  <a:gd name="T14" fmla="*/ 33 w 35"/>
                  <a:gd name="T15" fmla="*/ 23 h 29"/>
                  <a:gd name="T16" fmla="*/ 35 w 35"/>
                  <a:gd name="T17" fmla="*/ 22 h 29"/>
                  <a:gd name="T18" fmla="*/ 34 w 35"/>
                  <a:gd name="T19" fmla="*/ 19 h 29"/>
                  <a:gd name="T20" fmla="*/ 33 w 35"/>
                  <a:gd name="T21" fmla="*/ 16 h 29"/>
                  <a:gd name="T22" fmla="*/ 33 w 35"/>
                  <a:gd name="T23" fmla="*/ 12 h 29"/>
                  <a:gd name="T24" fmla="*/ 32 w 35"/>
                  <a:gd name="T25" fmla="*/ 8 h 29"/>
                  <a:gd name="T26" fmla="*/ 26 w 35"/>
                  <a:gd name="T27" fmla="*/ 2 h 29"/>
                  <a:gd name="T28" fmla="*/ 24 w 35"/>
                  <a:gd name="T29" fmla="*/ 3 h 29"/>
                  <a:gd name="T30" fmla="*/ 22 w 35"/>
                  <a:gd name="T31" fmla="*/ 3 h 29"/>
                  <a:gd name="T32" fmla="*/ 19 w 35"/>
                  <a:gd name="T33" fmla="*/ 3 h 29"/>
                  <a:gd name="T34" fmla="*/ 18 w 35"/>
                  <a:gd name="T35" fmla="*/ 3 h 29"/>
                  <a:gd name="T36" fmla="*/ 15 w 35"/>
                  <a:gd name="T37" fmla="*/ 2 h 29"/>
                  <a:gd name="T38" fmla="*/ 10 w 35"/>
                  <a:gd name="T39" fmla="*/ 1 h 29"/>
                  <a:gd name="T40" fmla="*/ 5 w 35"/>
                  <a:gd name="T41" fmla="*/ 1 h 29"/>
                  <a:gd name="T42" fmla="*/ 5 w 35"/>
                  <a:gd name="T43" fmla="*/ 4 h 29"/>
                  <a:gd name="T44" fmla="*/ 3 w 35"/>
                  <a:gd name="T45" fmla="*/ 6 h 29"/>
                  <a:gd name="T46" fmla="*/ 0 w 35"/>
                  <a:gd name="T47" fmla="*/ 8 h 29"/>
                  <a:gd name="T48" fmla="*/ 3 w 35"/>
                  <a:gd name="T49" fmla="*/ 13 h 29"/>
                  <a:gd name="T50" fmla="*/ 8 w 35"/>
                  <a:gd name="T51" fmla="*/ 19 h 29"/>
                  <a:gd name="T52" fmla="*/ 10 w 35"/>
                  <a:gd name="T53" fmla="*/ 16 h 29"/>
                  <a:gd name="T54" fmla="*/ 10 w 35"/>
                  <a:gd name="T55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29">
                    <a:moveTo>
                      <a:pt x="10" y="16"/>
                    </a:moveTo>
                    <a:cubicBezTo>
                      <a:pt x="14" y="14"/>
                      <a:pt x="18" y="12"/>
                      <a:pt x="20" y="17"/>
                    </a:cubicBezTo>
                    <a:cubicBezTo>
                      <a:pt x="22" y="19"/>
                      <a:pt x="21" y="20"/>
                      <a:pt x="21" y="23"/>
                    </a:cubicBezTo>
                    <a:cubicBezTo>
                      <a:pt x="22" y="24"/>
                      <a:pt x="24" y="21"/>
                      <a:pt x="25" y="21"/>
                    </a:cubicBezTo>
                    <a:cubicBezTo>
                      <a:pt x="27" y="20"/>
                      <a:pt x="27" y="29"/>
                      <a:pt x="29" y="27"/>
                    </a:cubicBezTo>
                    <a:cubicBezTo>
                      <a:pt x="30" y="27"/>
                      <a:pt x="30" y="26"/>
                      <a:pt x="31" y="26"/>
                    </a:cubicBezTo>
                    <a:cubicBezTo>
                      <a:pt x="31" y="25"/>
                      <a:pt x="33" y="26"/>
                      <a:pt x="33" y="25"/>
                    </a:cubicBezTo>
                    <a:cubicBezTo>
                      <a:pt x="34" y="24"/>
                      <a:pt x="33" y="23"/>
                      <a:pt x="33" y="23"/>
                    </a:cubicBezTo>
                    <a:cubicBezTo>
                      <a:pt x="33" y="21"/>
                      <a:pt x="35" y="22"/>
                      <a:pt x="35" y="22"/>
                    </a:cubicBezTo>
                    <a:cubicBezTo>
                      <a:pt x="35" y="21"/>
                      <a:pt x="32" y="20"/>
                      <a:pt x="34" y="19"/>
                    </a:cubicBezTo>
                    <a:cubicBezTo>
                      <a:pt x="35" y="18"/>
                      <a:pt x="35" y="17"/>
                      <a:pt x="33" y="16"/>
                    </a:cubicBezTo>
                    <a:cubicBezTo>
                      <a:pt x="32" y="15"/>
                      <a:pt x="34" y="13"/>
                      <a:pt x="33" y="12"/>
                    </a:cubicBezTo>
                    <a:cubicBezTo>
                      <a:pt x="32" y="11"/>
                      <a:pt x="33" y="10"/>
                      <a:pt x="32" y="8"/>
                    </a:cubicBezTo>
                    <a:cubicBezTo>
                      <a:pt x="31" y="7"/>
                      <a:pt x="29" y="0"/>
                      <a:pt x="26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3" y="3"/>
                      <a:pt x="23" y="3"/>
                      <a:pt x="22" y="3"/>
                    </a:cubicBezTo>
                    <a:cubicBezTo>
                      <a:pt x="21" y="4"/>
                      <a:pt x="20" y="3"/>
                      <a:pt x="19" y="3"/>
                    </a:cubicBezTo>
                    <a:cubicBezTo>
                      <a:pt x="18" y="3"/>
                      <a:pt x="18" y="4"/>
                      <a:pt x="18" y="3"/>
                    </a:cubicBezTo>
                    <a:cubicBezTo>
                      <a:pt x="16" y="2"/>
                      <a:pt x="17" y="2"/>
                      <a:pt x="15" y="2"/>
                    </a:cubicBezTo>
                    <a:cubicBezTo>
                      <a:pt x="12" y="3"/>
                      <a:pt x="12" y="1"/>
                      <a:pt x="10" y="1"/>
                    </a:cubicBezTo>
                    <a:cubicBezTo>
                      <a:pt x="8" y="0"/>
                      <a:pt x="6" y="0"/>
                      <a:pt x="5" y="1"/>
                    </a:cubicBezTo>
                    <a:cubicBezTo>
                      <a:pt x="5" y="2"/>
                      <a:pt x="3" y="3"/>
                      <a:pt x="5" y="4"/>
                    </a:cubicBezTo>
                    <a:cubicBezTo>
                      <a:pt x="6" y="5"/>
                      <a:pt x="5" y="6"/>
                      <a:pt x="3" y="6"/>
                    </a:cubicBezTo>
                    <a:cubicBezTo>
                      <a:pt x="1" y="6"/>
                      <a:pt x="0" y="6"/>
                      <a:pt x="0" y="8"/>
                    </a:cubicBezTo>
                    <a:cubicBezTo>
                      <a:pt x="1" y="10"/>
                      <a:pt x="2" y="11"/>
                      <a:pt x="3" y="13"/>
                    </a:cubicBezTo>
                    <a:cubicBezTo>
                      <a:pt x="5" y="15"/>
                      <a:pt x="6" y="16"/>
                      <a:pt x="8" y="19"/>
                    </a:cubicBezTo>
                    <a:cubicBezTo>
                      <a:pt x="9" y="18"/>
                      <a:pt x="9" y="17"/>
                      <a:pt x="10" y="16"/>
                    </a:cubicBezTo>
                    <a:cubicBezTo>
                      <a:pt x="11" y="16"/>
                      <a:pt x="10" y="17"/>
                      <a:pt x="10" y="1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64" name="Freeform 765"/>
              <p:cNvSpPr>
                <a:spLocks/>
              </p:cNvSpPr>
              <p:nvPr/>
            </p:nvSpPr>
            <p:spPr bwMode="auto">
              <a:xfrm>
                <a:off x="5485700" y="3192357"/>
                <a:ext cx="75554" cy="33767"/>
              </a:xfrm>
              <a:custGeom>
                <a:avLst/>
                <a:gdLst>
                  <a:gd name="T0" fmla="*/ 10 w 16"/>
                  <a:gd name="T1" fmla="*/ 5 h 7"/>
                  <a:gd name="T2" fmla="*/ 14 w 16"/>
                  <a:gd name="T3" fmla="*/ 3 h 7"/>
                  <a:gd name="T4" fmla="*/ 14 w 16"/>
                  <a:gd name="T5" fmla="*/ 0 h 7"/>
                  <a:gd name="T6" fmla="*/ 7 w 16"/>
                  <a:gd name="T7" fmla="*/ 0 h 7"/>
                  <a:gd name="T8" fmla="*/ 4 w 16"/>
                  <a:gd name="T9" fmla="*/ 0 h 7"/>
                  <a:gd name="T10" fmla="*/ 0 w 16"/>
                  <a:gd name="T11" fmla="*/ 1 h 7"/>
                  <a:gd name="T12" fmla="*/ 3 w 16"/>
                  <a:gd name="T13" fmla="*/ 3 h 7"/>
                  <a:gd name="T14" fmla="*/ 7 w 16"/>
                  <a:gd name="T15" fmla="*/ 3 h 7"/>
                  <a:gd name="T16" fmla="*/ 9 w 16"/>
                  <a:gd name="T17" fmla="*/ 7 h 7"/>
                  <a:gd name="T18" fmla="*/ 10 w 16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">
                    <a:moveTo>
                      <a:pt x="10" y="5"/>
                    </a:moveTo>
                    <a:cubicBezTo>
                      <a:pt x="11" y="5"/>
                      <a:pt x="16" y="5"/>
                      <a:pt x="14" y="3"/>
                    </a:cubicBezTo>
                    <a:cubicBezTo>
                      <a:pt x="12" y="2"/>
                      <a:pt x="14" y="1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5" y="0"/>
                      <a:pt x="5" y="1"/>
                      <a:pt x="4" y="0"/>
                    </a:cubicBezTo>
                    <a:cubicBezTo>
                      <a:pt x="2" y="0"/>
                      <a:pt x="2" y="0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4" y="3"/>
                      <a:pt x="7" y="3"/>
                      <a:pt x="7" y="3"/>
                    </a:cubicBezTo>
                    <a:cubicBezTo>
                      <a:pt x="5" y="5"/>
                      <a:pt x="7" y="6"/>
                      <a:pt x="9" y="7"/>
                    </a:cubicBezTo>
                    <a:cubicBezTo>
                      <a:pt x="9" y="7"/>
                      <a:pt x="9" y="5"/>
                      <a:pt x="10" y="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65" name="Freeform 766"/>
              <p:cNvSpPr>
                <a:spLocks/>
              </p:cNvSpPr>
              <p:nvPr/>
            </p:nvSpPr>
            <p:spPr bwMode="auto">
              <a:xfrm>
                <a:off x="5480877" y="3160196"/>
                <a:ext cx="70731" cy="19296"/>
              </a:xfrm>
              <a:custGeom>
                <a:avLst/>
                <a:gdLst>
                  <a:gd name="T0" fmla="*/ 4 w 15"/>
                  <a:gd name="T1" fmla="*/ 4 h 4"/>
                  <a:gd name="T2" fmla="*/ 9 w 15"/>
                  <a:gd name="T3" fmla="*/ 3 h 4"/>
                  <a:gd name="T4" fmla="*/ 15 w 15"/>
                  <a:gd name="T5" fmla="*/ 2 h 4"/>
                  <a:gd name="T6" fmla="*/ 8 w 15"/>
                  <a:gd name="T7" fmla="*/ 1 h 4"/>
                  <a:gd name="T8" fmla="*/ 0 w 15"/>
                  <a:gd name="T9" fmla="*/ 4 h 4"/>
                  <a:gd name="T10" fmla="*/ 4 w 15"/>
                  <a:gd name="T11" fmla="*/ 4 h 4"/>
                  <a:gd name="T12" fmla="*/ 4 w 1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4" y="4"/>
                    </a:moveTo>
                    <a:cubicBezTo>
                      <a:pt x="6" y="3"/>
                      <a:pt x="7" y="2"/>
                      <a:pt x="9" y="3"/>
                    </a:cubicBezTo>
                    <a:cubicBezTo>
                      <a:pt x="10" y="3"/>
                      <a:pt x="14" y="4"/>
                      <a:pt x="15" y="2"/>
                    </a:cubicBezTo>
                    <a:cubicBezTo>
                      <a:pt x="15" y="3"/>
                      <a:pt x="9" y="0"/>
                      <a:pt x="8" y="1"/>
                    </a:cubicBezTo>
                    <a:cubicBezTo>
                      <a:pt x="5" y="2"/>
                      <a:pt x="1" y="0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4" y="4"/>
                      <a:pt x="4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66" name="Freeform 767"/>
              <p:cNvSpPr>
                <a:spLocks/>
              </p:cNvSpPr>
              <p:nvPr/>
            </p:nvSpPr>
            <p:spPr bwMode="auto">
              <a:xfrm>
                <a:off x="5471232" y="2828958"/>
                <a:ext cx="282926" cy="321590"/>
              </a:xfrm>
              <a:custGeom>
                <a:avLst/>
                <a:gdLst>
                  <a:gd name="T0" fmla="*/ 5 w 60"/>
                  <a:gd name="T1" fmla="*/ 57 h 68"/>
                  <a:gd name="T2" fmla="*/ 15 w 60"/>
                  <a:gd name="T3" fmla="*/ 57 h 68"/>
                  <a:gd name="T4" fmla="*/ 18 w 60"/>
                  <a:gd name="T5" fmla="*/ 59 h 68"/>
                  <a:gd name="T6" fmla="*/ 21 w 60"/>
                  <a:gd name="T7" fmla="*/ 63 h 68"/>
                  <a:gd name="T8" fmla="*/ 27 w 60"/>
                  <a:gd name="T9" fmla="*/ 64 h 68"/>
                  <a:gd name="T10" fmla="*/ 32 w 60"/>
                  <a:gd name="T11" fmla="*/ 64 h 68"/>
                  <a:gd name="T12" fmla="*/ 35 w 60"/>
                  <a:gd name="T13" fmla="*/ 62 h 68"/>
                  <a:gd name="T14" fmla="*/ 39 w 60"/>
                  <a:gd name="T15" fmla="*/ 62 h 68"/>
                  <a:gd name="T16" fmla="*/ 44 w 60"/>
                  <a:gd name="T17" fmla="*/ 61 h 68"/>
                  <a:gd name="T18" fmla="*/ 53 w 60"/>
                  <a:gd name="T19" fmla="*/ 61 h 68"/>
                  <a:gd name="T20" fmla="*/ 58 w 60"/>
                  <a:gd name="T21" fmla="*/ 61 h 68"/>
                  <a:gd name="T22" fmla="*/ 58 w 60"/>
                  <a:gd name="T23" fmla="*/ 54 h 68"/>
                  <a:gd name="T24" fmla="*/ 56 w 60"/>
                  <a:gd name="T25" fmla="*/ 38 h 68"/>
                  <a:gd name="T26" fmla="*/ 52 w 60"/>
                  <a:gd name="T27" fmla="*/ 12 h 68"/>
                  <a:gd name="T28" fmla="*/ 60 w 60"/>
                  <a:gd name="T29" fmla="*/ 12 h 68"/>
                  <a:gd name="T30" fmla="*/ 43 w 60"/>
                  <a:gd name="T31" fmla="*/ 0 h 68"/>
                  <a:gd name="T32" fmla="*/ 42 w 60"/>
                  <a:gd name="T33" fmla="*/ 7 h 68"/>
                  <a:gd name="T34" fmla="*/ 37 w 60"/>
                  <a:gd name="T35" fmla="*/ 7 h 68"/>
                  <a:gd name="T36" fmla="*/ 29 w 60"/>
                  <a:gd name="T37" fmla="*/ 7 h 68"/>
                  <a:gd name="T38" fmla="*/ 26 w 60"/>
                  <a:gd name="T39" fmla="*/ 7 h 68"/>
                  <a:gd name="T40" fmla="*/ 26 w 60"/>
                  <a:gd name="T41" fmla="*/ 12 h 68"/>
                  <a:gd name="T42" fmla="*/ 26 w 60"/>
                  <a:gd name="T43" fmla="*/ 19 h 68"/>
                  <a:gd name="T44" fmla="*/ 20 w 60"/>
                  <a:gd name="T45" fmla="*/ 25 h 68"/>
                  <a:gd name="T46" fmla="*/ 20 w 60"/>
                  <a:gd name="T47" fmla="*/ 32 h 68"/>
                  <a:gd name="T48" fmla="*/ 16 w 60"/>
                  <a:gd name="T49" fmla="*/ 32 h 68"/>
                  <a:gd name="T50" fmla="*/ 3 w 60"/>
                  <a:gd name="T51" fmla="*/ 32 h 68"/>
                  <a:gd name="T52" fmla="*/ 1 w 60"/>
                  <a:gd name="T53" fmla="*/ 33 h 68"/>
                  <a:gd name="T54" fmla="*/ 4 w 60"/>
                  <a:gd name="T55" fmla="*/ 36 h 68"/>
                  <a:gd name="T56" fmla="*/ 3 w 60"/>
                  <a:gd name="T57" fmla="*/ 41 h 68"/>
                  <a:gd name="T58" fmla="*/ 6 w 60"/>
                  <a:gd name="T59" fmla="*/ 48 h 68"/>
                  <a:gd name="T60" fmla="*/ 3 w 60"/>
                  <a:gd name="T61" fmla="*/ 58 h 68"/>
                  <a:gd name="T62" fmla="*/ 5 w 60"/>
                  <a:gd name="T63" fmla="*/ 5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68">
                    <a:moveTo>
                      <a:pt x="5" y="57"/>
                    </a:moveTo>
                    <a:cubicBezTo>
                      <a:pt x="7" y="57"/>
                      <a:pt x="13" y="55"/>
                      <a:pt x="15" y="57"/>
                    </a:cubicBezTo>
                    <a:cubicBezTo>
                      <a:pt x="16" y="58"/>
                      <a:pt x="17" y="58"/>
                      <a:pt x="18" y="59"/>
                    </a:cubicBezTo>
                    <a:cubicBezTo>
                      <a:pt x="19" y="61"/>
                      <a:pt x="20" y="62"/>
                      <a:pt x="21" y="63"/>
                    </a:cubicBezTo>
                    <a:cubicBezTo>
                      <a:pt x="22" y="64"/>
                      <a:pt x="26" y="68"/>
                      <a:pt x="27" y="64"/>
                    </a:cubicBezTo>
                    <a:cubicBezTo>
                      <a:pt x="28" y="58"/>
                      <a:pt x="30" y="65"/>
                      <a:pt x="32" y="64"/>
                    </a:cubicBezTo>
                    <a:cubicBezTo>
                      <a:pt x="33" y="62"/>
                      <a:pt x="33" y="62"/>
                      <a:pt x="35" y="62"/>
                    </a:cubicBezTo>
                    <a:cubicBezTo>
                      <a:pt x="37" y="62"/>
                      <a:pt x="38" y="62"/>
                      <a:pt x="39" y="62"/>
                    </a:cubicBezTo>
                    <a:cubicBezTo>
                      <a:pt x="41" y="61"/>
                      <a:pt x="43" y="61"/>
                      <a:pt x="44" y="61"/>
                    </a:cubicBezTo>
                    <a:cubicBezTo>
                      <a:pt x="47" y="61"/>
                      <a:pt x="50" y="61"/>
                      <a:pt x="53" y="61"/>
                    </a:cubicBezTo>
                    <a:cubicBezTo>
                      <a:pt x="54" y="61"/>
                      <a:pt x="57" y="62"/>
                      <a:pt x="58" y="61"/>
                    </a:cubicBezTo>
                    <a:cubicBezTo>
                      <a:pt x="59" y="61"/>
                      <a:pt x="58" y="55"/>
                      <a:pt x="58" y="54"/>
                    </a:cubicBezTo>
                    <a:cubicBezTo>
                      <a:pt x="57" y="48"/>
                      <a:pt x="56" y="43"/>
                      <a:pt x="56" y="38"/>
                    </a:cubicBezTo>
                    <a:cubicBezTo>
                      <a:pt x="55" y="29"/>
                      <a:pt x="53" y="21"/>
                      <a:pt x="52" y="12"/>
                    </a:cubicBezTo>
                    <a:cubicBezTo>
                      <a:pt x="55" y="12"/>
                      <a:pt x="58" y="12"/>
                      <a:pt x="60" y="12"/>
                    </a:cubicBezTo>
                    <a:cubicBezTo>
                      <a:pt x="54" y="8"/>
                      <a:pt x="48" y="4"/>
                      <a:pt x="43" y="0"/>
                    </a:cubicBezTo>
                    <a:cubicBezTo>
                      <a:pt x="43" y="1"/>
                      <a:pt x="43" y="7"/>
                      <a:pt x="42" y="7"/>
                    </a:cubicBezTo>
                    <a:cubicBezTo>
                      <a:pt x="41" y="7"/>
                      <a:pt x="39" y="7"/>
                      <a:pt x="37" y="7"/>
                    </a:cubicBezTo>
                    <a:cubicBezTo>
                      <a:pt x="35" y="7"/>
                      <a:pt x="32" y="7"/>
                      <a:pt x="29" y="7"/>
                    </a:cubicBezTo>
                    <a:cubicBezTo>
                      <a:pt x="29" y="7"/>
                      <a:pt x="26" y="7"/>
                      <a:pt x="26" y="7"/>
                    </a:cubicBezTo>
                    <a:cubicBezTo>
                      <a:pt x="25" y="8"/>
                      <a:pt x="26" y="11"/>
                      <a:pt x="26" y="12"/>
                    </a:cubicBezTo>
                    <a:cubicBezTo>
                      <a:pt x="26" y="14"/>
                      <a:pt x="26" y="17"/>
                      <a:pt x="26" y="19"/>
                    </a:cubicBezTo>
                    <a:cubicBezTo>
                      <a:pt x="26" y="22"/>
                      <a:pt x="20" y="21"/>
                      <a:pt x="20" y="25"/>
                    </a:cubicBezTo>
                    <a:cubicBezTo>
                      <a:pt x="20" y="26"/>
                      <a:pt x="21" y="31"/>
                      <a:pt x="20" y="32"/>
                    </a:cubicBezTo>
                    <a:cubicBezTo>
                      <a:pt x="20" y="32"/>
                      <a:pt x="17" y="32"/>
                      <a:pt x="16" y="32"/>
                    </a:cubicBezTo>
                    <a:cubicBezTo>
                      <a:pt x="12" y="32"/>
                      <a:pt x="7" y="32"/>
                      <a:pt x="3" y="32"/>
                    </a:cubicBezTo>
                    <a:cubicBezTo>
                      <a:pt x="2" y="32"/>
                      <a:pt x="0" y="31"/>
                      <a:pt x="1" y="33"/>
                    </a:cubicBezTo>
                    <a:cubicBezTo>
                      <a:pt x="2" y="34"/>
                      <a:pt x="3" y="35"/>
                      <a:pt x="4" y="36"/>
                    </a:cubicBezTo>
                    <a:cubicBezTo>
                      <a:pt x="5" y="38"/>
                      <a:pt x="4" y="40"/>
                      <a:pt x="3" y="41"/>
                    </a:cubicBezTo>
                    <a:cubicBezTo>
                      <a:pt x="3" y="44"/>
                      <a:pt x="6" y="45"/>
                      <a:pt x="6" y="48"/>
                    </a:cubicBezTo>
                    <a:cubicBezTo>
                      <a:pt x="7" y="51"/>
                      <a:pt x="4" y="55"/>
                      <a:pt x="3" y="58"/>
                    </a:cubicBezTo>
                    <a:cubicBezTo>
                      <a:pt x="4" y="58"/>
                      <a:pt x="4" y="57"/>
                      <a:pt x="5" y="5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67" name="Freeform 768"/>
              <p:cNvSpPr>
                <a:spLocks/>
              </p:cNvSpPr>
              <p:nvPr/>
            </p:nvSpPr>
            <p:spPr bwMode="auto">
              <a:xfrm>
                <a:off x="5471232" y="3094270"/>
                <a:ext cx="136640" cy="107735"/>
              </a:xfrm>
              <a:custGeom>
                <a:avLst/>
                <a:gdLst>
                  <a:gd name="T0" fmla="*/ 8 w 29"/>
                  <a:gd name="T1" fmla="*/ 22 h 23"/>
                  <a:gd name="T2" fmla="*/ 10 w 29"/>
                  <a:gd name="T3" fmla="*/ 21 h 23"/>
                  <a:gd name="T4" fmla="*/ 15 w 29"/>
                  <a:gd name="T5" fmla="*/ 21 h 23"/>
                  <a:gd name="T6" fmla="*/ 23 w 29"/>
                  <a:gd name="T7" fmla="*/ 21 h 23"/>
                  <a:gd name="T8" fmla="*/ 27 w 29"/>
                  <a:gd name="T9" fmla="*/ 22 h 23"/>
                  <a:gd name="T10" fmla="*/ 29 w 29"/>
                  <a:gd name="T11" fmla="*/ 19 h 23"/>
                  <a:gd name="T12" fmla="*/ 25 w 29"/>
                  <a:gd name="T13" fmla="*/ 14 h 23"/>
                  <a:gd name="T14" fmla="*/ 25 w 29"/>
                  <a:gd name="T15" fmla="*/ 10 h 23"/>
                  <a:gd name="T16" fmla="*/ 19 w 29"/>
                  <a:gd name="T17" fmla="*/ 4 h 23"/>
                  <a:gd name="T18" fmla="*/ 9 w 29"/>
                  <a:gd name="T19" fmla="*/ 1 h 23"/>
                  <a:gd name="T20" fmla="*/ 5 w 29"/>
                  <a:gd name="T21" fmla="*/ 1 h 23"/>
                  <a:gd name="T22" fmla="*/ 2 w 29"/>
                  <a:gd name="T23" fmla="*/ 6 h 23"/>
                  <a:gd name="T24" fmla="*/ 1 w 29"/>
                  <a:gd name="T25" fmla="*/ 10 h 23"/>
                  <a:gd name="T26" fmla="*/ 2 w 29"/>
                  <a:gd name="T27" fmla="*/ 12 h 23"/>
                  <a:gd name="T28" fmla="*/ 2 w 29"/>
                  <a:gd name="T29" fmla="*/ 14 h 23"/>
                  <a:gd name="T30" fmla="*/ 4 w 29"/>
                  <a:gd name="T31" fmla="*/ 15 h 23"/>
                  <a:gd name="T32" fmla="*/ 9 w 29"/>
                  <a:gd name="T33" fmla="*/ 15 h 23"/>
                  <a:gd name="T34" fmla="*/ 10 w 29"/>
                  <a:gd name="T35" fmla="*/ 14 h 23"/>
                  <a:gd name="T36" fmla="*/ 17 w 29"/>
                  <a:gd name="T37" fmla="*/ 16 h 23"/>
                  <a:gd name="T38" fmla="*/ 11 w 29"/>
                  <a:gd name="T39" fmla="*/ 17 h 23"/>
                  <a:gd name="T40" fmla="*/ 6 w 29"/>
                  <a:gd name="T41" fmla="*/ 18 h 23"/>
                  <a:gd name="T42" fmla="*/ 3 w 29"/>
                  <a:gd name="T43" fmla="*/ 21 h 23"/>
                  <a:gd name="T44" fmla="*/ 5 w 29"/>
                  <a:gd name="T45" fmla="*/ 21 h 23"/>
                  <a:gd name="T46" fmla="*/ 8 w 29"/>
                  <a:gd name="T4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23">
                    <a:moveTo>
                      <a:pt x="8" y="22"/>
                    </a:moveTo>
                    <a:cubicBezTo>
                      <a:pt x="9" y="22"/>
                      <a:pt x="9" y="21"/>
                      <a:pt x="10" y="21"/>
                    </a:cubicBezTo>
                    <a:cubicBezTo>
                      <a:pt x="12" y="21"/>
                      <a:pt x="13" y="21"/>
                      <a:pt x="15" y="21"/>
                    </a:cubicBezTo>
                    <a:cubicBezTo>
                      <a:pt x="17" y="21"/>
                      <a:pt x="20" y="20"/>
                      <a:pt x="23" y="21"/>
                    </a:cubicBezTo>
                    <a:cubicBezTo>
                      <a:pt x="24" y="22"/>
                      <a:pt x="25" y="23"/>
                      <a:pt x="27" y="22"/>
                    </a:cubicBezTo>
                    <a:cubicBezTo>
                      <a:pt x="29" y="22"/>
                      <a:pt x="29" y="21"/>
                      <a:pt x="29" y="19"/>
                    </a:cubicBezTo>
                    <a:cubicBezTo>
                      <a:pt x="29" y="17"/>
                      <a:pt x="25" y="16"/>
                      <a:pt x="25" y="14"/>
                    </a:cubicBezTo>
                    <a:cubicBezTo>
                      <a:pt x="25" y="14"/>
                      <a:pt x="25" y="10"/>
                      <a:pt x="25" y="10"/>
                    </a:cubicBezTo>
                    <a:cubicBezTo>
                      <a:pt x="24" y="10"/>
                      <a:pt x="20" y="5"/>
                      <a:pt x="19" y="4"/>
                    </a:cubicBezTo>
                    <a:cubicBezTo>
                      <a:pt x="16" y="1"/>
                      <a:pt x="13" y="0"/>
                      <a:pt x="9" y="1"/>
                    </a:cubicBezTo>
                    <a:cubicBezTo>
                      <a:pt x="8" y="1"/>
                      <a:pt x="5" y="0"/>
                      <a:pt x="5" y="1"/>
                    </a:cubicBezTo>
                    <a:cubicBezTo>
                      <a:pt x="4" y="2"/>
                      <a:pt x="2" y="4"/>
                      <a:pt x="2" y="6"/>
                    </a:cubicBezTo>
                    <a:cubicBezTo>
                      <a:pt x="3" y="8"/>
                      <a:pt x="3" y="9"/>
                      <a:pt x="1" y="10"/>
                    </a:cubicBezTo>
                    <a:cubicBezTo>
                      <a:pt x="0" y="10"/>
                      <a:pt x="3" y="12"/>
                      <a:pt x="2" y="12"/>
                    </a:cubicBezTo>
                    <a:cubicBezTo>
                      <a:pt x="4" y="13"/>
                      <a:pt x="2" y="13"/>
                      <a:pt x="2" y="14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8" y="15"/>
                      <a:pt x="9" y="15"/>
                    </a:cubicBezTo>
                    <a:cubicBezTo>
                      <a:pt x="10" y="15"/>
                      <a:pt x="10" y="14"/>
                      <a:pt x="10" y="14"/>
                    </a:cubicBezTo>
                    <a:cubicBezTo>
                      <a:pt x="11" y="14"/>
                      <a:pt x="17" y="17"/>
                      <a:pt x="17" y="16"/>
                    </a:cubicBezTo>
                    <a:cubicBezTo>
                      <a:pt x="16" y="18"/>
                      <a:pt x="12" y="17"/>
                      <a:pt x="11" y="17"/>
                    </a:cubicBezTo>
                    <a:cubicBezTo>
                      <a:pt x="9" y="16"/>
                      <a:pt x="8" y="18"/>
                      <a:pt x="6" y="18"/>
                    </a:cubicBezTo>
                    <a:cubicBezTo>
                      <a:pt x="3" y="18"/>
                      <a:pt x="1" y="18"/>
                      <a:pt x="3" y="21"/>
                    </a:cubicBezTo>
                    <a:cubicBezTo>
                      <a:pt x="3" y="22"/>
                      <a:pt x="4" y="21"/>
                      <a:pt x="5" y="21"/>
                    </a:cubicBezTo>
                    <a:cubicBezTo>
                      <a:pt x="6" y="21"/>
                      <a:pt x="7" y="22"/>
                      <a:pt x="8" y="2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68" name="Freeform 769"/>
              <p:cNvSpPr>
                <a:spLocks/>
              </p:cNvSpPr>
              <p:nvPr/>
            </p:nvSpPr>
            <p:spPr bwMode="auto">
              <a:xfrm>
                <a:off x="5590190" y="2882020"/>
                <a:ext cx="395453" cy="368223"/>
              </a:xfrm>
              <a:custGeom>
                <a:avLst/>
                <a:gdLst>
                  <a:gd name="T0" fmla="*/ 27 w 84"/>
                  <a:gd name="T1" fmla="*/ 1 h 78"/>
                  <a:gd name="T2" fmla="*/ 33 w 84"/>
                  <a:gd name="T3" fmla="*/ 45 h 78"/>
                  <a:gd name="T4" fmla="*/ 32 w 84"/>
                  <a:gd name="T5" fmla="*/ 50 h 78"/>
                  <a:gd name="T6" fmla="*/ 19 w 84"/>
                  <a:gd name="T7" fmla="*/ 50 h 78"/>
                  <a:gd name="T8" fmla="*/ 15 w 84"/>
                  <a:gd name="T9" fmla="*/ 50 h 78"/>
                  <a:gd name="T10" fmla="*/ 12 w 84"/>
                  <a:gd name="T11" fmla="*/ 51 h 78"/>
                  <a:gd name="T12" fmla="*/ 8 w 84"/>
                  <a:gd name="T13" fmla="*/ 51 h 78"/>
                  <a:gd name="T14" fmla="*/ 6 w 84"/>
                  <a:gd name="T15" fmla="*/ 52 h 78"/>
                  <a:gd name="T16" fmla="*/ 3 w 84"/>
                  <a:gd name="T17" fmla="*/ 50 h 78"/>
                  <a:gd name="T18" fmla="*/ 0 w 84"/>
                  <a:gd name="T19" fmla="*/ 55 h 78"/>
                  <a:gd name="T20" fmla="*/ 0 w 84"/>
                  <a:gd name="T21" fmla="*/ 59 h 78"/>
                  <a:gd name="T22" fmla="*/ 3 w 84"/>
                  <a:gd name="T23" fmla="*/ 63 h 78"/>
                  <a:gd name="T24" fmla="*/ 4 w 84"/>
                  <a:gd name="T25" fmla="*/ 67 h 78"/>
                  <a:gd name="T26" fmla="*/ 7 w 84"/>
                  <a:gd name="T27" fmla="*/ 68 h 78"/>
                  <a:gd name="T28" fmla="*/ 11 w 84"/>
                  <a:gd name="T29" fmla="*/ 68 h 78"/>
                  <a:gd name="T30" fmla="*/ 15 w 84"/>
                  <a:gd name="T31" fmla="*/ 66 h 78"/>
                  <a:gd name="T32" fmla="*/ 20 w 84"/>
                  <a:gd name="T33" fmla="*/ 75 h 78"/>
                  <a:gd name="T34" fmla="*/ 20 w 84"/>
                  <a:gd name="T35" fmla="*/ 77 h 78"/>
                  <a:gd name="T36" fmla="*/ 23 w 84"/>
                  <a:gd name="T37" fmla="*/ 77 h 78"/>
                  <a:gd name="T38" fmla="*/ 27 w 84"/>
                  <a:gd name="T39" fmla="*/ 77 h 78"/>
                  <a:gd name="T40" fmla="*/ 30 w 84"/>
                  <a:gd name="T41" fmla="*/ 77 h 78"/>
                  <a:gd name="T42" fmla="*/ 35 w 84"/>
                  <a:gd name="T43" fmla="*/ 71 h 78"/>
                  <a:gd name="T44" fmla="*/ 35 w 84"/>
                  <a:gd name="T45" fmla="*/ 69 h 78"/>
                  <a:gd name="T46" fmla="*/ 39 w 84"/>
                  <a:gd name="T47" fmla="*/ 67 h 78"/>
                  <a:gd name="T48" fmla="*/ 40 w 84"/>
                  <a:gd name="T49" fmla="*/ 63 h 78"/>
                  <a:gd name="T50" fmla="*/ 42 w 84"/>
                  <a:gd name="T51" fmla="*/ 62 h 78"/>
                  <a:gd name="T52" fmla="*/ 49 w 84"/>
                  <a:gd name="T53" fmla="*/ 57 h 78"/>
                  <a:gd name="T54" fmla="*/ 51 w 84"/>
                  <a:gd name="T55" fmla="*/ 57 h 78"/>
                  <a:gd name="T56" fmla="*/ 52 w 84"/>
                  <a:gd name="T57" fmla="*/ 56 h 78"/>
                  <a:gd name="T58" fmla="*/ 55 w 84"/>
                  <a:gd name="T59" fmla="*/ 54 h 78"/>
                  <a:gd name="T60" fmla="*/ 65 w 84"/>
                  <a:gd name="T61" fmla="*/ 53 h 78"/>
                  <a:gd name="T62" fmla="*/ 70 w 84"/>
                  <a:gd name="T63" fmla="*/ 52 h 78"/>
                  <a:gd name="T64" fmla="*/ 78 w 84"/>
                  <a:gd name="T65" fmla="*/ 51 h 78"/>
                  <a:gd name="T66" fmla="*/ 82 w 84"/>
                  <a:gd name="T67" fmla="*/ 31 h 78"/>
                  <a:gd name="T68" fmla="*/ 77 w 84"/>
                  <a:gd name="T69" fmla="*/ 32 h 78"/>
                  <a:gd name="T70" fmla="*/ 77 w 84"/>
                  <a:gd name="T71" fmla="*/ 28 h 78"/>
                  <a:gd name="T72" fmla="*/ 70 w 84"/>
                  <a:gd name="T73" fmla="*/ 26 h 78"/>
                  <a:gd name="T74" fmla="*/ 66 w 84"/>
                  <a:gd name="T75" fmla="*/ 22 h 78"/>
                  <a:gd name="T76" fmla="*/ 63 w 84"/>
                  <a:gd name="T77" fmla="*/ 20 h 78"/>
                  <a:gd name="T78" fmla="*/ 56 w 84"/>
                  <a:gd name="T79" fmla="*/ 14 h 78"/>
                  <a:gd name="T80" fmla="*/ 39 w 84"/>
                  <a:gd name="T81" fmla="*/ 3 h 78"/>
                  <a:gd name="T82" fmla="*/ 35 w 84"/>
                  <a:gd name="T83" fmla="*/ 1 h 78"/>
                  <a:gd name="T84" fmla="*/ 27 w 84"/>
                  <a:gd name="T85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4" h="78">
                    <a:moveTo>
                      <a:pt x="27" y="1"/>
                    </a:moveTo>
                    <a:cubicBezTo>
                      <a:pt x="29" y="16"/>
                      <a:pt x="31" y="31"/>
                      <a:pt x="33" y="45"/>
                    </a:cubicBezTo>
                    <a:cubicBezTo>
                      <a:pt x="33" y="47"/>
                      <a:pt x="35" y="50"/>
                      <a:pt x="32" y="50"/>
                    </a:cubicBezTo>
                    <a:cubicBezTo>
                      <a:pt x="28" y="50"/>
                      <a:pt x="23" y="50"/>
                      <a:pt x="19" y="50"/>
                    </a:cubicBezTo>
                    <a:cubicBezTo>
                      <a:pt x="17" y="50"/>
                      <a:pt x="16" y="50"/>
                      <a:pt x="15" y="50"/>
                    </a:cubicBezTo>
                    <a:cubicBezTo>
                      <a:pt x="14" y="50"/>
                      <a:pt x="13" y="51"/>
                      <a:pt x="12" y="51"/>
                    </a:cubicBezTo>
                    <a:cubicBezTo>
                      <a:pt x="11" y="52"/>
                      <a:pt x="10" y="51"/>
                      <a:pt x="8" y="51"/>
                    </a:cubicBezTo>
                    <a:cubicBezTo>
                      <a:pt x="7" y="51"/>
                      <a:pt x="7" y="53"/>
                      <a:pt x="6" y="52"/>
                    </a:cubicBezTo>
                    <a:cubicBezTo>
                      <a:pt x="5" y="52"/>
                      <a:pt x="4" y="50"/>
                      <a:pt x="3" y="50"/>
                    </a:cubicBezTo>
                    <a:cubicBezTo>
                      <a:pt x="2" y="50"/>
                      <a:pt x="2" y="56"/>
                      <a:pt x="0" y="55"/>
                    </a:cubicBezTo>
                    <a:cubicBezTo>
                      <a:pt x="0" y="56"/>
                      <a:pt x="0" y="58"/>
                      <a:pt x="0" y="59"/>
                    </a:cubicBezTo>
                    <a:cubicBezTo>
                      <a:pt x="0" y="61"/>
                      <a:pt x="2" y="61"/>
                      <a:pt x="3" y="63"/>
                    </a:cubicBezTo>
                    <a:cubicBezTo>
                      <a:pt x="4" y="64"/>
                      <a:pt x="3" y="66"/>
                      <a:pt x="4" y="67"/>
                    </a:cubicBezTo>
                    <a:cubicBezTo>
                      <a:pt x="5" y="69"/>
                      <a:pt x="6" y="67"/>
                      <a:pt x="7" y="68"/>
                    </a:cubicBezTo>
                    <a:cubicBezTo>
                      <a:pt x="7" y="69"/>
                      <a:pt x="10" y="68"/>
                      <a:pt x="11" y="68"/>
                    </a:cubicBezTo>
                    <a:cubicBezTo>
                      <a:pt x="12" y="68"/>
                      <a:pt x="14" y="66"/>
                      <a:pt x="15" y="66"/>
                    </a:cubicBezTo>
                    <a:cubicBezTo>
                      <a:pt x="17" y="68"/>
                      <a:pt x="18" y="73"/>
                      <a:pt x="20" y="75"/>
                    </a:cubicBezTo>
                    <a:cubicBezTo>
                      <a:pt x="20" y="75"/>
                      <a:pt x="19" y="77"/>
                      <a:pt x="20" y="77"/>
                    </a:cubicBezTo>
                    <a:cubicBezTo>
                      <a:pt x="21" y="78"/>
                      <a:pt x="22" y="76"/>
                      <a:pt x="23" y="77"/>
                    </a:cubicBezTo>
                    <a:cubicBezTo>
                      <a:pt x="24" y="78"/>
                      <a:pt x="26" y="78"/>
                      <a:pt x="27" y="77"/>
                    </a:cubicBezTo>
                    <a:cubicBezTo>
                      <a:pt x="29" y="75"/>
                      <a:pt x="29" y="77"/>
                      <a:pt x="30" y="77"/>
                    </a:cubicBezTo>
                    <a:cubicBezTo>
                      <a:pt x="33" y="77"/>
                      <a:pt x="35" y="73"/>
                      <a:pt x="35" y="71"/>
                    </a:cubicBezTo>
                    <a:cubicBezTo>
                      <a:pt x="35" y="70"/>
                      <a:pt x="33" y="70"/>
                      <a:pt x="35" y="69"/>
                    </a:cubicBezTo>
                    <a:cubicBezTo>
                      <a:pt x="36" y="68"/>
                      <a:pt x="38" y="69"/>
                      <a:pt x="39" y="67"/>
                    </a:cubicBezTo>
                    <a:cubicBezTo>
                      <a:pt x="39" y="66"/>
                      <a:pt x="40" y="64"/>
                      <a:pt x="40" y="63"/>
                    </a:cubicBezTo>
                    <a:cubicBezTo>
                      <a:pt x="41" y="61"/>
                      <a:pt x="41" y="60"/>
                      <a:pt x="42" y="62"/>
                    </a:cubicBezTo>
                    <a:cubicBezTo>
                      <a:pt x="45" y="64"/>
                      <a:pt x="47" y="56"/>
                      <a:pt x="49" y="57"/>
                    </a:cubicBezTo>
                    <a:cubicBezTo>
                      <a:pt x="50" y="57"/>
                      <a:pt x="50" y="57"/>
                      <a:pt x="51" y="57"/>
                    </a:cubicBezTo>
                    <a:cubicBezTo>
                      <a:pt x="51" y="57"/>
                      <a:pt x="52" y="56"/>
                      <a:pt x="52" y="56"/>
                    </a:cubicBezTo>
                    <a:cubicBezTo>
                      <a:pt x="53" y="55"/>
                      <a:pt x="54" y="55"/>
                      <a:pt x="55" y="54"/>
                    </a:cubicBezTo>
                    <a:cubicBezTo>
                      <a:pt x="58" y="51"/>
                      <a:pt x="61" y="54"/>
                      <a:pt x="65" y="53"/>
                    </a:cubicBezTo>
                    <a:cubicBezTo>
                      <a:pt x="67" y="53"/>
                      <a:pt x="68" y="52"/>
                      <a:pt x="70" y="52"/>
                    </a:cubicBezTo>
                    <a:cubicBezTo>
                      <a:pt x="73" y="52"/>
                      <a:pt x="76" y="52"/>
                      <a:pt x="78" y="51"/>
                    </a:cubicBezTo>
                    <a:cubicBezTo>
                      <a:pt x="84" y="49"/>
                      <a:pt x="82" y="36"/>
                      <a:pt x="82" y="31"/>
                    </a:cubicBezTo>
                    <a:cubicBezTo>
                      <a:pt x="81" y="32"/>
                      <a:pt x="78" y="34"/>
                      <a:pt x="77" y="32"/>
                    </a:cubicBezTo>
                    <a:cubicBezTo>
                      <a:pt x="76" y="31"/>
                      <a:pt x="78" y="29"/>
                      <a:pt x="77" y="28"/>
                    </a:cubicBezTo>
                    <a:cubicBezTo>
                      <a:pt x="76" y="26"/>
                      <a:pt x="72" y="27"/>
                      <a:pt x="70" y="26"/>
                    </a:cubicBezTo>
                    <a:cubicBezTo>
                      <a:pt x="68" y="26"/>
                      <a:pt x="67" y="23"/>
                      <a:pt x="66" y="22"/>
                    </a:cubicBezTo>
                    <a:cubicBezTo>
                      <a:pt x="66" y="21"/>
                      <a:pt x="65" y="20"/>
                      <a:pt x="63" y="20"/>
                    </a:cubicBezTo>
                    <a:cubicBezTo>
                      <a:pt x="61" y="18"/>
                      <a:pt x="58" y="16"/>
                      <a:pt x="56" y="14"/>
                    </a:cubicBezTo>
                    <a:cubicBezTo>
                      <a:pt x="50" y="11"/>
                      <a:pt x="44" y="7"/>
                      <a:pt x="39" y="3"/>
                    </a:cubicBezTo>
                    <a:cubicBezTo>
                      <a:pt x="38" y="3"/>
                      <a:pt x="36" y="1"/>
                      <a:pt x="35" y="1"/>
                    </a:cubicBezTo>
                    <a:cubicBezTo>
                      <a:pt x="33" y="0"/>
                      <a:pt x="30" y="1"/>
                      <a:pt x="27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69" name="Freeform 770"/>
              <p:cNvSpPr>
                <a:spLocks/>
              </p:cNvSpPr>
              <p:nvPr/>
            </p:nvSpPr>
            <p:spPr bwMode="auto">
              <a:xfrm>
                <a:off x="6437362" y="2711576"/>
                <a:ext cx="260420" cy="254057"/>
              </a:xfrm>
              <a:custGeom>
                <a:avLst/>
                <a:gdLst>
                  <a:gd name="T0" fmla="*/ 45 w 55"/>
                  <a:gd name="T1" fmla="*/ 54 h 54"/>
                  <a:gd name="T2" fmla="*/ 48 w 55"/>
                  <a:gd name="T3" fmla="*/ 51 h 54"/>
                  <a:gd name="T4" fmla="*/ 51 w 55"/>
                  <a:gd name="T5" fmla="*/ 48 h 54"/>
                  <a:gd name="T6" fmla="*/ 54 w 55"/>
                  <a:gd name="T7" fmla="*/ 44 h 54"/>
                  <a:gd name="T8" fmla="*/ 55 w 55"/>
                  <a:gd name="T9" fmla="*/ 42 h 54"/>
                  <a:gd name="T10" fmla="*/ 50 w 55"/>
                  <a:gd name="T11" fmla="*/ 36 h 54"/>
                  <a:gd name="T12" fmla="*/ 45 w 55"/>
                  <a:gd name="T13" fmla="*/ 25 h 54"/>
                  <a:gd name="T14" fmla="*/ 40 w 55"/>
                  <a:gd name="T15" fmla="*/ 16 h 54"/>
                  <a:gd name="T16" fmla="*/ 38 w 55"/>
                  <a:gd name="T17" fmla="*/ 8 h 54"/>
                  <a:gd name="T18" fmla="*/ 47 w 55"/>
                  <a:gd name="T19" fmla="*/ 22 h 54"/>
                  <a:gd name="T20" fmla="*/ 49 w 55"/>
                  <a:gd name="T21" fmla="*/ 19 h 54"/>
                  <a:gd name="T22" fmla="*/ 48 w 55"/>
                  <a:gd name="T23" fmla="*/ 14 h 54"/>
                  <a:gd name="T24" fmla="*/ 47 w 55"/>
                  <a:gd name="T25" fmla="*/ 2 h 54"/>
                  <a:gd name="T26" fmla="*/ 38 w 55"/>
                  <a:gd name="T27" fmla="*/ 2 h 54"/>
                  <a:gd name="T28" fmla="*/ 25 w 55"/>
                  <a:gd name="T29" fmla="*/ 3 h 54"/>
                  <a:gd name="T30" fmla="*/ 16 w 55"/>
                  <a:gd name="T31" fmla="*/ 3 h 54"/>
                  <a:gd name="T32" fmla="*/ 4 w 55"/>
                  <a:gd name="T33" fmla="*/ 1 h 54"/>
                  <a:gd name="T34" fmla="*/ 3 w 55"/>
                  <a:gd name="T35" fmla="*/ 0 h 54"/>
                  <a:gd name="T36" fmla="*/ 1 w 55"/>
                  <a:gd name="T37" fmla="*/ 3 h 54"/>
                  <a:gd name="T38" fmla="*/ 2 w 55"/>
                  <a:gd name="T39" fmla="*/ 7 h 54"/>
                  <a:gd name="T40" fmla="*/ 1 w 55"/>
                  <a:gd name="T41" fmla="*/ 11 h 54"/>
                  <a:gd name="T42" fmla="*/ 2 w 55"/>
                  <a:gd name="T43" fmla="*/ 13 h 54"/>
                  <a:gd name="T44" fmla="*/ 2 w 55"/>
                  <a:gd name="T45" fmla="*/ 25 h 54"/>
                  <a:gd name="T46" fmla="*/ 2 w 55"/>
                  <a:gd name="T47" fmla="*/ 52 h 54"/>
                  <a:gd name="T48" fmla="*/ 34 w 55"/>
                  <a:gd name="T49" fmla="*/ 52 h 54"/>
                  <a:gd name="T50" fmla="*/ 40 w 55"/>
                  <a:gd name="T51" fmla="*/ 52 h 54"/>
                  <a:gd name="T52" fmla="*/ 45 w 5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54">
                    <a:moveTo>
                      <a:pt x="45" y="54"/>
                    </a:moveTo>
                    <a:cubicBezTo>
                      <a:pt x="46" y="54"/>
                      <a:pt x="46" y="51"/>
                      <a:pt x="48" y="51"/>
                    </a:cubicBezTo>
                    <a:cubicBezTo>
                      <a:pt x="51" y="51"/>
                      <a:pt x="49" y="49"/>
                      <a:pt x="51" y="48"/>
                    </a:cubicBezTo>
                    <a:cubicBezTo>
                      <a:pt x="54" y="47"/>
                      <a:pt x="54" y="47"/>
                      <a:pt x="54" y="44"/>
                    </a:cubicBezTo>
                    <a:cubicBezTo>
                      <a:pt x="53" y="42"/>
                      <a:pt x="53" y="42"/>
                      <a:pt x="55" y="42"/>
                    </a:cubicBezTo>
                    <a:cubicBezTo>
                      <a:pt x="54" y="42"/>
                      <a:pt x="51" y="37"/>
                      <a:pt x="50" y="36"/>
                    </a:cubicBezTo>
                    <a:cubicBezTo>
                      <a:pt x="49" y="32"/>
                      <a:pt x="47" y="28"/>
                      <a:pt x="45" y="25"/>
                    </a:cubicBezTo>
                    <a:cubicBezTo>
                      <a:pt x="43" y="22"/>
                      <a:pt x="42" y="18"/>
                      <a:pt x="40" y="16"/>
                    </a:cubicBezTo>
                    <a:cubicBezTo>
                      <a:pt x="39" y="15"/>
                      <a:pt x="37" y="9"/>
                      <a:pt x="38" y="8"/>
                    </a:cubicBezTo>
                    <a:cubicBezTo>
                      <a:pt x="38" y="8"/>
                      <a:pt x="46" y="22"/>
                      <a:pt x="47" y="22"/>
                    </a:cubicBezTo>
                    <a:cubicBezTo>
                      <a:pt x="48" y="22"/>
                      <a:pt x="49" y="19"/>
                      <a:pt x="49" y="19"/>
                    </a:cubicBezTo>
                    <a:cubicBezTo>
                      <a:pt x="49" y="17"/>
                      <a:pt x="49" y="15"/>
                      <a:pt x="48" y="14"/>
                    </a:cubicBezTo>
                    <a:cubicBezTo>
                      <a:pt x="48" y="10"/>
                      <a:pt x="47" y="6"/>
                      <a:pt x="47" y="2"/>
                    </a:cubicBezTo>
                    <a:cubicBezTo>
                      <a:pt x="45" y="4"/>
                      <a:pt x="40" y="4"/>
                      <a:pt x="38" y="2"/>
                    </a:cubicBezTo>
                    <a:cubicBezTo>
                      <a:pt x="34" y="0"/>
                      <a:pt x="29" y="1"/>
                      <a:pt x="25" y="3"/>
                    </a:cubicBezTo>
                    <a:cubicBezTo>
                      <a:pt x="22" y="5"/>
                      <a:pt x="19" y="4"/>
                      <a:pt x="16" y="3"/>
                    </a:cubicBezTo>
                    <a:cubicBezTo>
                      <a:pt x="12" y="2"/>
                      <a:pt x="8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4"/>
                      <a:pt x="3" y="5"/>
                      <a:pt x="2" y="7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2" y="17"/>
                      <a:pt x="2" y="21"/>
                      <a:pt x="2" y="25"/>
                    </a:cubicBezTo>
                    <a:cubicBezTo>
                      <a:pt x="2" y="28"/>
                      <a:pt x="2" y="52"/>
                      <a:pt x="2" y="52"/>
                    </a:cubicBezTo>
                    <a:cubicBezTo>
                      <a:pt x="13" y="52"/>
                      <a:pt x="23" y="52"/>
                      <a:pt x="34" y="52"/>
                    </a:cubicBezTo>
                    <a:cubicBezTo>
                      <a:pt x="36" y="52"/>
                      <a:pt x="38" y="52"/>
                      <a:pt x="40" y="52"/>
                    </a:cubicBezTo>
                    <a:cubicBezTo>
                      <a:pt x="42" y="52"/>
                      <a:pt x="43" y="54"/>
                      <a:pt x="45" y="5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70" name="Freeform 771"/>
              <p:cNvSpPr>
                <a:spLocks/>
              </p:cNvSpPr>
              <p:nvPr/>
            </p:nvSpPr>
            <p:spPr bwMode="auto">
              <a:xfrm>
                <a:off x="6051552" y="2565253"/>
                <a:ext cx="94847" cy="183307"/>
              </a:xfrm>
              <a:custGeom>
                <a:avLst/>
                <a:gdLst>
                  <a:gd name="T0" fmla="*/ 14 w 20"/>
                  <a:gd name="T1" fmla="*/ 34 h 39"/>
                  <a:gd name="T2" fmla="*/ 17 w 20"/>
                  <a:gd name="T3" fmla="*/ 30 h 39"/>
                  <a:gd name="T4" fmla="*/ 20 w 20"/>
                  <a:gd name="T5" fmla="*/ 27 h 39"/>
                  <a:gd name="T6" fmla="*/ 20 w 20"/>
                  <a:gd name="T7" fmla="*/ 24 h 39"/>
                  <a:gd name="T8" fmla="*/ 19 w 20"/>
                  <a:gd name="T9" fmla="*/ 23 h 39"/>
                  <a:gd name="T10" fmla="*/ 17 w 20"/>
                  <a:gd name="T11" fmla="*/ 20 h 39"/>
                  <a:gd name="T12" fmla="*/ 14 w 20"/>
                  <a:gd name="T13" fmla="*/ 20 h 39"/>
                  <a:gd name="T14" fmla="*/ 16 w 20"/>
                  <a:gd name="T15" fmla="*/ 16 h 39"/>
                  <a:gd name="T16" fmla="*/ 17 w 20"/>
                  <a:gd name="T17" fmla="*/ 10 h 39"/>
                  <a:gd name="T18" fmla="*/ 15 w 20"/>
                  <a:gd name="T19" fmla="*/ 6 h 39"/>
                  <a:gd name="T20" fmla="*/ 18 w 20"/>
                  <a:gd name="T21" fmla="*/ 4 h 39"/>
                  <a:gd name="T22" fmla="*/ 18 w 20"/>
                  <a:gd name="T23" fmla="*/ 1 h 39"/>
                  <a:gd name="T24" fmla="*/ 15 w 20"/>
                  <a:gd name="T25" fmla="*/ 3 h 39"/>
                  <a:gd name="T26" fmla="*/ 14 w 20"/>
                  <a:gd name="T27" fmla="*/ 2 h 39"/>
                  <a:gd name="T28" fmla="*/ 11 w 20"/>
                  <a:gd name="T29" fmla="*/ 0 h 39"/>
                  <a:gd name="T30" fmla="*/ 5 w 20"/>
                  <a:gd name="T31" fmla="*/ 4 h 39"/>
                  <a:gd name="T32" fmla="*/ 2 w 20"/>
                  <a:gd name="T33" fmla="*/ 17 h 39"/>
                  <a:gd name="T34" fmla="*/ 1 w 20"/>
                  <a:gd name="T35" fmla="*/ 21 h 39"/>
                  <a:gd name="T36" fmla="*/ 4 w 20"/>
                  <a:gd name="T37" fmla="*/ 26 h 39"/>
                  <a:gd name="T38" fmla="*/ 8 w 20"/>
                  <a:gd name="T39" fmla="*/ 30 h 39"/>
                  <a:gd name="T40" fmla="*/ 10 w 20"/>
                  <a:gd name="T41" fmla="*/ 39 h 39"/>
                  <a:gd name="T42" fmla="*/ 14 w 20"/>
                  <a:gd name="T43" fmla="*/ 34 h 39"/>
                  <a:gd name="T44" fmla="*/ 14 w 20"/>
                  <a:gd name="T45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39">
                    <a:moveTo>
                      <a:pt x="14" y="34"/>
                    </a:moveTo>
                    <a:cubicBezTo>
                      <a:pt x="12" y="32"/>
                      <a:pt x="16" y="30"/>
                      <a:pt x="17" y="30"/>
                    </a:cubicBezTo>
                    <a:cubicBezTo>
                      <a:pt x="19" y="29"/>
                      <a:pt x="20" y="28"/>
                      <a:pt x="20" y="27"/>
                    </a:cubicBezTo>
                    <a:cubicBezTo>
                      <a:pt x="20" y="26"/>
                      <a:pt x="20" y="25"/>
                      <a:pt x="20" y="24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8" y="22"/>
                      <a:pt x="18" y="21"/>
                      <a:pt x="17" y="20"/>
                    </a:cubicBezTo>
                    <a:cubicBezTo>
                      <a:pt x="16" y="20"/>
                      <a:pt x="15" y="21"/>
                      <a:pt x="14" y="20"/>
                    </a:cubicBezTo>
                    <a:cubicBezTo>
                      <a:pt x="11" y="18"/>
                      <a:pt x="14" y="17"/>
                      <a:pt x="16" y="16"/>
                    </a:cubicBezTo>
                    <a:cubicBezTo>
                      <a:pt x="18" y="15"/>
                      <a:pt x="19" y="12"/>
                      <a:pt x="17" y="10"/>
                    </a:cubicBezTo>
                    <a:cubicBezTo>
                      <a:pt x="17" y="9"/>
                      <a:pt x="14" y="7"/>
                      <a:pt x="15" y="6"/>
                    </a:cubicBezTo>
                    <a:cubicBezTo>
                      <a:pt x="16" y="5"/>
                      <a:pt x="17" y="5"/>
                      <a:pt x="18" y="4"/>
                    </a:cubicBezTo>
                    <a:cubicBezTo>
                      <a:pt x="18" y="4"/>
                      <a:pt x="18" y="1"/>
                      <a:pt x="18" y="1"/>
                    </a:cubicBezTo>
                    <a:cubicBezTo>
                      <a:pt x="17" y="1"/>
                      <a:pt x="16" y="4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9" y="1"/>
                      <a:pt x="6" y="2"/>
                      <a:pt x="5" y="4"/>
                    </a:cubicBezTo>
                    <a:cubicBezTo>
                      <a:pt x="3" y="8"/>
                      <a:pt x="5" y="14"/>
                      <a:pt x="2" y="17"/>
                    </a:cubicBezTo>
                    <a:cubicBezTo>
                      <a:pt x="0" y="19"/>
                      <a:pt x="0" y="19"/>
                      <a:pt x="1" y="21"/>
                    </a:cubicBezTo>
                    <a:cubicBezTo>
                      <a:pt x="1" y="23"/>
                      <a:pt x="4" y="24"/>
                      <a:pt x="4" y="26"/>
                    </a:cubicBezTo>
                    <a:cubicBezTo>
                      <a:pt x="5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0" y="39"/>
                    </a:cubicBezTo>
                    <a:cubicBezTo>
                      <a:pt x="12" y="39"/>
                      <a:pt x="16" y="37"/>
                      <a:pt x="14" y="34"/>
                    </a:cubicBezTo>
                    <a:cubicBezTo>
                      <a:pt x="13" y="33"/>
                      <a:pt x="15" y="35"/>
                      <a:pt x="14" y="3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71" name="Freeform 772"/>
              <p:cNvSpPr>
                <a:spLocks/>
              </p:cNvSpPr>
              <p:nvPr/>
            </p:nvSpPr>
            <p:spPr bwMode="auto">
              <a:xfrm>
                <a:off x="6093350" y="2672986"/>
                <a:ext cx="358482" cy="345712"/>
              </a:xfrm>
              <a:custGeom>
                <a:avLst/>
                <a:gdLst>
                  <a:gd name="T0" fmla="*/ 21 w 76"/>
                  <a:gd name="T1" fmla="*/ 55 h 73"/>
                  <a:gd name="T2" fmla="*/ 25 w 76"/>
                  <a:gd name="T3" fmla="*/ 57 h 73"/>
                  <a:gd name="T4" fmla="*/ 28 w 76"/>
                  <a:gd name="T5" fmla="*/ 55 h 73"/>
                  <a:gd name="T6" fmla="*/ 33 w 76"/>
                  <a:gd name="T7" fmla="*/ 53 h 73"/>
                  <a:gd name="T8" fmla="*/ 44 w 76"/>
                  <a:gd name="T9" fmla="*/ 59 h 73"/>
                  <a:gd name="T10" fmla="*/ 70 w 76"/>
                  <a:gd name="T11" fmla="*/ 73 h 73"/>
                  <a:gd name="T12" fmla="*/ 71 w 76"/>
                  <a:gd name="T13" fmla="*/ 71 h 73"/>
                  <a:gd name="T14" fmla="*/ 75 w 76"/>
                  <a:gd name="T15" fmla="*/ 71 h 73"/>
                  <a:gd name="T16" fmla="*/ 75 w 76"/>
                  <a:gd name="T17" fmla="*/ 66 h 73"/>
                  <a:gd name="T18" fmla="*/ 75 w 76"/>
                  <a:gd name="T19" fmla="*/ 44 h 73"/>
                  <a:gd name="T20" fmla="*/ 75 w 76"/>
                  <a:gd name="T21" fmla="*/ 24 h 73"/>
                  <a:gd name="T22" fmla="*/ 75 w 76"/>
                  <a:gd name="T23" fmla="*/ 20 h 73"/>
                  <a:gd name="T24" fmla="*/ 74 w 76"/>
                  <a:gd name="T25" fmla="*/ 17 h 73"/>
                  <a:gd name="T26" fmla="*/ 76 w 76"/>
                  <a:gd name="T27" fmla="*/ 14 h 73"/>
                  <a:gd name="T28" fmla="*/ 74 w 76"/>
                  <a:gd name="T29" fmla="*/ 11 h 73"/>
                  <a:gd name="T30" fmla="*/ 76 w 76"/>
                  <a:gd name="T31" fmla="*/ 8 h 73"/>
                  <a:gd name="T32" fmla="*/ 67 w 76"/>
                  <a:gd name="T33" fmla="*/ 5 h 73"/>
                  <a:gd name="T34" fmla="*/ 61 w 76"/>
                  <a:gd name="T35" fmla="*/ 2 h 73"/>
                  <a:gd name="T36" fmla="*/ 51 w 76"/>
                  <a:gd name="T37" fmla="*/ 6 h 73"/>
                  <a:gd name="T38" fmla="*/ 51 w 76"/>
                  <a:gd name="T39" fmla="*/ 9 h 73"/>
                  <a:gd name="T40" fmla="*/ 50 w 76"/>
                  <a:gd name="T41" fmla="*/ 14 h 73"/>
                  <a:gd name="T42" fmla="*/ 41 w 76"/>
                  <a:gd name="T43" fmla="*/ 13 h 73"/>
                  <a:gd name="T44" fmla="*/ 36 w 76"/>
                  <a:gd name="T45" fmla="*/ 12 h 73"/>
                  <a:gd name="T46" fmla="*/ 31 w 76"/>
                  <a:gd name="T47" fmla="*/ 10 h 73"/>
                  <a:gd name="T48" fmla="*/ 29 w 76"/>
                  <a:gd name="T49" fmla="*/ 6 h 73"/>
                  <a:gd name="T50" fmla="*/ 23 w 76"/>
                  <a:gd name="T51" fmla="*/ 3 h 73"/>
                  <a:gd name="T52" fmla="*/ 17 w 76"/>
                  <a:gd name="T53" fmla="*/ 2 h 73"/>
                  <a:gd name="T54" fmla="*/ 11 w 76"/>
                  <a:gd name="T55" fmla="*/ 0 h 73"/>
                  <a:gd name="T56" fmla="*/ 11 w 76"/>
                  <a:gd name="T57" fmla="*/ 4 h 73"/>
                  <a:gd name="T58" fmla="*/ 9 w 76"/>
                  <a:gd name="T59" fmla="*/ 6 h 73"/>
                  <a:gd name="T60" fmla="*/ 5 w 76"/>
                  <a:gd name="T61" fmla="*/ 8 h 73"/>
                  <a:gd name="T62" fmla="*/ 5 w 76"/>
                  <a:gd name="T63" fmla="*/ 14 h 73"/>
                  <a:gd name="T64" fmla="*/ 1 w 76"/>
                  <a:gd name="T65" fmla="*/ 17 h 73"/>
                  <a:gd name="T66" fmla="*/ 3 w 76"/>
                  <a:gd name="T67" fmla="*/ 21 h 73"/>
                  <a:gd name="T68" fmla="*/ 3 w 76"/>
                  <a:gd name="T69" fmla="*/ 26 h 73"/>
                  <a:gd name="T70" fmla="*/ 3 w 76"/>
                  <a:gd name="T71" fmla="*/ 31 h 73"/>
                  <a:gd name="T72" fmla="*/ 3 w 76"/>
                  <a:gd name="T73" fmla="*/ 34 h 73"/>
                  <a:gd name="T74" fmla="*/ 3 w 76"/>
                  <a:gd name="T75" fmla="*/ 37 h 73"/>
                  <a:gd name="T76" fmla="*/ 1 w 76"/>
                  <a:gd name="T77" fmla="*/ 40 h 73"/>
                  <a:gd name="T78" fmla="*/ 4 w 76"/>
                  <a:gd name="T79" fmla="*/ 46 h 73"/>
                  <a:gd name="T80" fmla="*/ 7 w 76"/>
                  <a:gd name="T81" fmla="*/ 48 h 73"/>
                  <a:gd name="T82" fmla="*/ 11 w 76"/>
                  <a:gd name="T83" fmla="*/ 49 h 73"/>
                  <a:gd name="T84" fmla="*/ 14 w 76"/>
                  <a:gd name="T85" fmla="*/ 53 h 73"/>
                  <a:gd name="T86" fmla="*/ 21 w 76"/>
                  <a:gd name="T87" fmla="*/ 55 h 73"/>
                  <a:gd name="T88" fmla="*/ 21 w 76"/>
                  <a:gd name="T89" fmla="*/ 5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73">
                    <a:moveTo>
                      <a:pt x="21" y="55"/>
                    </a:moveTo>
                    <a:cubicBezTo>
                      <a:pt x="21" y="56"/>
                      <a:pt x="24" y="58"/>
                      <a:pt x="25" y="57"/>
                    </a:cubicBezTo>
                    <a:cubicBezTo>
                      <a:pt x="26" y="56"/>
                      <a:pt x="27" y="56"/>
                      <a:pt x="28" y="55"/>
                    </a:cubicBezTo>
                    <a:cubicBezTo>
                      <a:pt x="29" y="55"/>
                      <a:pt x="32" y="53"/>
                      <a:pt x="33" y="53"/>
                    </a:cubicBezTo>
                    <a:cubicBezTo>
                      <a:pt x="37" y="55"/>
                      <a:pt x="40" y="57"/>
                      <a:pt x="44" y="59"/>
                    </a:cubicBezTo>
                    <a:cubicBezTo>
                      <a:pt x="53" y="64"/>
                      <a:pt x="61" y="69"/>
                      <a:pt x="70" y="73"/>
                    </a:cubicBezTo>
                    <a:cubicBezTo>
                      <a:pt x="70" y="71"/>
                      <a:pt x="69" y="71"/>
                      <a:pt x="71" y="71"/>
                    </a:cubicBezTo>
                    <a:cubicBezTo>
                      <a:pt x="71" y="71"/>
                      <a:pt x="75" y="71"/>
                      <a:pt x="75" y="71"/>
                    </a:cubicBezTo>
                    <a:cubicBezTo>
                      <a:pt x="75" y="69"/>
                      <a:pt x="75" y="68"/>
                      <a:pt x="75" y="66"/>
                    </a:cubicBezTo>
                    <a:cubicBezTo>
                      <a:pt x="75" y="59"/>
                      <a:pt x="75" y="52"/>
                      <a:pt x="75" y="44"/>
                    </a:cubicBezTo>
                    <a:cubicBezTo>
                      <a:pt x="75" y="37"/>
                      <a:pt x="75" y="30"/>
                      <a:pt x="75" y="24"/>
                    </a:cubicBezTo>
                    <a:cubicBezTo>
                      <a:pt x="75" y="22"/>
                      <a:pt x="75" y="21"/>
                      <a:pt x="75" y="20"/>
                    </a:cubicBezTo>
                    <a:cubicBezTo>
                      <a:pt x="74" y="19"/>
                      <a:pt x="74" y="18"/>
                      <a:pt x="74" y="17"/>
                    </a:cubicBezTo>
                    <a:cubicBezTo>
                      <a:pt x="74" y="16"/>
                      <a:pt x="76" y="15"/>
                      <a:pt x="76" y="14"/>
                    </a:cubicBezTo>
                    <a:cubicBezTo>
                      <a:pt x="76" y="13"/>
                      <a:pt x="74" y="12"/>
                      <a:pt x="74" y="11"/>
                    </a:cubicBezTo>
                    <a:cubicBezTo>
                      <a:pt x="74" y="10"/>
                      <a:pt x="75" y="9"/>
                      <a:pt x="76" y="8"/>
                    </a:cubicBezTo>
                    <a:cubicBezTo>
                      <a:pt x="73" y="6"/>
                      <a:pt x="70" y="7"/>
                      <a:pt x="67" y="5"/>
                    </a:cubicBezTo>
                    <a:cubicBezTo>
                      <a:pt x="65" y="4"/>
                      <a:pt x="64" y="2"/>
                      <a:pt x="61" y="2"/>
                    </a:cubicBezTo>
                    <a:cubicBezTo>
                      <a:pt x="57" y="2"/>
                      <a:pt x="53" y="3"/>
                      <a:pt x="51" y="6"/>
                    </a:cubicBezTo>
                    <a:cubicBezTo>
                      <a:pt x="50" y="7"/>
                      <a:pt x="50" y="8"/>
                      <a:pt x="51" y="9"/>
                    </a:cubicBezTo>
                    <a:cubicBezTo>
                      <a:pt x="52" y="11"/>
                      <a:pt x="51" y="12"/>
                      <a:pt x="50" y="14"/>
                    </a:cubicBezTo>
                    <a:cubicBezTo>
                      <a:pt x="48" y="17"/>
                      <a:pt x="44" y="15"/>
                      <a:pt x="41" y="13"/>
                    </a:cubicBezTo>
                    <a:cubicBezTo>
                      <a:pt x="39" y="13"/>
                      <a:pt x="38" y="12"/>
                      <a:pt x="36" y="12"/>
                    </a:cubicBezTo>
                    <a:cubicBezTo>
                      <a:pt x="34" y="11"/>
                      <a:pt x="32" y="12"/>
                      <a:pt x="31" y="10"/>
                    </a:cubicBezTo>
                    <a:cubicBezTo>
                      <a:pt x="30" y="9"/>
                      <a:pt x="30" y="7"/>
                      <a:pt x="29" y="6"/>
                    </a:cubicBezTo>
                    <a:cubicBezTo>
                      <a:pt x="28" y="4"/>
                      <a:pt x="25" y="4"/>
                      <a:pt x="23" y="3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5" y="2"/>
                      <a:pt x="14" y="1"/>
                      <a:pt x="11" y="0"/>
                    </a:cubicBezTo>
                    <a:cubicBezTo>
                      <a:pt x="11" y="1"/>
                      <a:pt x="11" y="2"/>
                      <a:pt x="11" y="4"/>
                    </a:cubicBezTo>
                    <a:cubicBezTo>
                      <a:pt x="11" y="5"/>
                      <a:pt x="11" y="4"/>
                      <a:pt x="9" y="6"/>
                    </a:cubicBezTo>
                    <a:cubicBezTo>
                      <a:pt x="8" y="7"/>
                      <a:pt x="7" y="7"/>
                      <a:pt x="5" y="8"/>
                    </a:cubicBezTo>
                    <a:cubicBezTo>
                      <a:pt x="3" y="10"/>
                      <a:pt x="6" y="12"/>
                      <a:pt x="5" y="14"/>
                    </a:cubicBezTo>
                    <a:cubicBezTo>
                      <a:pt x="4" y="16"/>
                      <a:pt x="1" y="16"/>
                      <a:pt x="1" y="17"/>
                    </a:cubicBezTo>
                    <a:cubicBezTo>
                      <a:pt x="1" y="19"/>
                      <a:pt x="2" y="20"/>
                      <a:pt x="3" y="21"/>
                    </a:cubicBezTo>
                    <a:cubicBezTo>
                      <a:pt x="3" y="23"/>
                      <a:pt x="3" y="25"/>
                      <a:pt x="3" y="26"/>
                    </a:cubicBezTo>
                    <a:cubicBezTo>
                      <a:pt x="3" y="28"/>
                      <a:pt x="4" y="29"/>
                      <a:pt x="3" y="31"/>
                    </a:cubicBezTo>
                    <a:cubicBezTo>
                      <a:pt x="3" y="32"/>
                      <a:pt x="3" y="33"/>
                      <a:pt x="3" y="34"/>
                    </a:cubicBezTo>
                    <a:cubicBezTo>
                      <a:pt x="3" y="35"/>
                      <a:pt x="4" y="36"/>
                      <a:pt x="3" y="37"/>
                    </a:cubicBezTo>
                    <a:cubicBezTo>
                      <a:pt x="3" y="38"/>
                      <a:pt x="0" y="38"/>
                      <a:pt x="1" y="40"/>
                    </a:cubicBezTo>
                    <a:cubicBezTo>
                      <a:pt x="3" y="42"/>
                      <a:pt x="4" y="43"/>
                      <a:pt x="4" y="46"/>
                    </a:cubicBezTo>
                    <a:cubicBezTo>
                      <a:pt x="4" y="48"/>
                      <a:pt x="6" y="47"/>
                      <a:pt x="7" y="48"/>
                    </a:cubicBezTo>
                    <a:cubicBezTo>
                      <a:pt x="9" y="48"/>
                      <a:pt x="10" y="48"/>
                      <a:pt x="11" y="49"/>
                    </a:cubicBezTo>
                    <a:cubicBezTo>
                      <a:pt x="12" y="50"/>
                      <a:pt x="13" y="52"/>
                      <a:pt x="14" y="53"/>
                    </a:cubicBezTo>
                    <a:cubicBezTo>
                      <a:pt x="16" y="54"/>
                      <a:pt x="19" y="53"/>
                      <a:pt x="21" y="55"/>
                    </a:cubicBezTo>
                    <a:cubicBezTo>
                      <a:pt x="22" y="56"/>
                      <a:pt x="20" y="54"/>
                      <a:pt x="21" y="55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72" name="Freeform 773"/>
              <p:cNvSpPr>
                <a:spLocks/>
              </p:cNvSpPr>
              <p:nvPr/>
            </p:nvSpPr>
            <p:spPr bwMode="auto">
              <a:xfrm>
                <a:off x="5476055" y="2819311"/>
                <a:ext cx="197727" cy="160796"/>
              </a:xfrm>
              <a:custGeom>
                <a:avLst/>
                <a:gdLst>
                  <a:gd name="T0" fmla="*/ 19 w 42"/>
                  <a:gd name="T1" fmla="*/ 34 h 34"/>
                  <a:gd name="T2" fmla="*/ 20 w 42"/>
                  <a:gd name="T3" fmla="*/ 25 h 34"/>
                  <a:gd name="T4" fmla="*/ 24 w 42"/>
                  <a:gd name="T5" fmla="*/ 22 h 34"/>
                  <a:gd name="T6" fmla="*/ 25 w 42"/>
                  <a:gd name="T7" fmla="*/ 20 h 34"/>
                  <a:gd name="T8" fmla="*/ 25 w 42"/>
                  <a:gd name="T9" fmla="*/ 9 h 34"/>
                  <a:gd name="T10" fmla="*/ 32 w 42"/>
                  <a:gd name="T11" fmla="*/ 9 h 34"/>
                  <a:gd name="T12" fmla="*/ 41 w 42"/>
                  <a:gd name="T13" fmla="*/ 9 h 34"/>
                  <a:gd name="T14" fmla="*/ 42 w 42"/>
                  <a:gd name="T15" fmla="*/ 2 h 34"/>
                  <a:gd name="T16" fmla="*/ 40 w 42"/>
                  <a:gd name="T17" fmla="*/ 0 h 34"/>
                  <a:gd name="T18" fmla="*/ 20 w 42"/>
                  <a:gd name="T19" fmla="*/ 0 h 34"/>
                  <a:gd name="T20" fmla="*/ 15 w 42"/>
                  <a:gd name="T21" fmla="*/ 6 h 34"/>
                  <a:gd name="T22" fmla="*/ 10 w 42"/>
                  <a:gd name="T23" fmla="*/ 17 h 34"/>
                  <a:gd name="T24" fmla="*/ 8 w 42"/>
                  <a:gd name="T25" fmla="*/ 18 h 34"/>
                  <a:gd name="T26" fmla="*/ 4 w 42"/>
                  <a:gd name="T27" fmla="*/ 25 h 34"/>
                  <a:gd name="T28" fmla="*/ 0 w 42"/>
                  <a:gd name="T29" fmla="*/ 34 h 34"/>
                  <a:gd name="T30" fmla="*/ 19 w 42"/>
                  <a:gd name="T3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34">
                    <a:moveTo>
                      <a:pt x="19" y="34"/>
                    </a:moveTo>
                    <a:cubicBezTo>
                      <a:pt x="19" y="31"/>
                      <a:pt x="18" y="26"/>
                      <a:pt x="20" y="25"/>
                    </a:cubicBezTo>
                    <a:cubicBezTo>
                      <a:pt x="21" y="24"/>
                      <a:pt x="23" y="23"/>
                      <a:pt x="24" y="22"/>
                    </a:cubicBezTo>
                    <a:cubicBezTo>
                      <a:pt x="25" y="22"/>
                      <a:pt x="25" y="20"/>
                      <a:pt x="25" y="20"/>
                    </a:cubicBezTo>
                    <a:cubicBezTo>
                      <a:pt x="25" y="16"/>
                      <a:pt x="25" y="13"/>
                      <a:pt x="25" y="9"/>
                    </a:cubicBezTo>
                    <a:cubicBezTo>
                      <a:pt x="25" y="9"/>
                      <a:pt x="31" y="9"/>
                      <a:pt x="32" y="9"/>
                    </a:cubicBezTo>
                    <a:cubicBezTo>
                      <a:pt x="35" y="9"/>
                      <a:pt x="38" y="9"/>
                      <a:pt x="41" y="9"/>
                    </a:cubicBezTo>
                    <a:cubicBezTo>
                      <a:pt x="42" y="9"/>
                      <a:pt x="42" y="3"/>
                      <a:pt x="42" y="2"/>
                    </a:cubicBezTo>
                    <a:cubicBezTo>
                      <a:pt x="42" y="0"/>
                      <a:pt x="42" y="0"/>
                      <a:pt x="40" y="0"/>
                    </a:cubicBezTo>
                    <a:cubicBezTo>
                      <a:pt x="33" y="0"/>
                      <a:pt x="27" y="0"/>
                      <a:pt x="20" y="0"/>
                    </a:cubicBezTo>
                    <a:cubicBezTo>
                      <a:pt x="18" y="2"/>
                      <a:pt x="17" y="4"/>
                      <a:pt x="15" y="6"/>
                    </a:cubicBezTo>
                    <a:cubicBezTo>
                      <a:pt x="11" y="9"/>
                      <a:pt x="11" y="12"/>
                      <a:pt x="10" y="17"/>
                    </a:cubicBezTo>
                    <a:cubicBezTo>
                      <a:pt x="10" y="17"/>
                      <a:pt x="9" y="18"/>
                      <a:pt x="8" y="18"/>
                    </a:cubicBezTo>
                    <a:cubicBezTo>
                      <a:pt x="6" y="20"/>
                      <a:pt x="5" y="22"/>
                      <a:pt x="4" y="25"/>
                    </a:cubicBezTo>
                    <a:cubicBezTo>
                      <a:pt x="2" y="28"/>
                      <a:pt x="0" y="30"/>
                      <a:pt x="0" y="34"/>
                    </a:cubicBezTo>
                    <a:cubicBezTo>
                      <a:pt x="6" y="34"/>
                      <a:pt x="13" y="34"/>
                      <a:pt x="19" y="3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73" name="Freeform 774"/>
              <p:cNvSpPr>
                <a:spLocks/>
              </p:cNvSpPr>
              <p:nvPr/>
            </p:nvSpPr>
            <p:spPr bwMode="auto">
              <a:xfrm>
                <a:off x="5570899" y="2592588"/>
                <a:ext cx="282926" cy="226722"/>
              </a:xfrm>
              <a:custGeom>
                <a:avLst/>
                <a:gdLst>
                  <a:gd name="T0" fmla="*/ 22 w 60"/>
                  <a:gd name="T1" fmla="*/ 48 h 48"/>
                  <a:gd name="T2" fmla="*/ 23 w 60"/>
                  <a:gd name="T3" fmla="*/ 41 h 48"/>
                  <a:gd name="T4" fmla="*/ 29 w 60"/>
                  <a:gd name="T5" fmla="*/ 37 h 48"/>
                  <a:gd name="T6" fmla="*/ 33 w 60"/>
                  <a:gd name="T7" fmla="*/ 37 h 48"/>
                  <a:gd name="T8" fmla="*/ 38 w 60"/>
                  <a:gd name="T9" fmla="*/ 35 h 48"/>
                  <a:gd name="T10" fmla="*/ 40 w 60"/>
                  <a:gd name="T11" fmla="*/ 32 h 48"/>
                  <a:gd name="T12" fmla="*/ 45 w 60"/>
                  <a:gd name="T13" fmla="*/ 31 h 48"/>
                  <a:gd name="T14" fmla="*/ 46 w 60"/>
                  <a:gd name="T15" fmla="*/ 28 h 48"/>
                  <a:gd name="T16" fmla="*/ 50 w 60"/>
                  <a:gd name="T17" fmla="*/ 25 h 48"/>
                  <a:gd name="T18" fmla="*/ 53 w 60"/>
                  <a:gd name="T19" fmla="*/ 23 h 48"/>
                  <a:gd name="T20" fmla="*/ 58 w 60"/>
                  <a:gd name="T21" fmla="*/ 24 h 48"/>
                  <a:gd name="T22" fmla="*/ 56 w 60"/>
                  <a:gd name="T23" fmla="*/ 16 h 48"/>
                  <a:gd name="T24" fmla="*/ 56 w 60"/>
                  <a:gd name="T25" fmla="*/ 10 h 48"/>
                  <a:gd name="T26" fmla="*/ 55 w 60"/>
                  <a:gd name="T27" fmla="*/ 7 h 48"/>
                  <a:gd name="T28" fmla="*/ 51 w 60"/>
                  <a:gd name="T29" fmla="*/ 6 h 48"/>
                  <a:gd name="T30" fmla="*/ 47 w 60"/>
                  <a:gd name="T31" fmla="*/ 6 h 48"/>
                  <a:gd name="T32" fmla="*/ 42 w 60"/>
                  <a:gd name="T33" fmla="*/ 6 h 48"/>
                  <a:gd name="T34" fmla="*/ 35 w 60"/>
                  <a:gd name="T35" fmla="*/ 4 h 48"/>
                  <a:gd name="T36" fmla="*/ 30 w 60"/>
                  <a:gd name="T37" fmla="*/ 13 h 48"/>
                  <a:gd name="T38" fmla="*/ 20 w 60"/>
                  <a:gd name="T39" fmla="*/ 19 h 48"/>
                  <a:gd name="T40" fmla="*/ 16 w 60"/>
                  <a:gd name="T41" fmla="*/ 27 h 48"/>
                  <a:gd name="T42" fmla="*/ 16 w 60"/>
                  <a:gd name="T43" fmla="*/ 35 h 48"/>
                  <a:gd name="T44" fmla="*/ 14 w 60"/>
                  <a:gd name="T45" fmla="*/ 39 h 48"/>
                  <a:gd name="T46" fmla="*/ 9 w 60"/>
                  <a:gd name="T47" fmla="*/ 42 h 48"/>
                  <a:gd name="T48" fmla="*/ 5 w 60"/>
                  <a:gd name="T49" fmla="*/ 45 h 48"/>
                  <a:gd name="T50" fmla="*/ 0 w 60"/>
                  <a:gd name="T51" fmla="*/ 48 h 48"/>
                  <a:gd name="T52" fmla="*/ 22 w 60"/>
                  <a:gd name="T5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48">
                    <a:moveTo>
                      <a:pt x="22" y="48"/>
                    </a:moveTo>
                    <a:cubicBezTo>
                      <a:pt x="22" y="45"/>
                      <a:pt x="21" y="43"/>
                      <a:pt x="23" y="41"/>
                    </a:cubicBezTo>
                    <a:cubicBezTo>
                      <a:pt x="25" y="40"/>
                      <a:pt x="28" y="39"/>
                      <a:pt x="29" y="37"/>
                    </a:cubicBezTo>
                    <a:cubicBezTo>
                      <a:pt x="30" y="37"/>
                      <a:pt x="32" y="37"/>
                      <a:pt x="33" y="37"/>
                    </a:cubicBezTo>
                    <a:cubicBezTo>
                      <a:pt x="34" y="36"/>
                      <a:pt x="36" y="36"/>
                      <a:pt x="38" y="35"/>
                    </a:cubicBezTo>
                    <a:cubicBezTo>
                      <a:pt x="39" y="34"/>
                      <a:pt x="39" y="33"/>
                      <a:pt x="40" y="32"/>
                    </a:cubicBezTo>
                    <a:cubicBezTo>
                      <a:pt x="41" y="31"/>
                      <a:pt x="44" y="32"/>
                      <a:pt x="45" y="31"/>
                    </a:cubicBezTo>
                    <a:cubicBezTo>
                      <a:pt x="46" y="30"/>
                      <a:pt x="46" y="29"/>
                      <a:pt x="46" y="28"/>
                    </a:cubicBezTo>
                    <a:cubicBezTo>
                      <a:pt x="46" y="26"/>
                      <a:pt x="49" y="26"/>
                      <a:pt x="50" y="25"/>
                    </a:cubicBezTo>
                    <a:cubicBezTo>
                      <a:pt x="51" y="24"/>
                      <a:pt x="51" y="23"/>
                      <a:pt x="53" y="23"/>
                    </a:cubicBezTo>
                    <a:cubicBezTo>
                      <a:pt x="54" y="23"/>
                      <a:pt x="57" y="24"/>
                      <a:pt x="58" y="24"/>
                    </a:cubicBezTo>
                    <a:cubicBezTo>
                      <a:pt x="60" y="23"/>
                      <a:pt x="56" y="17"/>
                      <a:pt x="56" y="16"/>
                    </a:cubicBezTo>
                    <a:cubicBezTo>
                      <a:pt x="56" y="14"/>
                      <a:pt x="56" y="12"/>
                      <a:pt x="56" y="10"/>
                    </a:cubicBezTo>
                    <a:cubicBezTo>
                      <a:pt x="55" y="9"/>
                      <a:pt x="55" y="8"/>
                      <a:pt x="55" y="7"/>
                    </a:cubicBezTo>
                    <a:cubicBezTo>
                      <a:pt x="53" y="7"/>
                      <a:pt x="52" y="6"/>
                      <a:pt x="51" y="6"/>
                    </a:cubicBezTo>
                    <a:cubicBezTo>
                      <a:pt x="50" y="5"/>
                      <a:pt x="48" y="6"/>
                      <a:pt x="47" y="6"/>
                    </a:cubicBezTo>
                    <a:cubicBezTo>
                      <a:pt x="46" y="5"/>
                      <a:pt x="44" y="6"/>
                      <a:pt x="42" y="6"/>
                    </a:cubicBezTo>
                    <a:cubicBezTo>
                      <a:pt x="40" y="6"/>
                      <a:pt x="36" y="0"/>
                      <a:pt x="35" y="4"/>
                    </a:cubicBezTo>
                    <a:cubicBezTo>
                      <a:pt x="34" y="7"/>
                      <a:pt x="33" y="10"/>
                      <a:pt x="30" y="13"/>
                    </a:cubicBezTo>
                    <a:cubicBezTo>
                      <a:pt x="27" y="16"/>
                      <a:pt x="23" y="16"/>
                      <a:pt x="20" y="19"/>
                    </a:cubicBezTo>
                    <a:cubicBezTo>
                      <a:pt x="18" y="21"/>
                      <a:pt x="17" y="24"/>
                      <a:pt x="16" y="27"/>
                    </a:cubicBezTo>
                    <a:cubicBezTo>
                      <a:pt x="16" y="29"/>
                      <a:pt x="17" y="32"/>
                      <a:pt x="16" y="35"/>
                    </a:cubicBezTo>
                    <a:cubicBezTo>
                      <a:pt x="15" y="36"/>
                      <a:pt x="14" y="38"/>
                      <a:pt x="14" y="39"/>
                    </a:cubicBezTo>
                    <a:cubicBezTo>
                      <a:pt x="13" y="41"/>
                      <a:pt x="11" y="41"/>
                      <a:pt x="9" y="42"/>
                    </a:cubicBezTo>
                    <a:cubicBezTo>
                      <a:pt x="8" y="43"/>
                      <a:pt x="7" y="44"/>
                      <a:pt x="5" y="45"/>
                    </a:cubicBezTo>
                    <a:cubicBezTo>
                      <a:pt x="4" y="46"/>
                      <a:pt x="2" y="46"/>
                      <a:pt x="0" y="48"/>
                    </a:cubicBezTo>
                    <a:lnTo>
                      <a:pt x="22" y="48"/>
                    </a:ln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74" name="Freeform 775"/>
              <p:cNvSpPr>
                <a:spLocks/>
              </p:cNvSpPr>
              <p:nvPr/>
            </p:nvSpPr>
            <p:spPr bwMode="auto">
              <a:xfrm>
                <a:off x="5670567" y="2570077"/>
                <a:ext cx="488691" cy="466307"/>
              </a:xfrm>
              <a:custGeom>
                <a:avLst/>
                <a:gdLst>
                  <a:gd name="T0" fmla="*/ 35 w 104"/>
                  <a:gd name="T1" fmla="*/ 22 h 99"/>
                  <a:gd name="T2" fmla="*/ 36 w 104"/>
                  <a:gd name="T3" fmla="*/ 29 h 99"/>
                  <a:gd name="T4" fmla="*/ 31 w 104"/>
                  <a:gd name="T5" fmla="*/ 28 h 99"/>
                  <a:gd name="T6" fmla="*/ 29 w 104"/>
                  <a:gd name="T7" fmla="*/ 30 h 99"/>
                  <a:gd name="T8" fmla="*/ 26 w 104"/>
                  <a:gd name="T9" fmla="*/ 31 h 99"/>
                  <a:gd name="T10" fmla="*/ 24 w 104"/>
                  <a:gd name="T11" fmla="*/ 35 h 99"/>
                  <a:gd name="T12" fmla="*/ 20 w 104"/>
                  <a:gd name="T13" fmla="*/ 37 h 99"/>
                  <a:gd name="T14" fmla="*/ 17 w 104"/>
                  <a:gd name="T15" fmla="*/ 40 h 99"/>
                  <a:gd name="T16" fmla="*/ 11 w 104"/>
                  <a:gd name="T17" fmla="*/ 42 h 99"/>
                  <a:gd name="T18" fmla="*/ 8 w 104"/>
                  <a:gd name="T19" fmla="*/ 43 h 99"/>
                  <a:gd name="T20" fmla="*/ 4 w 104"/>
                  <a:gd name="T21" fmla="*/ 45 h 99"/>
                  <a:gd name="T22" fmla="*/ 1 w 104"/>
                  <a:gd name="T23" fmla="*/ 52 h 99"/>
                  <a:gd name="T24" fmla="*/ 2 w 104"/>
                  <a:gd name="T25" fmla="*/ 56 h 99"/>
                  <a:gd name="T26" fmla="*/ 6 w 104"/>
                  <a:gd name="T27" fmla="*/ 59 h 99"/>
                  <a:gd name="T28" fmla="*/ 37 w 104"/>
                  <a:gd name="T29" fmla="*/ 79 h 99"/>
                  <a:gd name="T30" fmla="*/ 48 w 104"/>
                  <a:gd name="T31" fmla="*/ 86 h 99"/>
                  <a:gd name="T32" fmla="*/ 49 w 104"/>
                  <a:gd name="T33" fmla="*/ 87 h 99"/>
                  <a:gd name="T34" fmla="*/ 58 w 104"/>
                  <a:gd name="T35" fmla="*/ 93 h 99"/>
                  <a:gd name="T36" fmla="*/ 61 w 104"/>
                  <a:gd name="T37" fmla="*/ 99 h 99"/>
                  <a:gd name="T38" fmla="*/ 67 w 104"/>
                  <a:gd name="T39" fmla="*/ 97 h 99"/>
                  <a:gd name="T40" fmla="*/ 72 w 104"/>
                  <a:gd name="T41" fmla="*/ 96 h 99"/>
                  <a:gd name="T42" fmla="*/ 85 w 104"/>
                  <a:gd name="T43" fmla="*/ 87 h 99"/>
                  <a:gd name="T44" fmla="*/ 100 w 104"/>
                  <a:gd name="T45" fmla="*/ 77 h 99"/>
                  <a:gd name="T46" fmla="*/ 104 w 104"/>
                  <a:gd name="T47" fmla="*/ 75 h 99"/>
                  <a:gd name="T48" fmla="*/ 97 w 104"/>
                  <a:gd name="T49" fmla="*/ 69 h 99"/>
                  <a:gd name="T50" fmla="*/ 94 w 104"/>
                  <a:gd name="T51" fmla="*/ 69 h 99"/>
                  <a:gd name="T52" fmla="*/ 92 w 104"/>
                  <a:gd name="T53" fmla="*/ 63 h 99"/>
                  <a:gd name="T54" fmla="*/ 92 w 104"/>
                  <a:gd name="T55" fmla="*/ 60 h 99"/>
                  <a:gd name="T56" fmla="*/ 93 w 104"/>
                  <a:gd name="T57" fmla="*/ 55 h 99"/>
                  <a:gd name="T58" fmla="*/ 93 w 104"/>
                  <a:gd name="T59" fmla="*/ 50 h 99"/>
                  <a:gd name="T60" fmla="*/ 93 w 104"/>
                  <a:gd name="T61" fmla="*/ 46 h 99"/>
                  <a:gd name="T62" fmla="*/ 92 w 104"/>
                  <a:gd name="T63" fmla="*/ 42 h 99"/>
                  <a:gd name="T64" fmla="*/ 91 w 104"/>
                  <a:gd name="T65" fmla="*/ 37 h 99"/>
                  <a:gd name="T66" fmla="*/ 87 w 104"/>
                  <a:gd name="T67" fmla="*/ 27 h 99"/>
                  <a:gd name="T68" fmla="*/ 82 w 104"/>
                  <a:gd name="T69" fmla="*/ 20 h 99"/>
                  <a:gd name="T70" fmla="*/ 85 w 104"/>
                  <a:gd name="T71" fmla="*/ 13 h 99"/>
                  <a:gd name="T72" fmla="*/ 86 w 104"/>
                  <a:gd name="T73" fmla="*/ 2 h 99"/>
                  <a:gd name="T74" fmla="*/ 84 w 104"/>
                  <a:gd name="T75" fmla="*/ 1 h 99"/>
                  <a:gd name="T76" fmla="*/ 81 w 104"/>
                  <a:gd name="T77" fmla="*/ 0 h 99"/>
                  <a:gd name="T78" fmla="*/ 79 w 104"/>
                  <a:gd name="T79" fmla="*/ 1 h 99"/>
                  <a:gd name="T80" fmla="*/ 75 w 104"/>
                  <a:gd name="T81" fmla="*/ 0 h 99"/>
                  <a:gd name="T82" fmla="*/ 72 w 104"/>
                  <a:gd name="T83" fmla="*/ 2 h 99"/>
                  <a:gd name="T84" fmla="*/ 68 w 104"/>
                  <a:gd name="T85" fmla="*/ 1 h 99"/>
                  <a:gd name="T86" fmla="*/ 61 w 104"/>
                  <a:gd name="T87" fmla="*/ 2 h 99"/>
                  <a:gd name="T88" fmla="*/ 46 w 104"/>
                  <a:gd name="T89" fmla="*/ 5 h 99"/>
                  <a:gd name="T90" fmla="*/ 43 w 104"/>
                  <a:gd name="T91" fmla="*/ 7 h 99"/>
                  <a:gd name="T92" fmla="*/ 39 w 104"/>
                  <a:gd name="T93" fmla="*/ 8 h 99"/>
                  <a:gd name="T94" fmla="*/ 34 w 104"/>
                  <a:gd name="T95" fmla="*/ 12 h 99"/>
                  <a:gd name="T96" fmla="*/ 35 w 104"/>
                  <a:gd name="T97" fmla="*/ 22 h 99"/>
                  <a:gd name="T98" fmla="*/ 35 w 104"/>
                  <a:gd name="T99" fmla="*/ 2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4" h="99">
                    <a:moveTo>
                      <a:pt x="35" y="22"/>
                    </a:moveTo>
                    <a:cubicBezTo>
                      <a:pt x="36" y="23"/>
                      <a:pt x="40" y="29"/>
                      <a:pt x="36" y="29"/>
                    </a:cubicBezTo>
                    <a:cubicBezTo>
                      <a:pt x="35" y="28"/>
                      <a:pt x="32" y="27"/>
                      <a:pt x="31" y="28"/>
                    </a:cubicBezTo>
                    <a:cubicBezTo>
                      <a:pt x="30" y="29"/>
                      <a:pt x="30" y="29"/>
                      <a:pt x="29" y="30"/>
                    </a:cubicBezTo>
                    <a:cubicBezTo>
                      <a:pt x="28" y="31"/>
                      <a:pt x="27" y="31"/>
                      <a:pt x="26" y="31"/>
                    </a:cubicBezTo>
                    <a:cubicBezTo>
                      <a:pt x="24" y="32"/>
                      <a:pt x="25" y="34"/>
                      <a:pt x="24" y="35"/>
                    </a:cubicBezTo>
                    <a:cubicBezTo>
                      <a:pt x="24" y="37"/>
                      <a:pt x="21" y="36"/>
                      <a:pt x="20" y="37"/>
                    </a:cubicBezTo>
                    <a:cubicBezTo>
                      <a:pt x="18" y="37"/>
                      <a:pt x="18" y="39"/>
                      <a:pt x="17" y="40"/>
                    </a:cubicBezTo>
                    <a:cubicBezTo>
                      <a:pt x="15" y="42"/>
                      <a:pt x="13" y="41"/>
                      <a:pt x="11" y="42"/>
                    </a:cubicBezTo>
                    <a:cubicBezTo>
                      <a:pt x="10" y="42"/>
                      <a:pt x="9" y="42"/>
                      <a:pt x="8" y="43"/>
                    </a:cubicBezTo>
                    <a:cubicBezTo>
                      <a:pt x="7" y="43"/>
                      <a:pt x="5" y="44"/>
                      <a:pt x="4" y="45"/>
                    </a:cubicBezTo>
                    <a:cubicBezTo>
                      <a:pt x="0" y="47"/>
                      <a:pt x="1" y="48"/>
                      <a:pt x="1" y="52"/>
                    </a:cubicBezTo>
                    <a:cubicBezTo>
                      <a:pt x="1" y="55"/>
                      <a:pt x="0" y="55"/>
                      <a:pt x="2" y="56"/>
                    </a:cubicBezTo>
                    <a:cubicBezTo>
                      <a:pt x="3" y="57"/>
                      <a:pt x="5" y="58"/>
                      <a:pt x="6" y="59"/>
                    </a:cubicBezTo>
                    <a:cubicBezTo>
                      <a:pt x="16" y="66"/>
                      <a:pt x="26" y="72"/>
                      <a:pt x="37" y="79"/>
                    </a:cubicBezTo>
                    <a:cubicBezTo>
                      <a:pt x="40" y="81"/>
                      <a:pt x="44" y="84"/>
                      <a:pt x="48" y="86"/>
                    </a:cubicBezTo>
                    <a:cubicBezTo>
                      <a:pt x="48" y="87"/>
                      <a:pt x="49" y="87"/>
                      <a:pt x="49" y="87"/>
                    </a:cubicBezTo>
                    <a:cubicBezTo>
                      <a:pt x="52" y="92"/>
                      <a:pt x="54" y="92"/>
                      <a:pt x="58" y="93"/>
                    </a:cubicBezTo>
                    <a:cubicBezTo>
                      <a:pt x="61" y="94"/>
                      <a:pt x="58" y="98"/>
                      <a:pt x="61" y="99"/>
                    </a:cubicBezTo>
                    <a:cubicBezTo>
                      <a:pt x="62" y="99"/>
                      <a:pt x="65" y="98"/>
                      <a:pt x="67" y="97"/>
                    </a:cubicBezTo>
                    <a:cubicBezTo>
                      <a:pt x="68" y="97"/>
                      <a:pt x="71" y="97"/>
                      <a:pt x="72" y="96"/>
                    </a:cubicBezTo>
                    <a:cubicBezTo>
                      <a:pt x="76" y="93"/>
                      <a:pt x="80" y="90"/>
                      <a:pt x="85" y="87"/>
                    </a:cubicBezTo>
                    <a:cubicBezTo>
                      <a:pt x="90" y="84"/>
                      <a:pt x="95" y="80"/>
                      <a:pt x="100" y="77"/>
                    </a:cubicBezTo>
                    <a:cubicBezTo>
                      <a:pt x="101" y="77"/>
                      <a:pt x="102" y="76"/>
                      <a:pt x="104" y="75"/>
                    </a:cubicBezTo>
                    <a:cubicBezTo>
                      <a:pt x="102" y="71"/>
                      <a:pt x="101" y="70"/>
                      <a:pt x="97" y="69"/>
                    </a:cubicBezTo>
                    <a:cubicBezTo>
                      <a:pt x="96" y="69"/>
                      <a:pt x="94" y="69"/>
                      <a:pt x="94" y="69"/>
                    </a:cubicBezTo>
                    <a:cubicBezTo>
                      <a:pt x="94" y="66"/>
                      <a:pt x="94" y="65"/>
                      <a:pt x="92" y="63"/>
                    </a:cubicBezTo>
                    <a:cubicBezTo>
                      <a:pt x="91" y="61"/>
                      <a:pt x="91" y="61"/>
                      <a:pt x="92" y="60"/>
                    </a:cubicBezTo>
                    <a:cubicBezTo>
                      <a:pt x="94" y="58"/>
                      <a:pt x="93" y="57"/>
                      <a:pt x="93" y="55"/>
                    </a:cubicBezTo>
                    <a:cubicBezTo>
                      <a:pt x="93" y="53"/>
                      <a:pt x="94" y="52"/>
                      <a:pt x="93" y="50"/>
                    </a:cubicBezTo>
                    <a:cubicBezTo>
                      <a:pt x="93" y="49"/>
                      <a:pt x="93" y="48"/>
                      <a:pt x="93" y="46"/>
                    </a:cubicBezTo>
                    <a:cubicBezTo>
                      <a:pt x="93" y="45"/>
                      <a:pt x="93" y="43"/>
                      <a:pt x="92" y="42"/>
                    </a:cubicBezTo>
                    <a:cubicBezTo>
                      <a:pt x="91" y="41"/>
                      <a:pt x="91" y="39"/>
                      <a:pt x="91" y="37"/>
                    </a:cubicBezTo>
                    <a:cubicBezTo>
                      <a:pt x="91" y="34"/>
                      <a:pt x="90" y="30"/>
                      <a:pt x="87" y="27"/>
                    </a:cubicBezTo>
                    <a:cubicBezTo>
                      <a:pt x="85" y="25"/>
                      <a:pt x="83" y="23"/>
                      <a:pt x="82" y="20"/>
                    </a:cubicBezTo>
                    <a:cubicBezTo>
                      <a:pt x="80" y="16"/>
                      <a:pt x="84" y="17"/>
                      <a:pt x="85" y="13"/>
                    </a:cubicBezTo>
                    <a:cubicBezTo>
                      <a:pt x="85" y="9"/>
                      <a:pt x="85" y="6"/>
                      <a:pt x="86" y="2"/>
                    </a:cubicBezTo>
                    <a:cubicBezTo>
                      <a:pt x="85" y="2"/>
                      <a:pt x="85" y="1"/>
                      <a:pt x="84" y="1"/>
                    </a:cubicBezTo>
                    <a:cubicBezTo>
                      <a:pt x="82" y="2"/>
                      <a:pt x="82" y="0"/>
                      <a:pt x="81" y="0"/>
                    </a:cubicBezTo>
                    <a:cubicBezTo>
                      <a:pt x="80" y="0"/>
                      <a:pt x="80" y="1"/>
                      <a:pt x="79" y="1"/>
                    </a:cubicBezTo>
                    <a:cubicBezTo>
                      <a:pt x="77" y="1"/>
                      <a:pt x="77" y="0"/>
                      <a:pt x="75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0" y="3"/>
                      <a:pt x="70" y="2"/>
                      <a:pt x="68" y="1"/>
                    </a:cubicBezTo>
                    <a:cubicBezTo>
                      <a:pt x="66" y="1"/>
                      <a:pt x="63" y="1"/>
                      <a:pt x="61" y="2"/>
                    </a:cubicBezTo>
                    <a:cubicBezTo>
                      <a:pt x="56" y="3"/>
                      <a:pt x="51" y="3"/>
                      <a:pt x="46" y="5"/>
                    </a:cubicBezTo>
                    <a:cubicBezTo>
                      <a:pt x="45" y="6"/>
                      <a:pt x="44" y="7"/>
                      <a:pt x="43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7" y="9"/>
                      <a:pt x="37" y="12"/>
                      <a:pt x="34" y="12"/>
                    </a:cubicBezTo>
                    <a:cubicBezTo>
                      <a:pt x="35" y="15"/>
                      <a:pt x="35" y="18"/>
                      <a:pt x="35" y="22"/>
                    </a:cubicBezTo>
                    <a:cubicBezTo>
                      <a:pt x="36" y="23"/>
                      <a:pt x="35" y="20"/>
                      <a:pt x="35" y="2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75" name="Freeform 776"/>
              <p:cNvSpPr>
                <a:spLocks/>
              </p:cNvSpPr>
              <p:nvPr/>
            </p:nvSpPr>
            <p:spPr bwMode="auto">
              <a:xfrm>
                <a:off x="4156267" y="802935"/>
                <a:ext cx="1438746" cy="1072507"/>
              </a:xfrm>
              <a:custGeom>
                <a:avLst/>
                <a:gdLst>
                  <a:gd name="T0" fmla="*/ 33 w 305"/>
                  <a:gd name="T1" fmla="*/ 54 h 227"/>
                  <a:gd name="T2" fmla="*/ 1 w 305"/>
                  <a:gd name="T3" fmla="*/ 63 h 227"/>
                  <a:gd name="T4" fmla="*/ 19 w 305"/>
                  <a:gd name="T5" fmla="*/ 72 h 227"/>
                  <a:gd name="T6" fmla="*/ 24 w 305"/>
                  <a:gd name="T7" fmla="*/ 75 h 227"/>
                  <a:gd name="T8" fmla="*/ 20 w 305"/>
                  <a:gd name="T9" fmla="*/ 81 h 227"/>
                  <a:gd name="T10" fmla="*/ 36 w 305"/>
                  <a:gd name="T11" fmla="*/ 86 h 227"/>
                  <a:gd name="T12" fmla="*/ 73 w 305"/>
                  <a:gd name="T13" fmla="*/ 93 h 227"/>
                  <a:gd name="T14" fmla="*/ 87 w 305"/>
                  <a:gd name="T15" fmla="*/ 112 h 227"/>
                  <a:gd name="T16" fmla="*/ 88 w 305"/>
                  <a:gd name="T17" fmla="*/ 122 h 227"/>
                  <a:gd name="T18" fmla="*/ 89 w 305"/>
                  <a:gd name="T19" fmla="*/ 131 h 227"/>
                  <a:gd name="T20" fmla="*/ 104 w 305"/>
                  <a:gd name="T21" fmla="*/ 129 h 227"/>
                  <a:gd name="T22" fmla="*/ 106 w 305"/>
                  <a:gd name="T23" fmla="*/ 135 h 227"/>
                  <a:gd name="T24" fmla="*/ 106 w 305"/>
                  <a:gd name="T25" fmla="*/ 144 h 227"/>
                  <a:gd name="T26" fmla="*/ 109 w 305"/>
                  <a:gd name="T27" fmla="*/ 155 h 227"/>
                  <a:gd name="T28" fmla="*/ 106 w 305"/>
                  <a:gd name="T29" fmla="*/ 160 h 227"/>
                  <a:gd name="T30" fmla="*/ 100 w 305"/>
                  <a:gd name="T31" fmla="*/ 162 h 227"/>
                  <a:gd name="T32" fmla="*/ 112 w 305"/>
                  <a:gd name="T33" fmla="*/ 165 h 227"/>
                  <a:gd name="T34" fmla="*/ 112 w 305"/>
                  <a:gd name="T35" fmla="*/ 169 h 227"/>
                  <a:gd name="T36" fmla="*/ 107 w 305"/>
                  <a:gd name="T37" fmla="*/ 172 h 227"/>
                  <a:gd name="T38" fmla="*/ 107 w 305"/>
                  <a:gd name="T39" fmla="*/ 180 h 227"/>
                  <a:gd name="T40" fmla="*/ 110 w 305"/>
                  <a:gd name="T41" fmla="*/ 192 h 227"/>
                  <a:gd name="T42" fmla="*/ 114 w 305"/>
                  <a:gd name="T43" fmla="*/ 193 h 227"/>
                  <a:gd name="T44" fmla="*/ 120 w 305"/>
                  <a:gd name="T45" fmla="*/ 210 h 227"/>
                  <a:gd name="T46" fmla="*/ 138 w 305"/>
                  <a:gd name="T47" fmla="*/ 219 h 227"/>
                  <a:gd name="T48" fmla="*/ 142 w 305"/>
                  <a:gd name="T49" fmla="*/ 224 h 227"/>
                  <a:gd name="T50" fmla="*/ 151 w 305"/>
                  <a:gd name="T51" fmla="*/ 214 h 227"/>
                  <a:gd name="T52" fmla="*/ 156 w 305"/>
                  <a:gd name="T53" fmla="*/ 200 h 227"/>
                  <a:gd name="T54" fmla="*/ 163 w 305"/>
                  <a:gd name="T55" fmla="*/ 192 h 227"/>
                  <a:gd name="T56" fmla="*/ 173 w 305"/>
                  <a:gd name="T57" fmla="*/ 179 h 227"/>
                  <a:gd name="T58" fmla="*/ 193 w 305"/>
                  <a:gd name="T59" fmla="*/ 173 h 227"/>
                  <a:gd name="T60" fmla="*/ 216 w 305"/>
                  <a:gd name="T61" fmla="*/ 160 h 227"/>
                  <a:gd name="T62" fmla="*/ 232 w 305"/>
                  <a:gd name="T63" fmla="*/ 142 h 227"/>
                  <a:gd name="T64" fmla="*/ 234 w 305"/>
                  <a:gd name="T65" fmla="*/ 130 h 227"/>
                  <a:gd name="T66" fmla="*/ 253 w 305"/>
                  <a:gd name="T67" fmla="*/ 129 h 227"/>
                  <a:gd name="T68" fmla="*/ 233 w 305"/>
                  <a:gd name="T69" fmla="*/ 119 h 227"/>
                  <a:gd name="T70" fmla="*/ 238 w 305"/>
                  <a:gd name="T71" fmla="*/ 113 h 227"/>
                  <a:gd name="T72" fmla="*/ 262 w 305"/>
                  <a:gd name="T73" fmla="*/ 112 h 227"/>
                  <a:gd name="T74" fmla="*/ 258 w 305"/>
                  <a:gd name="T75" fmla="*/ 106 h 227"/>
                  <a:gd name="T76" fmla="*/ 266 w 305"/>
                  <a:gd name="T77" fmla="*/ 95 h 227"/>
                  <a:gd name="T78" fmla="*/ 253 w 305"/>
                  <a:gd name="T79" fmla="*/ 80 h 227"/>
                  <a:gd name="T80" fmla="*/ 263 w 305"/>
                  <a:gd name="T81" fmla="*/ 66 h 227"/>
                  <a:gd name="T82" fmla="*/ 268 w 305"/>
                  <a:gd name="T83" fmla="*/ 51 h 227"/>
                  <a:gd name="T84" fmla="*/ 283 w 305"/>
                  <a:gd name="T85" fmla="*/ 38 h 227"/>
                  <a:gd name="T86" fmla="*/ 291 w 305"/>
                  <a:gd name="T87" fmla="*/ 33 h 227"/>
                  <a:gd name="T88" fmla="*/ 259 w 305"/>
                  <a:gd name="T89" fmla="*/ 28 h 227"/>
                  <a:gd name="T90" fmla="*/ 238 w 305"/>
                  <a:gd name="T91" fmla="*/ 21 h 227"/>
                  <a:gd name="T92" fmla="*/ 256 w 305"/>
                  <a:gd name="T93" fmla="*/ 14 h 227"/>
                  <a:gd name="T94" fmla="*/ 206 w 305"/>
                  <a:gd name="T95" fmla="*/ 8 h 227"/>
                  <a:gd name="T96" fmla="*/ 213 w 305"/>
                  <a:gd name="T97" fmla="*/ 0 h 227"/>
                  <a:gd name="T98" fmla="*/ 173 w 305"/>
                  <a:gd name="T99" fmla="*/ 8 h 227"/>
                  <a:gd name="T100" fmla="*/ 155 w 305"/>
                  <a:gd name="T101" fmla="*/ 10 h 227"/>
                  <a:gd name="T102" fmla="*/ 154 w 305"/>
                  <a:gd name="T103" fmla="*/ 11 h 227"/>
                  <a:gd name="T104" fmla="*/ 140 w 305"/>
                  <a:gd name="T105" fmla="*/ 14 h 227"/>
                  <a:gd name="T106" fmla="*/ 111 w 305"/>
                  <a:gd name="T107" fmla="*/ 14 h 227"/>
                  <a:gd name="T108" fmla="*/ 98 w 305"/>
                  <a:gd name="T109" fmla="*/ 23 h 227"/>
                  <a:gd name="T110" fmla="*/ 73 w 305"/>
                  <a:gd name="T111" fmla="*/ 21 h 227"/>
                  <a:gd name="T112" fmla="*/ 55 w 305"/>
                  <a:gd name="T113" fmla="*/ 3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5" h="227">
                    <a:moveTo>
                      <a:pt x="32" y="37"/>
                    </a:moveTo>
                    <a:cubicBezTo>
                      <a:pt x="31" y="38"/>
                      <a:pt x="26" y="40"/>
                      <a:pt x="27" y="41"/>
                    </a:cubicBezTo>
                    <a:cubicBezTo>
                      <a:pt x="28" y="42"/>
                      <a:pt x="30" y="42"/>
                      <a:pt x="32" y="43"/>
                    </a:cubicBezTo>
                    <a:cubicBezTo>
                      <a:pt x="34" y="43"/>
                      <a:pt x="36" y="43"/>
                      <a:pt x="39" y="43"/>
                    </a:cubicBezTo>
                    <a:cubicBezTo>
                      <a:pt x="39" y="43"/>
                      <a:pt x="44" y="42"/>
                      <a:pt x="45" y="42"/>
                    </a:cubicBezTo>
                    <a:cubicBezTo>
                      <a:pt x="44" y="42"/>
                      <a:pt x="42" y="43"/>
                      <a:pt x="41" y="44"/>
                    </a:cubicBezTo>
                    <a:cubicBezTo>
                      <a:pt x="40" y="45"/>
                      <a:pt x="39" y="46"/>
                      <a:pt x="40" y="48"/>
                    </a:cubicBezTo>
                    <a:cubicBezTo>
                      <a:pt x="42" y="50"/>
                      <a:pt x="36" y="55"/>
                      <a:pt x="33" y="54"/>
                    </a:cubicBezTo>
                    <a:cubicBezTo>
                      <a:pt x="32" y="53"/>
                      <a:pt x="30" y="54"/>
                      <a:pt x="28" y="54"/>
                    </a:cubicBezTo>
                    <a:cubicBezTo>
                      <a:pt x="27" y="53"/>
                      <a:pt x="25" y="54"/>
                      <a:pt x="24" y="54"/>
                    </a:cubicBezTo>
                    <a:cubicBezTo>
                      <a:pt x="23" y="54"/>
                      <a:pt x="21" y="54"/>
                      <a:pt x="20" y="56"/>
                    </a:cubicBezTo>
                    <a:cubicBezTo>
                      <a:pt x="19" y="57"/>
                      <a:pt x="18" y="57"/>
                      <a:pt x="16" y="57"/>
                    </a:cubicBezTo>
                    <a:cubicBezTo>
                      <a:pt x="13" y="58"/>
                      <a:pt x="10" y="59"/>
                      <a:pt x="7" y="59"/>
                    </a:cubicBezTo>
                    <a:cubicBezTo>
                      <a:pt x="6" y="59"/>
                      <a:pt x="4" y="58"/>
                      <a:pt x="4" y="59"/>
                    </a:cubicBezTo>
                    <a:cubicBezTo>
                      <a:pt x="3" y="60"/>
                      <a:pt x="0" y="60"/>
                      <a:pt x="0" y="62"/>
                    </a:cubicBezTo>
                    <a:cubicBezTo>
                      <a:pt x="0" y="63"/>
                      <a:pt x="1" y="62"/>
                      <a:pt x="1" y="63"/>
                    </a:cubicBezTo>
                    <a:cubicBezTo>
                      <a:pt x="1" y="63"/>
                      <a:pt x="0" y="64"/>
                      <a:pt x="0" y="64"/>
                    </a:cubicBezTo>
                    <a:cubicBezTo>
                      <a:pt x="0" y="65"/>
                      <a:pt x="2" y="67"/>
                      <a:pt x="3" y="68"/>
                    </a:cubicBezTo>
                    <a:cubicBezTo>
                      <a:pt x="3" y="68"/>
                      <a:pt x="4" y="67"/>
                      <a:pt x="4" y="67"/>
                    </a:cubicBezTo>
                    <a:cubicBezTo>
                      <a:pt x="5" y="66"/>
                      <a:pt x="6" y="67"/>
                      <a:pt x="7" y="68"/>
                    </a:cubicBezTo>
                    <a:cubicBezTo>
                      <a:pt x="8" y="68"/>
                      <a:pt x="13" y="69"/>
                      <a:pt x="13" y="67"/>
                    </a:cubicBezTo>
                    <a:cubicBezTo>
                      <a:pt x="13" y="68"/>
                      <a:pt x="12" y="68"/>
                      <a:pt x="13" y="69"/>
                    </a:cubicBezTo>
                    <a:cubicBezTo>
                      <a:pt x="13" y="70"/>
                      <a:pt x="15" y="71"/>
                      <a:pt x="16" y="71"/>
                    </a:cubicBezTo>
                    <a:cubicBezTo>
                      <a:pt x="17" y="72"/>
                      <a:pt x="18" y="72"/>
                      <a:pt x="19" y="72"/>
                    </a:cubicBezTo>
                    <a:cubicBezTo>
                      <a:pt x="21" y="72"/>
                      <a:pt x="21" y="70"/>
                      <a:pt x="22" y="71"/>
                    </a:cubicBezTo>
                    <a:cubicBezTo>
                      <a:pt x="24" y="71"/>
                      <a:pt x="27" y="71"/>
                      <a:pt x="28" y="71"/>
                    </a:cubicBezTo>
                    <a:cubicBezTo>
                      <a:pt x="29" y="71"/>
                      <a:pt x="29" y="70"/>
                      <a:pt x="30" y="69"/>
                    </a:cubicBezTo>
                    <a:cubicBezTo>
                      <a:pt x="31" y="69"/>
                      <a:pt x="34" y="71"/>
                      <a:pt x="34" y="72"/>
                    </a:cubicBezTo>
                    <a:cubicBezTo>
                      <a:pt x="34" y="73"/>
                      <a:pt x="24" y="72"/>
                      <a:pt x="22" y="73"/>
                    </a:cubicBezTo>
                    <a:cubicBezTo>
                      <a:pt x="20" y="73"/>
                      <a:pt x="23" y="74"/>
                      <a:pt x="24" y="74"/>
                    </a:cubicBezTo>
                    <a:cubicBezTo>
                      <a:pt x="26" y="75"/>
                      <a:pt x="27" y="74"/>
                      <a:pt x="29" y="75"/>
                    </a:cubicBezTo>
                    <a:cubicBezTo>
                      <a:pt x="28" y="74"/>
                      <a:pt x="26" y="75"/>
                      <a:pt x="24" y="75"/>
                    </a:cubicBezTo>
                    <a:cubicBezTo>
                      <a:pt x="21" y="75"/>
                      <a:pt x="18" y="74"/>
                      <a:pt x="15" y="74"/>
                    </a:cubicBezTo>
                    <a:cubicBezTo>
                      <a:pt x="13" y="74"/>
                      <a:pt x="9" y="74"/>
                      <a:pt x="9" y="76"/>
                    </a:cubicBezTo>
                    <a:cubicBezTo>
                      <a:pt x="8" y="77"/>
                      <a:pt x="11" y="78"/>
                      <a:pt x="12" y="78"/>
                    </a:cubicBezTo>
                    <a:cubicBezTo>
                      <a:pt x="13" y="78"/>
                      <a:pt x="15" y="77"/>
                      <a:pt x="15" y="77"/>
                    </a:cubicBezTo>
                    <a:cubicBezTo>
                      <a:pt x="16" y="78"/>
                      <a:pt x="15" y="78"/>
                      <a:pt x="15" y="79"/>
                    </a:cubicBezTo>
                    <a:cubicBezTo>
                      <a:pt x="16" y="80"/>
                      <a:pt x="18" y="80"/>
                      <a:pt x="19" y="80"/>
                    </a:cubicBezTo>
                    <a:cubicBezTo>
                      <a:pt x="21" y="80"/>
                      <a:pt x="23" y="80"/>
                      <a:pt x="25" y="80"/>
                    </a:cubicBezTo>
                    <a:cubicBezTo>
                      <a:pt x="25" y="80"/>
                      <a:pt x="21" y="81"/>
                      <a:pt x="20" y="81"/>
                    </a:cubicBezTo>
                    <a:cubicBezTo>
                      <a:pt x="16" y="82"/>
                      <a:pt x="19" y="84"/>
                      <a:pt x="21" y="85"/>
                    </a:cubicBezTo>
                    <a:cubicBezTo>
                      <a:pt x="23" y="86"/>
                      <a:pt x="25" y="86"/>
                      <a:pt x="27" y="87"/>
                    </a:cubicBezTo>
                    <a:cubicBezTo>
                      <a:pt x="27" y="87"/>
                      <a:pt x="31" y="87"/>
                      <a:pt x="31" y="87"/>
                    </a:cubicBezTo>
                    <a:cubicBezTo>
                      <a:pt x="31" y="87"/>
                      <a:pt x="29" y="86"/>
                      <a:pt x="29" y="85"/>
                    </a:cubicBezTo>
                    <a:cubicBezTo>
                      <a:pt x="29" y="84"/>
                      <a:pt x="31" y="85"/>
                      <a:pt x="31" y="85"/>
                    </a:cubicBezTo>
                    <a:cubicBezTo>
                      <a:pt x="32" y="86"/>
                      <a:pt x="33" y="85"/>
                      <a:pt x="34" y="84"/>
                    </a:cubicBezTo>
                    <a:cubicBezTo>
                      <a:pt x="34" y="84"/>
                      <a:pt x="35" y="83"/>
                      <a:pt x="36" y="83"/>
                    </a:cubicBezTo>
                    <a:cubicBezTo>
                      <a:pt x="37" y="84"/>
                      <a:pt x="36" y="86"/>
                      <a:pt x="36" y="86"/>
                    </a:cubicBezTo>
                    <a:cubicBezTo>
                      <a:pt x="37" y="87"/>
                      <a:pt x="40" y="85"/>
                      <a:pt x="41" y="85"/>
                    </a:cubicBezTo>
                    <a:cubicBezTo>
                      <a:pt x="43" y="84"/>
                      <a:pt x="43" y="84"/>
                      <a:pt x="44" y="85"/>
                    </a:cubicBezTo>
                    <a:cubicBezTo>
                      <a:pt x="45" y="86"/>
                      <a:pt x="46" y="84"/>
                      <a:pt x="47" y="84"/>
                    </a:cubicBezTo>
                    <a:cubicBezTo>
                      <a:pt x="48" y="83"/>
                      <a:pt x="50" y="84"/>
                      <a:pt x="51" y="84"/>
                    </a:cubicBezTo>
                    <a:cubicBezTo>
                      <a:pt x="54" y="84"/>
                      <a:pt x="58" y="85"/>
                      <a:pt x="61" y="86"/>
                    </a:cubicBezTo>
                    <a:cubicBezTo>
                      <a:pt x="63" y="86"/>
                      <a:pt x="65" y="88"/>
                      <a:pt x="67" y="88"/>
                    </a:cubicBezTo>
                    <a:cubicBezTo>
                      <a:pt x="69" y="88"/>
                      <a:pt x="71" y="89"/>
                      <a:pt x="72" y="90"/>
                    </a:cubicBezTo>
                    <a:cubicBezTo>
                      <a:pt x="74" y="91"/>
                      <a:pt x="73" y="92"/>
                      <a:pt x="73" y="93"/>
                    </a:cubicBezTo>
                    <a:cubicBezTo>
                      <a:pt x="73" y="94"/>
                      <a:pt x="75" y="96"/>
                      <a:pt x="76" y="96"/>
                    </a:cubicBezTo>
                    <a:cubicBezTo>
                      <a:pt x="77" y="97"/>
                      <a:pt x="79" y="96"/>
                      <a:pt x="80" y="97"/>
                    </a:cubicBezTo>
                    <a:cubicBezTo>
                      <a:pt x="80" y="99"/>
                      <a:pt x="82" y="100"/>
                      <a:pt x="83" y="101"/>
                    </a:cubicBezTo>
                    <a:cubicBezTo>
                      <a:pt x="84" y="102"/>
                      <a:pt x="83" y="104"/>
                      <a:pt x="84" y="105"/>
                    </a:cubicBezTo>
                    <a:cubicBezTo>
                      <a:pt x="84" y="106"/>
                      <a:pt x="86" y="107"/>
                      <a:pt x="86" y="109"/>
                    </a:cubicBezTo>
                    <a:cubicBezTo>
                      <a:pt x="86" y="110"/>
                      <a:pt x="85" y="110"/>
                      <a:pt x="86" y="111"/>
                    </a:cubicBezTo>
                    <a:cubicBezTo>
                      <a:pt x="86" y="111"/>
                      <a:pt x="87" y="112"/>
                      <a:pt x="87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90" y="113"/>
                      <a:pt x="89" y="114"/>
                    </a:cubicBezTo>
                    <a:cubicBezTo>
                      <a:pt x="88" y="115"/>
                      <a:pt x="88" y="115"/>
                      <a:pt x="88" y="117"/>
                    </a:cubicBezTo>
                    <a:cubicBezTo>
                      <a:pt x="88" y="116"/>
                      <a:pt x="90" y="115"/>
                      <a:pt x="91" y="117"/>
                    </a:cubicBezTo>
                    <a:cubicBezTo>
                      <a:pt x="91" y="118"/>
                      <a:pt x="91" y="118"/>
                      <a:pt x="91" y="119"/>
                    </a:cubicBezTo>
                    <a:cubicBezTo>
                      <a:pt x="91" y="119"/>
                      <a:pt x="91" y="121"/>
                      <a:pt x="91" y="120"/>
                    </a:cubicBezTo>
                    <a:cubicBezTo>
                      <a:pt x="91" y="121"/>
                      <a:pt x="93" y="121"/>
                      <a:pt x="93" y="121"/>
                    </a:cubicBezTo>
                    <a:cubicBezTo>
                      <a:pt x="92" y="120"/>
                      <a:pt x="89" y="126"/>
                      <a:pt x="90" y="122"/>
                    </a:cubicBezTo>
                    <a:cubicBezTo>
                      <a:pt x="90" y="122"/>
                      <a:pt x="88" y="121"/>
                      <a:pt x="88" y="122"/>
                    </a:cubicBezTo>
                    <a:cubicBezTo>
                      <a:pt x="88" y="122"/>
                      <a:pt x="89" y="122"/>
                      <a:pt x="89" y="122"/>
                    </a:cubicBezTo>
                    <a:cubicBezTo>
                      <a:pt x="89" y="123"/>
                      <a:pt x="86" y="123"/>
                      <a:pt x="87" y="124"/>
                    </a:cubicBezTo>
                    <a:cubicBezTo>
                      <a:pt x="87" y="124"/>
                      <a:pt x="90" y="125"/>
                      <a:pt x="89" y="125"/>
                    </a:cubicBezTo>
                    <a:cubicBezTo>
                      <a:pt x="87" y="127"/>
                      <a:pt x="91" y="127"/>
                      <a:pt x="92" y="126"/>
                    </a:cubicBezTo>
                    <a:cubicBezTo>
                      <a:pt x="91" y="127"/>
                      <a:pt x="90" y="127"/>
                      <a:pt x="88" y="127"/>
                    </a:cubicBezTo>
                    <a:cubicBezTo>
                      <a:pt x="88" y="127"/>
                      <a:pt x="86" y="129"/>
                      <a:pt x="86" y="129"/>
                    </a:cubicBezTo>
                    <a:cubicBezTo>
                      <a:pt x="86" y="129"/>
                      <a:pt x="87" y="130"/>
                      <a:pt x="87" y="130"/>
                    </a:cubicBezTo>
                    <a:cubicBezTo>
                      <a:pt x="89" y="131"/>
                      <a:pt x="88" y="131"/>
                      <a:pt x="89" y="131"/>
                    </a:cubicBezTo>
                    <a:cubicBezTo>
                      <a:pt x="90" y="131"/>
                      <a:pt x="94" y="133"/>
                      <a:pt x="95" y="131"/>
                    </a:cubicBezTo>
                    <a:cubicBezTo>
                      <a:pt x="95" y="128"/>
                      <a:pt x="97" y="129"/>
                      <a:pt x="98" y="128"/>
                    </a:cubicBezTo>
                    <a:cubicBezTo>
                      <a:pt x="98" y="128"/>
                      <a:pt x="96" y="122"/>
                      <a:pt x="96" y="122"/>
                    </a:cubicBezTo>
                    <a:cubicBezTo>
                      <a:pt x="96" y="123"/>
                      <a:pt x="98" y="126"/>
                      <a:pt x="98" y="126"/>
                    </a:cubicBezTo>
                    <a:cubicBezTo>
                      <a:pt x="99" y="128"/>
                      <a:pt x="100" y="126"/>
                      <a:pt x="101" y="126"/>
                    </a:cubicBezTo>
                    <a:cubicBezTo>
                      <a:pt x="101" y="126"/>
                      <a:pt x="98" y="130"/>
                      <a:pt x="98" y="130"/>
                    </a:cubicBezTo>
                    <a:cubicBezTo>
                      <a:pt x="98" y="130"/>
                      <a:pt x="102" y="129"/>
                      <a:pt x="102" y="129"/>
                    </a:cubicBezTo>
                    <a:cubicBezTo>
                      <a:pt x="103" y="129"/>
                      <a:pt x="104" y="129"/>
                      <a:pt x="104" y="129"/>
                    </a:cubicBezTo>
                    <a:cubicBezTo>
                      <a:pt x="105" y="129"/>
                      <a:pt x="106" y="128"/>
                      <a:pt x="107" y="128"/>
                    </a:cubicBezTo>
                    <a:cubicBezTo>
                      <a:pt x="107" y="129"/>
                      <a:pt x="106" y="130"/>
                      <a:pt x="105" y="130"/>
                    </a:cubicBezTo>
                    <a:cubicBezTo>
                      <a:pt x="104" y="130"/>
                      <a:pt x="102" y="130"/>
                      <a:pt x="101" y="131"/>
                    </a:cubicBezTo>
                    <a:cubicBezTo>
                      <a:pt x="100" y="132"/>
                      <a:pt x="103" y="131"/>
                      <a:pt x="103" y="131"/>
                    </a:cubicBezTo>
                    <a:cubicBezTo>
                      <a:pt x="105" y="131"/>
                      <a:pt x="107" y="131"/>
                      <a:pt x="109" y="131"/>
                    </a:cubicBezTo>
                    <a:cubicBezTo>
                      <a:pt x="108" y="131"/>
                      <a:pt x="104" y="131"/>
                      <a:pt x="104" y="132"/>
                    </a:cubicBezTo>
                    <a:cubicBezTo>
                      <a:pt x="104" y="132"/>
                      <a:pt x="106" y="133"/>
                      <a:pt x="106" y="134"/>
                    </a:cubicBezTo>
                    <a:cubicBezTo>
                      <a:pt x="106" y="134"/>
                      <a:pt x="106" y="135"/>
                      <a:pt x="106" y="135"/>
                    </a:cubicBezTo>
                    <a:cubicBezTo>
                      <a:pt x="106" y="136"/>
                      <a:pt x="105" y="136"/>
                      <a:pt x="106" y="137"/>
                    </a:cubicBezTo>
                    <a:cubicBezTo>
                      <a:pt x="106" y="137"/>
                      <a:pt x="108" y="136"/>
                      <a:pt x="109" y="136"/>
                    </a:cubicBezTo>
                    <a:cubicBezTo>
                      <a:pt x="110" y="136"/>
                      <a:pt x="109" y="136"/>
                      <a:pt x="110" y="137"/>
                    </a:cubicBezTo>
                    <a:cubicBezTo>
                      <a:pt x="111" y="138"/>
                      <a:pt x="111" y="139"/>
                      <a:pt x="112" y="140"/>
                    </a:cubicBezTo>
                    <a:cubicBezTo>
                      <a:pt x="112" y="141"/>
                      <a:pt x="109" y="141"/>
                      <a:pt x="109" y="141"/>
                    </a:cubicBezTo>
                    <a:cubicBezTo>
                      <a:pt x="105" y="138"/>
                      <a:pt x="99" y="136"/>
                      <a:pt x="95" y="137"/>
                    </a:cubicBezTo>
                    <a:cubicBezTo>
                      <a:pt x="91" y="137"/>
                      <a:pt x="96" y="140"/>
                      <a:pt x="98" y="140"/>
                    </a:cubicBezTo>
                    <a:cubicBezTo>
                      <a:pt x="101" y="141"/>
                      <a:pt x="103" y="144"/>
                      <a:pt x="106" y="144"/>
                    </a:cubicBezTo>
                    <a:cubicBezTo>
                      <a:pt x="107" y="144"/>
                      <a:pt x="108" y="143"/>
                      <a:pt x="110" y="143"/>
                    </a:cubicBezTo>
                    <a:cubicBezTo>
                      <a:pt x="110" y="144"/>
                      <a:pt x="113" y="144"/>
                      <a:pt x="113" y="144"/>
                    </a:cubicBezTo>
                    <a:cubicBezTo>
                      <a:pt x="114" y="145"/>
                      <a:pt x="113" y="146"/>
                      <a:pt x="113" y="146"/>
                    </a:cubicBezTo>
                    <a:cubicBezTo>
                      <a:pt x="110" y="147"/>
                      <a:pt x="114" y="148"/>
                      <a:pt x="113" y="149"/>
                    </a:cubicBezTo>
                    <a:cubicBezTo>
                      <a:pt x="113" y="150"/>
                      <a:pt x="111" y="149"/>
                      <a:pt x="111" y="151"/>
                    </a:cubicBezTo>
                    <a:cubicBezTo>
                      <a:pt x="111" y="152"/>
                      <a:pt x="113" y="152"/>
                      <a:pt x="113" y="152"/>
                    </a:cubicBezTo>
                    <a:cubicBezTo>
                      <a:pt x="112" y="153"/>
                      <a:pt x="110" y="151"/>
                      <a:pt x="110" y="152"/>
                    </a:cubicBezTo>
                    <a:cubicBezTo>
                      <a:pt x="109" y="153"/>
                      <a:pt x="109" y="154"/>
                      <a:pt x="109" y="155"/>
                    </a:cubicBezTo>
                    <a:cubicBezTo>
                      <a:pt x="109" y="155"/>
                      <a:pt x="111" y="155"/>
                      <a:pt x="111" y="155"/>
                    </a:cubicBezTo>
                    <a:cubicBezTo>
                      <a:pt x="111" y="156"/>
                      <a:pt x="109" y="157"/>
                      <a:pt x="108" y="157"/>
                    </a:cubicBezTo>
                    <a:cubicBezTo>
                      <a:pt x="107" y="157"/>
                      <a:pt x="106" y="157"/>
                      <a:pt x="105" y="157"/>
                    </a:cubicBezTo>
                    <a:cubicBezTo>
                      <a:pt x="104" y="156"/>
                      <a:pt x="103" y="156"/>
                      <a:pt x="102" y="157"/>
                    </a:cubicBezTo>
                    <a:cubicBezTo>
                      <a:pt x="101" y="158"/>
                      <a:pt x="101" y="157"/>
                      <a:pt x="100" y="158"/>
                    </a:cubicBezTo>
                    <a:cubicBezTo>
                      <a:pt x="100" y="158"/>
                      <a:pt x="103" y="161"/>
                      <a:pt x="104" y="161"/>
                    </a:cubicBezTo>
                    <a:cubicBezTo>
                      <a:pt x="104" y="160"/>
                      <a:pt x="104" y="160"/>
                      <a:pt x="103" y="160"/>
                    </a:cubicBezTo>
                    <a:cubicBezTo>
                      <a:pt x="103" y="160"/>
                      <a:pt x="106" y="160"/>
                      <a:pt x="106" y="160"/>
                    </a:cubicBezTo>
                    <a:cubicBezTo>
                      <a:pt x="106" y="160"/>
                      <a:pt x="111" y="158"/>
                      <a:pt x="111" y="159"/>
                    </a:cubicBezTo>
                    <a:cubicBezTo>
                      <a:pt x="110" y="159"/>
                      <a:pt x="109" y="159"/>
                      <a:pt x="108" y="160"/>
                    </a:cubicBezTo>
                    <a:cubicBezTo>
                      <a:pt x="109" y="159"/>
                      <a:pt x="111" y="161"/>
                      <a:pt x="110" y="161"/>
                    </a:cubicBezTo>
                    <a:cubicBezTo>
                      <a:pt x="111" y="161"/>
                      <a:pt x="114" y="162"/>
                      <a:pt x="115" y="162"/>
                    </a:cubicBezTo>
                    <a:cubicBezTo>
                      <a:pt x="114" y="162"/>
                      <a:pt x="112" y="162"/>
                      <a:pt x="112" y="162"/>
                    </a:cubicBezTo>
                    <a:cubicBezTo>
                      <a:pt x="112" y="162"/>
                      <a:pt x="116" y="165"/>
                      <a:pt x="116" y="165"/>
                    </a:cubicBezTo>
                    <a:cubicBezTo>
                      <a:pt x="113" y="165"/>
                      <a:pt x="111" y="161"/>
                      <a:pt x="108" y="161"/>
                    </a:cubicBezTo>
                    <a:cubicBezTo>
                      <a:pt x="106" y="161"/>
                      <a:pt x="101" y="160"/>
                      <a:pt x="100" y="162"/>
                    </a:cubicBezTo>
                    <a:cubicBezTo>
                      <a:pt x="100" y="163"/>
                      <a:pt x="99" y="163"/>
                      <a:pt x="98" y="164"/>
                    </a:cubicBezTo>
                    <a:cubicBezTo>
                      <a:pt x="97" y="164"/>
                      <a:pt x="97" y="166"/>
                      <a:pt x="98" y="165"/>
                    </a:cubicBezTo>
                    <a:cubicBezTo>
                      <a:pt x="100" y="165"/>
                      <a:pt x="102" y="164"/>
                      <a:pt x="103" y="162"/>
                    </a:cubicBezTo>
                    <a:cubicBezTo>
                      <a:pt x="103" y="163"/>
                      <a:pt x="105" y="163"/>
                      <a:pt x="105" y="163"/>
                    </a:cubicBezTo>
                    <a:cubicBezTo>
                      <a:pt x="106" y="163"/>
                      <a:pt x="108" y="166"/>
                      <a:pt x="108" y="163"/>
                    </a:cubicBezTo>
                    <a:cubicBezTo>
                      <a:pt x="108" y="162"/>
                      <a:pt x="110" y="164"/>
                      <a:pt x="110" y="164"/>
                    </a:cubicBezTo>
                    <a:cubicBezTo>
                      <a:pt x="110" y="164"/>
                      <a:pt x="114" y="164"/>
                      <a:pt x="113" y="165"/>
                    </a:cubicBezTo>
                    <a:cubicBezTo>
                      <a:pt x="113" y="165"/>
                      <a:pt x="112" y="165"/>
                      <a:pt x="112" y="165"/>
                    </a:cubicBezTo>
                    <a:cubicBezTo>
                      <a:pt x="112" y="165"/>
                      <a:pt x="114" y="166"/>
                      <a:pt x="114" y="166"/>
                    </a:cubicBezTo>
                    <a:cubicBezTo>
                      <a:pt x="113" y="166"/>
                      <a:pt x="111" y="166"/>
                      <a:pt x="110" y="165"/>
                    </a:cubicBezTo>
                    <a:cubicBezTo>
                      <a:pt x="109" y="164"/>
                      <a:pt x="109" y="165"/>
                      <a:pt x="109" y="166"/>
                    </a:cubicBezTo>
                    <a:cubicBezTo>
                      <a:pt x="109" y="165"/>
                      <a:pt x="103" y="164"/>
                      <a:pt x="102" y="164"/>
                    </a:cubicBezTo>
                    <a:cubicBezTo>
                      <a:pt x="101" y="164"/>
                      <a:pt x="95" y="166"/>
                      <a:pt x="96" y="168"/>
                    </a:cubicBezTo>
                    <a:cubicBezTo>
                      <a:pt x="97" y="169"/>
                      <a:pt x="103" y="167"/>
                      <a:pt x="104" y="167"/>
                    </a:cubicBezTo>
                    <a:cubicBezTo>
                      <a:pt x="105" y="167"/>
                      <a:pt x="107" y="167"/>
                      <a:pt x="108" y="168"/>
                    </a:cubicBezTo>
                    <a:cubicBezTo>
                      <a:pt x="108" y="168"/>
                      <a:pt x="112" y="169"/>
                      <a:pt x="112" y="169"/>
                    </a:cubicBezTo>
                    <a:cubicBezTo>
                      <a:pt x="112" y="170"/>
                      <a:pt x="107" y="168"/>
                      <a:pt x="107" y="168"/>
                    </a:cubicBezTo>
                    <a:cubicBezTo>
                      <a:pt x="105" y="167"/>
                      <a:pt x="102" y="168"/>
                      <a:pt x="100" y="168"/>
                    </a:cubicBezTo>
                    <a:cubicBezTo>
                      <a:pt x="93" y="170"/>
                      <a:pt x="101" y="172"/>
                      <a:pt x="103" y="171"/>
                    </a:cubicBezTo>
                    <a:cubicBezTo>
                      <a:pt x="102" y="172"/>
                      <a:pt x="101" y="173"/>
                      <a:pt x="99" y="173"/>
                    </a:cubicBezTo>
                    <a:cubicBezTo>
                      <a:pt x="96" y="174"/>
                      <a:pt x="101" y="175"/>
                      <a:pt x="101" y="175"/>
                    </a:cubicBezTo>
                    <a:cubicBezTo>
                      <a:pt x="101" y="175"/>
                      <a:pt x="97" y="174"/>
                      <a:pt x="97" y="176"/>
                    </a:cubicBezTo>
                    <a:cubicBezTo>
                      <a:pt x="97" y="179"/>
                      <a:pt x="99" y="177"/>
                      <a:pt x="101" y="176"/>
                    </a:cubicBezTo>
                    <a:cubicBezTo>
                      <a:pt x="103" y="175"/>
                      <a:pt x="105" y="173"/>
                      <a:pt x="107" y="172"/>
                    </a:cubicBezTo>
                    <a:cubicBezTo>
                      <a:pt x="108" y="172"/>
                      <a:pt x="114" y="169"/>
                      <a:pt x="114" y="171"/>
                    </a:cubicBezTo>
                    <a:cubicBezTo>
                      <a:pt x="114" y="171"/>
                      <a:pt x="111" y="171"/>
                      <a:pt x="111" y="171"/>
                    </a:cubicBezTo>
                    <a:cubicBezTo>
                      <a:pt x="111" y="171"/>
                      <a:pt x="113" y="171"/>
                      <a:pt x="114" y="172"/>
                    </a:cubicBezTo>
                    <a:cubicBezTo>
                      <a:pt x="111" y="170"/>
                      <a:pt x="98" y="178"/>
                      <a:pt x="99" y="179"/>
                    </a:cubicBezTo>
                    <a:cubicBezTo>
                      <a:pt x="99" y="180"/>
                      <a:pt x="105" y="178"/>
                      <a:pt x="106" y="178"/>
                    </a:cubicBezTo>
                    <a:cubicBezTo>
                      <a:pt x="106" y="178"/>
                      <a:pt x="102" y="179"/>
                      <a:pt x="101" y="180"/>
                    </a:cubicBezTo>
                    <a:cubicBezTo>
                      <a:pt x="101" y="180"/>
                      <a:pt x="103" y="184"/>
                      <a:pt x="104" y="183"/>
                    </a:cubicBezTo>
                    <a:cubicBezTo>
                      <a:pt x="105" y="182"/>
                      <a:pt x="106" y="180"/>
                      <a:pt x="107" y="180"/>
                    </a:cubicBezTo>
                    <a:cubicBezTo>
                      <a:pt x="108" y="180"/>
                      <a:pt x="112" y="181"/>
                      <a:pt x="112" y="181"/>
                    </a:cubicBezTo>
                    <a:cubicBezTo>
                      <a:pt x="112" y="181"/>
                      <a:pt x="108" y="181"/>
                      <a:pt x="108" y="181"/>
                    </a:cubicBezTo>
                    <a:cubicBezTo>
                      <a:pt x="106" y="181"/>
                      <a:pt x="105" y="182"/>
                      <a:pt x="104" y="183"/>
                    </a:cubicBezTo>
                    <a:cubicBezTo>
                      <a:pt x="104" y="184"/>
                      <a:pt x="104" y="185"/>
                      <a:pt x="104" y="186"/>
                    </a:cubicBezTo>
                    <a:cubicBezTo>
                      <a:pt x="105" y="189"/>
                      <a:pt x="105" y="188"/>
                      <a:pt x="107" y="187"/>
                    </a:cubicBezTo>
                    <a:cubicBezTo>
                      <a:pt x="106" y="188"/>
                      <a:pt x="105" y="192"/>
                      <a:pt x="106" y="193"/>
                    </a:cubicBezTo>
                    <a:cubicBezTo>
                      <a:pt x="106" y="193"/>
                      <a:pt x="109" y="189"/>
                      <a:pt x="110" y="189"/>
                    </a:cubicBezTo>
                    <a:cubicBezTo>
                      <a:pt x="110" y="190"/>
                      <a:pt x="109" y="191"/>
                      <a:pt x="110" y="192"/>
                    </a:cubicBezTo>
                    <a:cubicBezTo>
                      <a:pt x="110" y="193"/>
                      <a:pt x="111" y="191"/>
                      <a:pt x="112" y="191"/>
                    </a:cubicBezTo>
                    <a:cubicBezTo>
                      <a:pt x="114" y="189"/>
                      <a:pt x="110" y="187"/>
                      <a:pt x="110" y="186"/>
                    </a:cubicBezTo>
                    <a:cubicBezTo>
                      <a:pt x="110" y="186"/>
                      <a:pt x="112" y="189"/>
                      <a:pt x="113" y="189"/>
                    </a:cubicBezTo>
                    <a:cubicBezTo>
                      <a:pt x="114" y="190"/>
                      <a:pt x="114" y="189"/>
                      <a:pt x="115" y="188"/>
                    </a:cubicBezTo>
                    <a:cubicBezTo>
                      <a:pt x="114" y="188"/>
                      <a:pt x="117" y="191"/>
                      <a:pt x="116" y="192"/>
                    </a:cubicBezTo>
                    <a:cubicBezTo>
                      <a:pt x="117" y="191"/>
                      <a:pt x="114" y="189"/>
                      <a:pt x="114" y="191"/>
                    </a:cubicBezTo>
                    <a:cubicBezTo>
                      <a:pt x="114" y="193"/>
                      <a:pt x="116" y="195"/>
                      <a:pt x="114" y="196"/>
                    </a:cubicBezTo>
                    <a:cubicBezTo>
                      <a:pt x="114" y="196"/>
                      <a:pt x="114" y="193"/>
                      <a:pt x="114" y="193"/>
                    </a:cubicBezTo>
                    <a:cubicBezTo>
                      <a:pt x="114" y="192"/>
                      <a:pt x="112" y="194"/>
                      <a:pt x="111" y="194"/>
                    </a:cubicBezTo>
                    <a:cubicBezTo>
                      <a:pt x="110" y="194"/>
                      <a:pt x="109" y="196"/>
                      <a:pt x="109" y="197"/>
                    </a:cubicBezTo>
                    <a:cubicBezTo>
                      <a:pt x="108" y="199"/>
                      <a:pt x="111" y="197"/>
                      <a:pt x="111" y="198"/>
                    </a:cubicBezTo>
                    <a:cubicBezTo>
                      <a:pt x="112" y="199"/>
                      <a:pt x="110" y="200"/>
                      <a:pt x="110" y="200"/>
                    </a:cubicBezTo>
                    <a:cubicBezTo>
                      <a:pt x="110" y="200"/>
                      <a:pt x="112" y="199"/>
                      <a:pt x="113" y="201"/>
                    </a:cubicBezTo>
                    <a:cubicBezTo>
                      <a:pt x="113" y="203"/>
                      <a:pt x="115" y="204"/>
                      <a:pt x="115" y="205"/>
                    </a:cubicBezTo>
                    <a:cubicBezTo>
                      <a:pt x="114" y="207"/>
                      <a:pt x="115" y="207"/>
                      <a:pt x="117" y="209"/>
                    </a:cubicBezTo>
                    <a:cubicBezTo>
                      <a:pt x="118" y="210"/>
                      <a:pt x="119" y="212"/>
                      <a:pt x="120" y="210"/>
                    </a:cubicBezTo>
                    <a:cubicBezTo>
                      <a:pt x="120" y="210"/>
                      <a:pt x="121" y="215"/>
                      <a:pt x="122" y="215"/>
                    </a:cubicBezTo>
                    <a:cubicBezTo>
                      <a:pt x="123" y="216"/>
                      <a:pt x="122" y="215"/>
                      <a:pt x="123" y="215"/>
                    </a:cubicBezTo>
                    <a:cubicBezTo>
                      <a:pt x="124" y="216"/>
                      <a:pt x="125" y="217"/>
                      <a:pt x="126" y="218"/>
                    </a:cubicBezTo>
                    <a:cubicBezTo>
                      <a:pt x="128" y="219"/>
                      <a:pt x="130" y="220"/>
                      <a:pt x="132" y="219"/>
                    </a:cubicBezTo>
                    <a:cubicBezTo>
                      <a:pt x="133" y="219"/>
                      <a:pt x="136" y="219"/>
                      <a:pt x="136" y="218"/>
                    </a:cubicBezTo>
                    <a:cubicBezTo>
                      <a:pt x="136" y="218"/>
                      <a:pt x="136" y="221"/>
                      <a:pt x="136" y="221"/>
                    </a:cubicBezTo>
                    <a:cubicBezTo>
                      <a:pt x="136" y="221"/>
                      <a:pt x="138" y="217"/>
                      <a:pt x="138" y="218"/>
                    </a:cubicBezTo>
                    <a:cubicBezTo>
                      <a:pt x="139" y="218"/>
                      <a:pt x="138" y="219"/>
                      <a:pt x="138" y="219"/>
                    </a:cubicBezTo>
                    <a:cubicBezTo>
                      <a:pt x="138" y="220"/>
                      <a:pt x="139" y="220"/>
                      <a:pt x="139" y="220"/>
                    </a:cubicBezTo>
                    <a:cubicBezTo>
                      <a:pt x="139" y="220"/>
                      <a:pt x="136" y="221"/>
                      <a:pt x="137" y="222"/>
                    </a:cubicBezTo>
                    <a:cubicBezTo>
                      <a:pt x="138" y="222"/>
                      <a:pt x="138" y="222"/>
                      <a:pt x="139" y="221"/>
                    </a:cubicBezTo>
                    <a:cubicBezTo>
                      <a:pt x="140" y="222"/>
                      <a:pt x="139" y="223"/>
                      <a:pt x="139" y="223"/>
                    </a:cubicBezTo>
                    <a:cubicBezTo>
                      <a:pt x="139" y="224"/>
                      <a:pt x="142" y="221"/>
                      <a:pt x="142" y="222"/>
                    </a:cubicBezTo>
                    <a:cubicBezTo>
                      <a:pt x="142" y="223"/>
                      <a:pt x="140" y="224"/>
                      <a:pt x="140" y="225"/>
                    </a:cubicBezTo>
                    <a:cubicBezTo>
                      <a:pt x="140" y="224"/>
                      <a:pt x="143" y="223"/>
                      <a:pt x="142" y="225"/>
                    </a:cubicBezTo>
                    <a:cubicBezTo>
                      <a:pt x="142" y="225"/>
                      <a:pt x="142" y="225"/>
                      <a:pt x="142" y="224"/>
                    </a:cubicBezTo>
                    <a:cubicBezTo>
                      <a:pt x="142" y="226"/>
                      <a:pt x="145" y="223"/>
                      <a:pt x="145" y="223"/>
                    </a:cubicBezTo>
                    <a:cubicBezTo>
                      <a:pt x="146" y="224"/>
                      <a:pt x="145" y="226"/>
                      <a:pt x="145" y="227"/>
                    </a:cubicBezTo>
                    <a:cubicBezTo>
                      <a:pt x="144" y="225"/>
                      <a:pt x="153" y="225"/>
                      <a:pt x="147" y="222"/>
                    </a:cubicBezTo>
                    <a:cubicBezTo>
                      <a:pt x="148" y="222"/>
                      <a:pt x="153" y="222"/>
                      <a:pt x="150" y="221"/>
                    </a:cubicBezTo>
                    <a:cubicBezTo>
                      <a:pt x="147" y="219"/>
                      <a:pt x="151" y="220"/>
                      <a:pt x="152" y="218"/>
                    </a:cubicBezTo>
                    <a:cubicBezTo>
                      <a:pt x="152" y="218"/>
                      <a:pt x="149" y="218"/>
                      <a:pt x="149" y="218"/>
                    </a:cubicBezTo>
                    <a:cubicBezTo>
                      <a:pt x="150" y="217"/>
                      <a:pt x="151" y="216"/>
                      <a:pt x="152" y="216"/>
                    </a:cubicBezTo>
                    <a:cubicBezTo>
                      <a:pt x="154" y="214"/>
                      <a:pt x="151" y="215"/>
                      <a:pt x="151" y="214"/>
                    </a:cubicBezTo>
                    <a:cubicBezTo>
                      <a:pt x="151" y="214"/>
                      <a:pt x="154" y="213"/>
                      <a:pt x="154" y="212"/>
                    </a:cubicBezTo>
                    <a:cubicBezTo>
                      <a:pt x="154" y="211"/>
                      <a:pt x="154" y="209"/>
                      <a:pt x="153" y="208"/>
                    </a:cubicBezTo>
                    <a:cubicBezTo>
                      <a:pt x="152" y="208"/>
                      <a:pt x="154" y="207"/>
                      <a:pt x="153" y="206"/>
                    </a:cubicBezTo>
                    <a:cubicBezTo>
                      <a:pt x="153" y="206"/>
                      <a:pt x="151" y="205"/>
                      <a:pt x="151" y="205"/>
                    </a:cubicBezTo>
                    <a:cubicBezTo>
                      <a:pt x="151" y="205"/>
                      <a:pt x="155" y="204"/>
                      <a:pt x="156" y="204"/>
                    </a:cubicBezTo>
                    <a:cubicBezTo>
                      <a:pt x="159" y="204"/>
                      <a:pt x="156" y="203"/>
                      <a:pt x="155" y="202"/>
                    </a:cubicBezTo>
                    <a:cubicBezTo>
                      <a:pt x="155" y="202"/>
                      <a:pt x="160" y="202"/>
                      <a:pt x="160" y="202"/>
                    </a:cubicBezTo>
                    <a:cubicBezTo>
                      <a:pt x="159" y="201"/>
                      <a:pt x="157" y="201"/>
                      <a:pt x="156" y="200"/>
                    </a:cubicBezTo>
                    <a:cubicBezTo>
                      <a:pt x="156" y="200"/>
                      <a:pt x="160" y="201"/>
                      <a:pt x="160" y="200"/>
                    </a:cubicBezTo>
                    <a:cubicBezTo>
                      <a:pt x="161" y="200"/>
                      <a:pt x="160" y="200"/>
                      <a:pt x="160" y="199"/>
                    </a:cubicBezTo>
                    <a:cubicBezTo>
                      <a:pt x="161" y="199"/>
                      <a:pt x="161" y="199"/>
                      <a:pt x="161" y="199"/>
                    </a:cubicBezTo>
                    <a:cubicBezTo>
                      <a:pt x="162" y="198"/>
                      <a:pt x="158" y="197"/>
                      <a:pt x="158" y="197"/>
                    </a:cubicBezTo>
                    <a:cubicBezTo>
                      <a:pt x="158" y="197"/>
                      <a:pt x="163" y="197"/>
                      <a:pt x="162" y="196"/>
                    </a:cubicBezTo>
                    <a:cubicBezTo>
                      <a:pt x="162" y="195"/>
                      <a:pt x="163" y="195"/>
                      <a:pt x="161" y="194"/>
                    </a:cubicBezTo>
                    <a:cubicBezTo>
                      <a:pt x="161" y="194"/>
                      <a:pt x="158" y="194"/>
                      <a:pt x="158" y="193"/>
                    </a:cubicBezTo>
                    <a:cubicBezTo>
                      <a:pt x="158" y="193"/>
                      <a:pt x="163" y="192"/>
                      <a:pt x="163" y="192"/>
                    </a:cubicBezTo>
                    <a:cubicBezTo>
                      <a:pt x="165" y="192"/>
                      <a:pt x="164" y="189"/>
                      <a:pt x="162" y="189"/>
                    </a:cubicBezTo>
                    <a:cubicBezTo>
                      <a:pt x="161" y="188"/>
                      <a:pt x="158" y="187"/>
                      <a:pt x="161" y="186"/>
                    </a:cubicBezTo>
                    <a:cubicBezTo>
                      <a:pt x="163" y="186"/>
                      <a:pt x="166" y="187"/>
                      <a:pt x="167" y="185"/>
                    </a:cubicBezTo>
                    <a:cubicBezTo>
                      <a:pt x="167" y="185"/>
                      <a:pt x="165" y="183"/>
                      <a:pt x="165" y="183"/>
                    </a:cubicBezTo>
                    <a:cubicBezTo>
                      <a:pt x="165" y="182"/>
                      <a:pt x="167" y="182"/>
                      <a:pt x="167" y="182"/>
                    </a:cubicBezTo>
                    <a:cubicBezTo>
                      <a:pt x="168" y="181"/>
                      <a:pt x="170" y="181"/>
                      <a:pt x="172" y="182"/>
                    </a:cubicBezTo>
                    <a:cubicBezTo>
                      <a:pt x="172" y="182"/>
                      <a:pt x="174" y="182"/>
                      <a:pt x="174" y="182"/>
                    </a:cubicBezTo>
                    <a:cubicBezTo>
                      <a:pt x="175" y="181"/>
                      <a:pt x="173" y="180"/>
                      <a:pt x="173" y="179"/>
                    </a:cubicBezTo>
                    <a:cubicBezTo>
                      <a:pt x="174" y="178"/>
                      <a:pt x="177" y="174"/>
                      <a:pt x="179" y="176"/>
                    </a:cubicBezTo>
                    <a:cubicBezTo>
                      <a:pt x="178" y="175"/>
                      <a:pt x="175" y="181"/>
                      <a:pt x="176" y="181"/>
                    </a:cubicBezTo>
                    <a:cubicBezTo>
                      <a:pt x="177" y="182"/>
                      <a:pt x="179" y="179"/>
                      <a:pt x="181" y="179"/>
                    </a:cubicBezTo>
                    <a:cubicBezTo>
                      <a:pt x="181" y="179"/>
                      <a:pt x="183" y="180"/>
                      <a:pt x="183" y="180"/>
                    </a:cubicBezTo>
                    <a:cubicBezTo>
                      <a:pt x="183" y="180"/>
                      <a:pt x="183" y="178"/>
                      <a:pt x="183" y="178"/>
                    </a:cubicBezTo>
                    <a:cubicBezTo>
                      <a:pt x="186" y="179"/>
                      <a:pt x="186" y="178"/>
                      <a:pt x="187" y="177"/>
                    </a:cubicBezTo>
                    <a:cubicBezTo>
                      <a:pt x="188" y="176"/>
                      <a:pt x="189" y="176"/>
                      <a:pt x="190" y="176"/>
                    </a:cubicBezTo>
                    <a:cubicBezTo>
                      <a:pt x="192" y="175"/>
                      <a:pt x="192" y="174"/>
                      <a:pt x="193" y="173"/>
                    </a:cubicBezTo>
                    <a:cubicBezTo>
                      <a:pt x="194" y="172"/>
                      <a:pt x="196" y="170"/>
                      <a:pt x="197" y="168"/>
                    </a:cubicBezTo>
                    <a:cubicBezTo>
                      <a:pt x="199" y="166"/>
                      <a:pt x="199" y="165"/>
                      <a:pt x="201" y="165"/>
                    </a:cubicBezTo>
                    <a:cubicBezTo>
                      <a:pt x="202" y="164"/>
                      <a:pt x="205" y="164"/>
                      <a:pt x="205" y="162"/>
                    </a:cubicBezTo>
                    <a:cubicBezTo>
                      <a:pt x="204" y="162"/>
                      <a:pt x="203" y="157"/>
                      <a:pt x="203" y="157"/>
                    </a:cubicBezTo>
                    <a:cubicBezTo>
                      <a:pt x="204" y="157"/>
                      <a:pt x="207" y="160"/>
                      <a:pt x="208" y="160"/>
                    </a:cubicBezTo>
                    <a:cubicBezTo>
                      <a:pt x="209" y="161"/>
                      <a:pt x="210" y="161"/>
                      <a:pt x="211" y="161"/>
                    </a:cubicBezTo>
                    <a:cubicBezTo>
                      <a:pt x="211" y="161"/>
                      <a:pt x="213" y="160"/>
                      <a:pt x="213" y="160"/>
                    </a:cubicBezTo>
                    <a:cubicBezTo>
                      <a:pt x="214" y="160"/>
                      <a:pt x="215" y="161"/>
                      <a:pt x="216" y="160"/>
                    </a:cubicBezTo>
                    <a:cubicBezTo>
                      <a:pt x="216" y="160"/>
                      <a:pt x="214" y="158"/>
                      <a:pt x="217" y="159"/>
                    </a:cubicBezTo>
                    <a:cubicBezTo>
                      <a:pt x="219" y="159"/>
                      <a:pt x="221" y="159"/>
                      <a:pt x="223" y="158"/>
                    </a:cubicBezTo>
                    <a:cubicBezTo>
                      <a:pt x="228" y="157"/>
                      <a:pt x="232" y="156"/>
                      <a:pt x="237" y="154"/>
                    </a:cubicBezTo>
                    <a:cubicBezTo>
                      <a:pt x="238" y="153"/>
                      <a:pt x="254" y="143"/>
                      <a:pt x="255" y="143"/>
                    </a:cubicBezTo>
                    <a:cubicBezTo>
                      <a:pt x="254" y="143"/>
                      <a:pt x="247" y="143"/>
                      <a:pt x="246" y="143"/>
                    </a:cubicBezTo>
                    <a:cubicBezTo>
                      <a:pt x="244" y="142"/>
                      <a:pt x="242" y="141"/>
                      <a:pt x="240" y="141"/>
                    </a:cubicBezTo>
                    <a:cubicBezTo>
                      <a:pt x="238" y="141"/>
                      <a:pt x="236" y="142"/>
                      <a:pt x="235" y="142"/>
                    </a:cubicBezTo>
                    <a:cubicBezTo>
                      <a:pt x="233" y="143"/>
                      <a:pt x="233" y="141"/>
                      <a:pt x="232" y="142"/>
                    </a:cubicBezTo>
                    <a:cubicBezTo>
                      <a:pt x="231" y="142"/>
                      <a:pt x="230" y="144"/>
                      <a:pt x="229" y="144"/>
                    </a:cubicBezTo>
                    <a:cubicBezTo>
                      <a:pt x="225" y="144"/>
                      <a:pt x="232" y="140"/>
                      <a:pt x="233" y="141"/>
                    </a:cubicBezTo>
                    <a:cubicBezTo>
                      <a:pt x="232" y="140"/>
                      <a:pt x="229" y="141"/>
                      <a:pt x="228" y="141"/>
                    </a:cubicBezTo>
                    <a:cubicBezTo>
                      <a:pt x="225" y="141"/>
                      <a:pt x="223" y="140"/>
                      <a:pt x="221" y="140"/>
                    </a:cubicBezTo>
                    <a:cubicBezTo>
                      <a:pt x="222" y="140"/>
                      <a:pt x="225" y="138"/>
                      <a:pt x="226" y="137"/>
                    </a:cubicBezTo>
                    <a:cubicBezTo>
                      <a:pt x="226" y="134"/>
                      <a:pt x="228" y="135"/>
                      <a:pt x="229" y="136"/>
                    </a:cubicBezTo>
                    <a:cubicBezTo>
                      <a:pt x="231" y="136"/>
                      <a:pt x="239" y="134"/>
                      <a:pt x="240" y="133"/>
                    </a:cubicBezTo>
                    <a:cubicBezTo>
                      <a:pt x="240" y="132"/>
                      <a:pt x="235" y="131"/>
                      <a:pt x="234" y="130"/>
                    </a:cubicBezTo>
                    <a:cubicBezTo>
                      <a:pt x="235" y="131"/>
                      <a:pt x="239" y="132"/>
                      <a:pt x="240" y="132"/>
                    </a:cubicBezTo>
                    <a:cubicBezTo>
                      <a:pt x="241" y="133"/>
                      <a:pt x="245" y="133"/>
                      <a:pt x="245" y="135"/>
                    </a:cubicBezTo>
                    <a:cubicBezTo>
                      <a:pt x="244" y="138"/>
                      <a:pt x="246" y="139"/>
                      <a:pt x="248" y="139"/>
                    </a:cubicBezTo>
                    <a:cubicBezTo>
                      <a:pt x="248" y="139"/>
                      <a:pt x="254" y="139"/>
                      <a:pt x="253" y="138"/>
                    </a:cubicBezTo>
                    <a:cubicBezTo>
                      <a:pt x="253" y="138"/>
                      <a:pt x="253" y="140"/>
                      <a:pt x="254" y="140"/>
                    </a:cubicBezTo>
                    <a:cubicBezTo>
                      <a:pt x="256" y="139"/>
                      <a:pt x="257" y="136"/>
                      <a:pt x="257" y="134"/>
                    </a:cubicBezTo>
                    <a:cubicBezTo>
                      <a:pt x="257" y="133"/>
                      <a:pt x="257" y="129"/>
                      <a:pt x="255" y="130"/>
                    </a:cubicBezTo>
                    <a:cubicBezTo>
                      <a:pt x="253" y="132"/>
                      <a:pt x="254" y="130"/>
                      <a:pt x="253" y="129"/>
                    </a:cubicBezTo>
                    <a:cubicBezTo>
                      <a:pt x="251" y="127"/>
                      <a:pt x="248" y="126"/>
                      <a:pt x="245" y="124"/>
                    </a:cubicBezTo>
                    <a:cubicBezTo>
                      <a:pt x="244" y="123"/>
                      <a:pt x="243" y="123"/>
                      <a:pt x="242" y="122"/>
                    </a:cubicBezTo>
                    <a:cubicBezTo>
                      <a:pt x="242" y="122"/>
                      <a:pt x="238" y="123"/>
                      <a:pt x="238" y="124"/>
                    </a:cubicBezTo>
                    <a:cubicBezTo>
                      <a:pt x="238" y="124"/>
                      <a:pt x="239" y="123"/>
                      <a:pt x="238" y="123"/>
                    </a:cubicBezTo>
                    <a:cubicBezTo>
                      <a:pt x="238" y="123"/>
                      <a:pt x="237" y="122"/>
                      <a:pt x="237" y="122"/>
                    </a:cubicBezTo>
                    <a:cubicBezTo>
                      <a:pt x="237" y="121"/>
                      <a:pt x="241" y="122"/>
                      <a:pt x="241" y="121"/>
                    </a:cubicBezTo>
                    <a:cubicBezTo>
                      <a:pt x="241" y="119"/>
                      <a:pt x="241" y="118"/>
                      <a:pt x="238" y="118"/>
                    </a:cubicBezTo>
                    <a:cubicBezTo>
                      <a:pt x="236" y="119"/>
                      <a:pt x="235" y="121"/>
                      <a:pt x="233" y="119"/>
                    </a:cubicBezTo>
                    <a:cubicBezTo>
                      <a:pt x="233" y="119"/>
                      <a:pt x="229" y="119"/>
                      <a:pt x="229" y="118"/>
                    </a:cubicBezTo>
                    <a:cubicBezTo>
                      <a:pt x="229" y="116"/>
                      <a:pt x="234" y="119"/>
                      <a:pt x="234" y="119"/>
                    </a:cubicBezTo>
                    <a:cubicBezTo>
                      <a:pt x="235" y="119"/>
                      <a:pt x="240" y="118"/>
                      <a:pt x="240" y="117"/>
                    </a:cubicBezTo>
                    <a:cubicBezTo>
                      <a:pt x="241" y="117"/>
                      <a:pt x="236" y="115"/>
                      <a:pt x="235" y="115"/>
                    </a:cubicBezTo>
                    <a:cubicBezTo>
                      <a:pt x="233" y="115"/>
                      <a:pt x="230" y="115"/>
                      <a:pt x="228" y="116"/>
                    </a:cubicBezTo>
                    <a:cubicBezTo>
                      <a:pt x="229" y="116"/>
                      <a:pt x="233" y="113"/>
                      <a:pt x="233" y="114"/>
                    </a:cubicBezTo>
                    <a:cubicBezTo>
                      <a:pt x="233" y="113"/>
                      <a:pt x="229" y="113"/>
                      <a:pt x="229" y="112"/>
                    </a:cubicBezTo>
                    <a:cubicBezTo>
                      <a:pt x="232" y="113"/>
                      <a:pt x="235" y="115"/>
                      <a:pt x="238" y="113"/>
                    </a:cubicBezTo>
                    <a:cubicBezTo>
                      <a:pt x="238" y="113"/>
                      <a:pt x="241" y="112"/>
                      <a:pt x="241" y="111"/>
                    </a:cubicBezTo>
                    <a:cubicBezTo>
                      <a:pt x="240" y="110"/>
                      <a:pt x="238" y="109"/>
                      <a:pt x="238" y="108"/>
                    </a:cubicBezTo>
                    <a:cubicBezTo>
                      <a:pt x="238" y="109"/>
                      <a:pt x="241" y="110"/>
                      <a:pt x="242" y="110"/>
                    </a:cubicBezTo>
                    <a:cubicBezTo>
                      <a:pt x="244" y="111"/>
                      <a:pt x="243" y="109"/>
                      <a:pt x="245" y="109"/>
                    </a:cubicBezTo>
                    <a:cubicBezTo>
                      <a:pt x="246" y="109"/>
                      <a:pt x="254" y="111"/>
                      <a:pt x="254" y="111"/>
                    </a:cubicBezTo>
                    <a:cubicBezTo>
                      <a:pt x="253" y="111"/>
                      <a:pt x="246" y="110"/>
                      <a:pt x="246" y="110"/>
                    </a:cubicBezTo>
                    <a:cubicBezTo>
                      <a:pt x="248" y="114"/>
                      <a:pt x="254" y="113"/>
                      <a:pt x="257" y="113"/>
                    </a:cubicBezTo>
                    <a:cubicBezTo>
                      <a:pt x="258" y="112"/>
                      <a:pt x="261" y="113"/>
                      <a:pt x="262" y="112"/>
                    </a:cubicBezTo>
                    <a:cubicBezTo>
                      <a:pt x="265" y="111"/>
                      <a:pt x="264" y="109"/>
                      <a:pt x="262" y="108"/>
                    </a:cubicBezTo>
                    <a:cubicBezTo>
                      <a:pt x="261" y="107"/>
                      <a:pt x="258" y="106"/>
                      <a:pt x="257" y="106"/>
                    </a:cubicBezTo>
                    <a:cubicBezTo>
                      <a:pt x="256" y="106"/>
                      <a:pt x="257" y="109"/>
                      <a:pt x="257" y="110"/>
                    </a:cubicBezTo>
                    <a:cubicBezTo>
                      <a:pt x="256" y="109"/>
                      <a:pt x="256" y="108"/>
                      <a:pt x="255" y="107"/>
                    </a:cubicBezTo>
                    <a:cubicBezTo>
                      <a:pt x="255" y="106"/>
                      <a:pt x="254" y="107"/>
                      <a:pt x="253" y="106"/>
                    </a:cubicBezTo>
                    <a:cubicBezTo>
                      <a:pt x="254" y="107"/>
                      <a:pt x="256" y="101"/>
                      <a:pt x="256" y="100"/>
                    </a:cubicBezTo>
                    <a:cubicBezTo>
                      <a:pt x="256" y="100"/>
                      <a:pt x="257" y="103"/>
                      <a:pt x="257" y="103"/>
                    </a:cubicBezTo>
                    <a:cubicBezTo>
                      <a:pt x="257" y="105"/>
                      <a:pt x="257" y="106"/>
                      <a:pt x="258" y="106"/>
                    </a:cubicBezTo>
                    <a:cubicBezTo>
                      <a:pt x="261" y="106"/>
                      <a:pt x="263" y="105"/>
                      <a:pt x="265" y="105"/>
                    </a:cubicBezTo>
                    <a:cubicBezTo>
                      <a:pt x="266" y="105"/>
                      <a:pt x="272" y="103"/>
                      <a:pt x="270" y="101"/>
                    </a:cubicBezTo>
                    <a:cubicBezTo>
                      <a:pt x="268" y="100"/>
                      <a:pt x="267" y="102"/>
                      <a:pt x="266" y="101"/>
                    </a:cubicBezTo>
                    <a:cubicBezTo>
                      <a:pt x="266" y="100"/>
                      <a:pt x="266" y="100"/>
                      <a:pt x="266" y="99"/>
                    </a:cubicBezTo>
                    <a:cubicBezTo>
                      <a:pt x="267" y="98"/>
                      <a:pt x="266" y="97"/>
                      <a:pt x="265" y="97"/>
                    </a:cubicBezTo>
                    <a:cubicBezTo>
                      <a:pt x="265" y="96"/>
                      <a:pt x="262" y="96"/>
                      <a:pt x="261" y="96"/>
                    </a:cubicBezTo>
                    <a:cubicBezTo>
                      <a:pt x="259" y="96"/>
                      <a:pt x="258" y="98"/>
                      <a:pt x="256" y="96"/>
                    </a:cubicBezTo>
                    <a:cubicBezTo>
                      <a:pt x="260" y="99"/>
                      <a:pt x="262" y="91"/>
                      <a:pt x="266" y="95"/>
                    </a:cubicBezTo>
                    <a:cubicBezTo>
                      <a:pt x="267" y="97"/>
                      <a:pt x="269" y="94"/>
                      <a:pt x="269" y="92"/>
                    </a:cubicBezTo>
                    <a:cubicBezTo>
                      <a:pt x="269" y="91"/>
                      <a:pt x="266" y="88"/>
                      <a:pt x="266" y="88"/>
                    </a:cubicBezTo>
                    <a:cubicBezTo>
                      <a:pt x="266" y="87"/>
                      <a:pt x="269" y="90"/>
                      <a:pt x="269" y="91"/>
                    </a:cubicBezTo>
                    <a:cubicBezTo>
                      <a:pt x="269" y="92"/>
                      <a:pt x="271" y="90"/>
                      <a:pt x="270" y="88"/>
                    </a:cubicBezTo>
                    <a:cubicBezTo>
                      <a:pt x="269" y="87"/>
                      <a:pt x="267" y="85"/>
                      <a:pt x="266" y="84"/>
                    </a:cubicBezTo>
                    <a:cubicBezTo>
                      <a:pt x="264" y="84"/>
                      <a:pt x="261" y="85"/>
                      <a:pt x="259" y="84"/>
                    </a:cubicBezTo>
                    <a:cubicBezTo>
                      <a:pt x="258" y="83"/>
                      <a:pt x="258" y="81"/>
                      <a:pt x="256" y="81"/>
                    </a:cubicBezTo>
                    <a:cubicBezTo>
                      <a:pt x="256" y="80"/>
                      <a:pt x="252" y="81"/>
                      <a:pt x="253" y="80"/>
                    </a:cubicBezTo>
                    <a:cubicBezTo>
                      <a:pt x="254" y="78"/>
                      <a:pt x="254" y="77"/>
                      <a:pt x="256" y="79"/>
                    </a:cubicBezTo>
                    <a:cubicBezTo>
                      <a:pt x="258" y="81"/>
                      <a:pt x="260" y="78"/>
                      <a:pt x="262" y="77"/>
                    </a:cubicBezTo>
                    <a:cubicBezTo>
                      <a:pt x="265" y="75"/>
                      <a:pt x="271" y="81"/>
                      <a:pt x="274" y="78"/>
                    </a:cubicBezTo>
                    <a:cubicBezTo>
                      <a:pt x="275" y="77"/>
                      <a:pt x="275" y="72"/>
                      <a:pt x="272" y="73"/>
                    </a:cubicBezTo>
                    <a:cubicBezTo>
                      <a:pt x="271" y="73"/>
                      <a:pt x="270" y="74"/>
                      <a:pt x="269" y="73"/>
                    </a:cubicBezTo>
                    <a:cubicBezTo>
                      <a:pt x="267" y="73"/>
                      <a:pt x="265" y="72"/>
                      <a:pt x="263" y="70"/>
                    </a:cubicBezTo>
                    <a:cubicBezTo>
                      <a:pt x="260" y="68"/>
                      <a:pt x="271" y="71"/>
                      <a:pt x="271" y="70"/>
                    </a:cubicBezTo>
                    <a:cubicBezTo>
                      <a:pt x="270" y="68"/>
                      <a:pt x="265" y="67"/>
                      <a:pt x="263" y="66"/>
                    </a:cubicBezTo>
                    <a:cubicBezTo>
                      <a:pt x="260" y="65"/>
                      <a:pt x="260" y="66"/>
                      <a:pt x="259" y="68"/>
                    </a:cubicBezTo>
                    <a:cubicBezTo>
                      <a:pt x="259" y="69"/>
                      <a:pt x="257" y="70"/>
                      <a:pt x="256" y="69"/>
                    </a:cubicBezTo>
                    <a:cubicBezTo>
                      <a:pt x="255" y="69"/>
                      <a:pt x="258" y="65"/>
                      <a:pt x="258" y="64"/>
                    </a:cubicBezTo>
                    <a:cubicBezTo>
                      <a:pt x="258" y="63"/>
                      <a:pt x="259" y="61"/>
                      <a:pt x="260" y="60"/>
                    </a:cubicBezTo>
                    <a:cubicBezTo>
                      <a:pt x="260" y="59"/>
                      <a:pt x="260" y="57"/>
                      <a:pt x="261" y="57"/>
                    </a:cubicBezTo>
                    <a:cubicBezTo>
                      <a:pt x="262" y="57"/>
                      <a:pt x="264" y="57"/>
                      <a:pt x="265" y="56"/>
                    </a:cubicBezTo>
                    <a:cubicBezTo>
                      <a:pt x="265" y="56"/>
                      <a:pt x="270" y="51"/>
                      <a:pt x="270" y="52"/>
                    </a:cubicBezTo>
                    <a:cubicBezTo>
                      <a:pt x="270" y="52"/>
                      <a:pt x="268" y="51"/>
                      <a:pt x="268" y="51"/>
                    </a:cubicBezTo>
                    <a:cubicBezTo>
                      <a:pt x="268" y="50"/>
                      <a:pt x="268" y="49"/>
                      <a:pt x="268" y="48"/>
                    </a:cubicBezTo>
                    <a:cubicBezTo>
                      <a:pt x="268" y="46"/>
                      <a:pt x="269" y="46"/>
                      <a:pt x="271" y="46"/>
                    </a:cubicBezTo>
                    <a:cubicBezTo>
                      <a:pt x="273" y="46"/>
                      <a:pt x="281" y="43"/>
                      <a:pt x="276" y="43"/>
                    </a:cubicBezTo>
                    <a:cubicBezTo>
                      <a:pt x="273" y="43"/>
                      <a:pt x="268" y="42"/>
                      <a:pt x="266" y="44"/>
                    </a:cubicBezTo>
                    <a:cubicBezTo>
                      <a:pt x="265" y="45"/>
                      <a:pt x="265" y="47"/>
                      <a:pt x="263" y="46"/>
                    </a:cubicBezTo>
                    <a:cubicBezTo>
                      <a:pt x="261" y="45"/>
                      <a:pt x="263" y="43"/>
                      <a:pt x="264" y="42"/>
                    </a:cubicBezTo>
                    <a:cubicBezTo>
                      <a:pt x="266" y="39"/>
                      <a:pt x="270" y="41"/>
                      <a:pt x="273" y="41"/>
                    </a:cubicBezTo>
                    <a:cubicBezTo>
                      <a:pt x="277" y="41"/>
                      <a:pt x="281" y="42"/>
                      <a:pt x="283" y="38"/>
                    </a:cubicBezTo>
                    <a:cubicBezTo>
                      <a:pt x="284" y="38"/>
                      <a:pt x="280" y="37"/>
                      <a:pt x="280" y="37"/>
                    </a:cubicBezTo>
                    <a:cubicBezTo>
                      <a:pt x="278" y="36"/>
                      <a:pt x="276" y="37"/>
                      <a:pt x="274" y="37"/>
                    </a:cubicBezTo>
                    <a:cubicBezTo>
                      <a:pt x="272" y="37"/>
                      <a:pt x="271" y="36"/>
                      <a:pt x="269" y="36"/>
                    </a:cubicBezTo>
                    <a:cubicBezTo>
                      <a:pt x="268" y="36"/>
                      <a:pt x="266" y="36"/>
                      <a:pt x="265" y="36"/>
                    </a:cubicBezTo>
                    <a:cubicBezTo>
                      <a:pt x="266" y="37"/>
                      <a:pt x="269" y="36"/>
                      <a:pt x="271" y="36"/>
                    </a:cubicBezTo>
                    <a:cubicBezTo>
                      <a:pt x="274" y="36"/>
                      <a:pt x="276" y="35"/>
                      <a:pt x="279" y="35"/>
                    </a:cubicBezTo>
                    <a:cubicBezTo>
                      <a:pt x="283" y="36"/>
                      <a:pt x="285" y="34"/>
                      <a:pt x="288" y="34"/>
                    </a:cubicBezTo>
                    <a:cubicBezTo>
                      <a:pt x="289" y="34"/>
                      <a:pt x="291" y="34"/>
                      <a:pt x="291" y="33"/>
                    </a:cubicBezTo>
                    <a:cubicBezTo>
                      <a:pt x="291" y="33"/>
                      <a:pt x="289" y="31"/>
                      <a:pt x="290" y="31"/>
                    </a:cubicBezTo>
                    <a:cubicBezTo>
                      <a:pt x="295" y="30"/>
                      <a:pt x="300" y="29"/>
                      <a:pt x="304" y="26"/>
                    </a:cubicBezTo>
                    <a:cubicBezTo>
                      <a:pt x="305" y="25"/>
                      <a:pt x="301" y="24"/>
                      <a:pt x="301" y="24"/>
                    </a:cubicBezTo>
                    <a:cubicBezTo>
                      <a:pt x="298" y="23"/>
                      <a:pt x="295" y="22"/>
                      <a:pt x="293" y="22"/>
                    </a:cubicBezTo>
                    <a:cubicBezTo>
                      <a:pt x="287" y="21"/>
                      <a:pt x="282" y="20"/>
                      <a:pt x="277" y="25"/>
                    </a:cubicBezTo>
                    <a:cubicBezTo>
                      <a:pt x="275" y="28"/>
                      <a:pt x="273" y="26"/>
                      <a:pt x="269" y="26"/>
                    </a:cubicBezTo>
                    <a:cubicBezTo>
                      <a:pt x="268" y="26"/>
                      <a:pt x="264" y="29"/>
                      <a:pt x="265" y="26"/>
                    </a:cubicBezTo>
                    <a:cubicBezTo>
                      <a:pt x="265" y="24"/>
                      <a:pt x="260" y="27"/>
                      <a:pt x="259" y="28"/>
                    </a:cubicBezTo>
                    <a:cubicBezTo>
                      <a:pt x="257" y="29"/>
                      <a:pt x="255" y="30"/>
                      <a:pt x="253" y="31"/>
                    </a:cubicBezTo>
                    <a:cubicBezTo>
                      <a:pt x="252" y="31"/>
                      <a:pt x="244" y="37"/>
                      <a:pt x="244" y="37"/>
                    </a:cubicBezTo>
                    <a:cubicBezTo>
                      <a:pt x="242" y="35"/>
                      <a:pt x="264" y="22"/>
                      <a:pt x="251" y="19"/>
                    </a:cubicBezTo>
                    <a:cubicBezTo>
                      <a:pt x="246" y="19"/>
                      <a:pt x="247" y="22"/>
                      <a:pt x="243" y="24"/>
                    </a:cubicBezTo>
                    <a:cubicBezTo>
                      <a:pt x="240" y="25"/>
                      <a:pt x="238" y="25"/>
                      <a:pt x="235" y="26"/>
                    </a:cubicBezTo>
                    <a:cubicBezTo>
                      <a:pt x="234" y="26"/>
                      <a:pt x="229" y="28"/>
                      <a:pt x="228" y="28"/>
                    </a:cubicBezTo>
                    <a:cubicBezTo>
                      <a:pt x="226" y="25"/>
                      <a:pt x="233" y="24"/>
                      <a:pt x="235" y="24"/>
                    </a:cubicBezTo>
                    <a:cubicBezTo>
                      <a:pt x="235" y="23"/>
                      <a:pt x="241" y="22"/>
                      <a:pt x="238" y="21"/>
                    </a:cubicBezTo>
                    <a:cubicBezTo>
                      <a:pt x="235" y="20"/>
                      <a:pt x="232" y="20"/>
                      <a:pt x="229" y="20"/>
                    </a:cubicBezTo>
                    <a:cubicBezTo>
                      <a:pt x="221" y="20"/>
                      <a:pt x="213" y="21"/>
                      <a:pt x="205" y="23"/>
                    </a:cubicBezTo>
                    <a:cubicBezTo>
                      <a:pt x="205" y="23"/>
                      <a:pt x="202" y="25"/>
                      <a:pt x="201" y="24"/>
                    </a:cubicBezTo>
                    <a:cubicBezTo>
                      <a:pt x="201" y="22"/>
                      <a:pt x="200" y="22"/>
                      <a:pt x="202" y="22"/>
                    </a:cubicBezTo>
                    <a:cubicBezTo>
                      <a:pt x="206" y="20"/>
                      <a:pt x="210" y="19"/>
                      <a:pt x="214" y="18"/>
                    </a:cubicBezTo>
                    <a:cubicBezTo>
                      <a:pt x="221" y="17"/>
                      <a:pt x="229" y="18"/>
                      <a:pt x="237" y="18"/>
                    </a:cubicBezTo>
                    <a:cubicBezTo>
                      <a:pt x="239" y="18"/>
                      <a:pt x="241" y="18"/>
                      <a:pt x="243" y="18"/>
                    </a:cubicBezTo>
                    <a:cubicBezTo>
                      <a:pt x="247" y="16"/>
                      <a:pt x="252" y="16"/>
                      <a:pt x="256" y="14"/>
                    </a:cubicBezTo>
                    <a:cubicBezTo>
                      <a:pt x="258" y="14"/>
                      <a:pt x="259" y="13"/>
                      <a:pt x="256" y="12"/>
                    </a:cubicBezTo>
                    <a:cubicBezTo>
                      <a:pt x="254" y="11"/>
                      <a:pt x="250" y="10"/>
                      <a:pt x="248" y="11"/>
                    </a:cubicBezTo>
                    <a:cubicBezTo>
                      <a:pt x="246" y="11"/>
                      <a:pt x="246" y="10"/>
                      <a:pt x="244" y="9"/>
                    </a:cubicBezTo>
                    <a:cubicBezTo>
                      <a:pt x="242" y="9"/>
                      <a:pt x="240" y="11"/>
                      <a:pt x="238" y="11"/>
                    </a:cubicBezTo>
                    <a:cubicBezTo>
                      <a:pt x="238" y="11"/>
                      <a:pt x="240" y="8"/>
                      <a:pt x="241" y="8"/>
                    </a:cubicBezTo>
                    <a:cubicBezTo>
                      <a:pt x="242" y="6"/>
                      <a:pt x="238" y="6"/>
                      <a:pt x="237" y="6"/>
                    </a:cubicBezTo>
                    <a:cubicBezTo>
                      <a:pt x="231" y="7"/>
                      <a:pt x="226" y="7"/>
                      <a:pt x="220" y="6"/>
                    </a:cubicBezTo>
                    <a:cubicBezTo>
                      <a:pt x="215" y="6"/>
                      <a:pt x="211" y="8"/>
                      <a:pt x="206" y="8"/>
                    </a:cubicBezTo>
                    <a:cubicBezTo>
                      <a:pt x="204" y="8"/>
                      <a:pt x="201" y="8"/>
                      <a:pt x="199" y="8"/>
                    </a:cubicBezTo>
                    <a:cubicBezTo>
                      <a:pt x="197" y="9"/>
                      <a:pt x="194" y="8"/>
                      <a:pt x="193" y="9"/>
                    </a:cubicBezTo>
                    <a:cubicBezTo>
                      <a:pt x="196" y="8"/>
                      <a:pt x="199" y="8"/>
                      <a:pt x="202" y="7"/>
                    </a:cubicBezTo>
                    <a:cubicBezTo>
                      <a:pt x="207" y="7"/>
                      <a:pt x="211" y="6"/>
                      <a:pt x="215" y="6"/>
                    </a:cubicBezTo>
                    <a:cubicBezTo>
                      <a:pt x="217" y="6"/>
                      <a:pt x="237" y="6"/>
                      <a:pt x="237" y="4"/>
                    </a:cubicBezTo>
                    <a:cubicBezTo>
                      <a:pt x="236" y="4"/>
                      <a:pt x="233" y="3"/>
                      <a:pt x="232" y="2"/>
                    </a:cubicBezTo>
                    <a:cubicBezTo>
                      <a:pt x="229" y="2"/>
                      <a:pt x="227" y="2"/>
                      <a:pt x="224" y="2"/>
                    </a:cubicBezTo>
                    <a:cubicBezTo>
                      <a:pt x="220" y="2"/>
                      <a:pt x="216" y="1"/>
                      <a:pt x="213" y="0"/>
                    </a:cubicBezTo>
                    <a:cubicBezTo>
                      <a:pt x="206" y="0"/>
                      <a:pt x="200" y="0"/>
                      <a:pt x="194" y="0"/>
                    </a:cubicBezTo>
                    <a:cubicBezTo>
                      <a:pt x="191" y="1"/>
                      <a:pt x="188" y="1"/>
                      <a:pt x="185" y="1"/>
                    </a:cubicBezTo>
                    <a:cubicBezTo>
                      <a:pt x="184" y="1"/>
                      <a:pt x="183" y="3"/>
                      <a:pt x="183" y="3"/>
                    </a:cubicBezTo>
                    <a:cubicBezTo>
                      <a:pt x="181" y="3"/>
                      <a:pt x="179" y="2"/>
                      <a:pt x="177" y="2"/>
                    </a:cubicBezTo>
                    <a:cubicBezTo>
                      <a:pt x="176" y="2"/>
                      <a:pt x="175" y="3"/>
                      <a:pt x="173" y="3"/>
                    </a:cubicBezTo>
                    <a:cubicBezTo>
                      <a:pt x="171" y="3"/>
                      <a:pt x="171" y="4"/>
                      <a:pt x="173" y="4"/>
                    </a:cubicBezTo>
                    <a:cubicBezTo>
                      <a:pt x="176" y="5"/>
                      <a:pt x="179" y="5"/>
                      <a:pt x="181" y="6"/>
                    </a:cubicBezTo>
                    <a:cubicBezTo>
                      <a:pt x="180" y="5"/>
                      <a:pt x="174" y="7"/>
                      <a:pt x="173" y="8"/>
                    </a:cubicBezTo>
                    <a:cubicBezTo>
                      <a:pt x="173" y="8"/>
                      <a:pt x="170" y="8"/>
                      <a:pt x="170" y="8"/>
                    </a:cubicBezTo>
                    <a:cubicBezTo>
                      <a:pt x="170" y="8"/>
                      <a:pt x="172" y="10"/>
                      <a:pt x="172" y="10"/>
                    </a:cubicBezTo>
                    <a:cubicBezTo>
                      <a:pt x="171" y="10"/>
                      <a:pt x="169" y="9"/>
                      <a:pt x="168" y="8"/>
                    </a:cubicBezTo>
                    <a:cubicBezTo>
                      <a:pt x="167" y="7"/>
                      <a:pt x="164" y="8"/>
                      <a:pt x="163" y="8"/>
                    </a:cubicBezTo>
                    <a:cubicBezTo>
                      <a:pt x="160" y="7"/>
                      <a:pt x="157" y="6"/>
                      <a:pt x="154" y="5"/>
                    </a:cubicBezTo>
                    <a:cubicBezTo>
                      <a:pt x="152" y="4"/>
                      <a:pt x="150" y="6"/>
                      <a:pt x="147" y="6"/>
                    </a:cubicBezTo>
                    <a:cubicBezTo>
                      <a:pt x="146" y="6"/>
                      <a:pt x="140" y="5"/>
                      <a:pt x="140" y="7"/>
                    </a:cubicBezTo>
                    <a:cubicBezTo>
                      <a:pt x="139" y="7"/>
                      <a:pt x="153" y="9"/>
                      <a:pt x="155" y="10"/>
                    </a:cubicBezTo>
                    <a:cubicBezTo>
                      <a:pt x="158" y="10"/>
                      <a:pt x="161" y="10"/>
                      <a:pt x="163" y="11"/>
                    </a:cubicBezTo>
                    <a:cubicBezTo>
                      <a:pt x="164" y="11"/>
                      <a:pt x="165" y="11"/>
                      <a:pt x="166" y="12"/>
                    </a:cubicBezTo>
                    <a:cubicBezTo>
                      <a:pt x="166" y="12"/>
                      <a:pt x="166" y="15"/>
                      <a:pt x="166" y="15"/>
                    </a:cubicBezTo>
                    <a:cubicBezTo>
                      <a:pt x="166" y="16"/>
                      <a:pt x="165" y="14"/>
                      <a:pt x="165" y="13"/>
                    </a:cubicBezTo>
                    <a:cubicBezTo>
                      <a:pt x="164" y="12"/>
                      <a:pt x="161" y="12"/>
                      <a:pt x="160" y="11"/>
                    </a:cubicBezTo>
                    <a:cubicBezTo>
                      <a:pt x="160" y="11"/>
                      <a:pt x="157" y="11"/>
                      <a:pt x="157" y="11"/>
                    </a:cubicBezTo>
                    <a:cubicBezTo>
                      <a:pt x="157" y="12"/>
                      <a:pt x="158" y="14"/>
                      <a:pt x="158" y="14"/>
                    </a:cubicBezTo>
                    <a:cubicBezTo>
                      <a:pt x="156" y="14"/>
                      <a:pt x="155" y="11"/>
                      <a:pt x="154" y="11"/>
                    </a:cubicBezTo>
                    <a:cubicBezTo>
                      <a:pt x="152" y="11"/>
                      <a:pt x="150" y="11"/>
                      <a:pt x="148" y="10"/>
                    </a:cubicBezTo>
                    <a:cubicBezTo>
                      <a:pt x="147" y="10"/>
                      <a:pt x="139" y="10"/>
                      <a:pt x="139" y="10"/>
                    </a:cubicBezTo>
                    <a:cubicBezTo>
                      <a:pt x="138" y="12"/>
                      <a:pt x="151" y="17"/>
                      <a:pt x="151" y="17"/>
                    </a:cubicBezTo>
                    <a:cubicBezTo>
                      <a:pt x="151" y="18"/>
                      <a:pt x="146" y="17"/>
                      <a:pt x="146" y="17"/>
                    </a:cubicBezTo>
                    <a:cubicBezTo>
                      <a:pt x="143" y="17"/>
                      <a:pt x="142" y="16"/>
                      <a:pt x="143" y="19"/>
                    </a:cubicBezTo>
                    <a:cubicBezTo>
                      <a:pt x="142" y="19"/>
                      <a:pt x="141" y="18"/>
                      <a:pt x="140" y="17"/>
                    </a:cubicBezTo>
                    <a:cubicBezTo>
                      <a:pt x="140" y="16"/>
                      <a:pt x="142" y="17"/>
                      <a:pt x="143" y="16"/>
                    </a:cubicBezTo>
                    <a:cubicBezTo>
                      <a:pt x="143" y="16"/>
                      <a:pt x="141" y="14"/>
                      <a:pt x="140" y="14"/>
                    </a:cubicBezTo>
                    <a:cubicBezTo>
                      <a:pt x="138" y="13"/>
                      <a:pt x="136" y="12"/>
                      <a:pt x="133" y="12"/>
                    </a:cubicBezTo>
                    <a:cubicBezTo>
                      <a:pt x="132" y="12"/>
                      <a:pt x="130" y="11"/>
                      <a:pt x="129" y="12"/>
                    </a:cubicBezTo>
                    <a:cubicBezTo>
                      <a:pt x="128" y="12"/>
                      <a:pt x="131" y="15"/>
                      <a:pt x="131" y="15"/>
                    </a:cubicBezTo>
                    <a:cubicBezTo>
                      <a:pt x="134" y="17"/>
                      <a:pt x="138" y="17"/>
                      <a:pt x="142" y="20"/>
                    </a:cubicBezTo>
                    <a:cubicBezTo>
                      <a:pt x="143" y="20"/>
                      <a:pt x="144" y="21"/>
                      <a:pt x="143" y="22"/>
                    </a:cubicBezTo>
                    <a:cubicBezTo>
                      <a:pt x="141" y="24"/>
                      <a:pt x="139" y="22"/>
                      <a:pt x="137" y="21"/>
                    </a:cubicBezTo>
                    <a:cubicBezTo>
                      <a:pt x="132" y="18"/>
                      <a:pt x="126" y="16"/>
                      <a:pt x="120" y="15"/>
                    </a:cubicBezTo>
                    <a:cubicBezTo>
                      <a:pt x="117" y="14"/>
                      <a:pt x="114" y="13"/>
                      <a:pt x="111" y="14"/>
                    </a:cubicBezTo>
                    <a:cubicBezTo>
                      <a:pt x="110" y="14"/>
                      <a:pt x="113" y="17"/>
                      <a:pt x="113" y="18"/>
                    </a:cubicBezTo>
                    <a:cubicBezTo>
                      <a:pt x="113" y="18"/>
                      <a:pt x="117" y="21"/>
                      <a:pt x="117" y="21"/>
                    </a:cubicBezTo>
                    <a:cubicBezTo>
                      <a:pt x="117" y="22"/>
                      <a:pt x="111" y="21"/>
                      <a:pt x="111" y="21"/>
                    </a:cubicBezTo>
                    <a:cubicBezTo>
                      <a:pt x="111" y="23"/>
                      <a:pt x="115" y="22"/>
                      <a:pt x="115" y="24"/>
                    </a:cubicBezTo>
                    <a:cubicBezTo>
                      <a:pt x="115" y="24"/>
                      <a:pt x="111" y="23"/>
                      <a:pt x="110" y="22"/>
                    </a:cubicBezTo>
                    <a:cubicBezTo>
                      <a:pt x="108" y="21"/>
                      <a:pt x="106" y="21"/>
                      <a:pt x="103" y="20"/>
                    </a:cubicBezTo>
                    <a:cubicBezTo>
                      <a:pt x="101" y="19"/>
                      <a:pt x="101" y="20"/>
                      <a:pt x="101" y="22"/>
                    </a:cubicBezTo>
                    <a:cubicBezTo>
                      <a:pt x="100" y="23"/>
                      <a:pt x="99" y="23"/>
                      <a:pt x="98" y="23"/>
                    </a:cubicBezTo>
                    <a:cubicBezTo>
                      <a:pt x="98" y="24"/>
                      <a:pt x="98" y="26"/>
                      <a:pt x="97" y="26"/>
                    </a:cubicBezTo>
                    <a:cubicBezTo>
                      <a:pt x="97" y="27"/>
                      <a:pt x="97" y="24"/>
                      <a:pt x="97" y="23"/>
                    </a:cubicBezTo>
                    <a:cubicBezTo>
                      <a:pt x="97" y="22"/>
                      <a:pt x="98" y="21"/>
                      <a:pt x="98" y="20"/>
                    </a:cubicBezTo>
                    <a:cubicBezTo>
                      <a:pt x="97" y="16"/>
                      <a:pt x="93" y="16"/>
                      <a:pt x="90" y="16"/>
                    </a:cubicBezTo>
                    <a:cubicBezTo>
                      <a:pt x="86" y="17"/>
                      <a:pt x="82" y="18"/>
                      <a:pt x="78" y="18"/>
                    </a:cubicBezTo>
                    <a:cubicBezTo>
                      <a:pt x="77" y="19"/>
                      <a:pt x="75" y="19"/>
                      <a:pt x="74" y="19"/>
                    </a:cubicBezTo>
                    <a:cubicBezTo>
                      <a:pt x="74" y="19"/>
                      <a:pt x="69" y="20"/>
                      <a:pt x="69" y="20"/>
                    </a:cubicBezTo>
                    <a:cubicBezTo>
                      <a:pt x="70" y="21"/>
                      <a:pt x="72" y="21"/>
                      <a:pt x="73" y="21"/>
                    </a:cubicBezTo>
                    <a:cubicBezTo>
                      <a:pt x="74" y="22"/>
                      <a:pt x="75" y="23"/>
                      <a:pt x="77" y="24"/>
                    </a:cubicBezTo>
                    <a:cubicBezTo>
                      <a:pt x="77" y="24"/>
                      <a:pt x="81" y="27"/>
                      <a:pt x="81" y="27"/>
                    </a:cubicBezTo>
                    <a:cubicBezTo>
                      <a:pt x="80" y="27"/>
                      <a:pt x="76" y="25"/>
                      <a:pt x="75" y="25"/>
                    </a:cubicBezTo>
                    <a:cubicBezTo>
                      <a:pt x="73" y="24"/>
                      <a:pt x="72" y="22"/>
                      <a:pt x="70" y="22"/>
                    </a:cubicBezTo>
                    <a:cubicBezTo>
                      <a:pt x="67" y="21"/>
                      <a:pt x="64" y="22"/>
                      <a:pt x="61" y="22"/>
                    </a:cubicBezTo>
                    <a:cubicBezTo>
                      <a:pt x="58" y="23"/>
                      <a:pt x="58" y="22"/>
                      <a:pt x="60" y="25"/>
                    </a:cubicBezTo>
                    <a:cubicBezTo>
                      <a:pt x="60" y="26"/>
                      <a:pt x="60" y="29"/>
                      <a:pt x="60" y="30"/>
                    </a:cubicBezTo>
                    <a:cubicBezTo>
                      <a:pt x="60" y="32"/>
                      <a:pt x="56" y="30"/>
                      <a:pt x="55" y="30"/>
                    </a:cubicBezTo>
                    <a:cubicBezTo>
                      <a:pt x="54" y="30"/>
                      <a:pt x="51" y="28"/>
                      <a:pt x="50" y="30"/>
                    </a:cubicBezTo>
                    <a:cubicBezTo>
                      <a:pt x="49" y="31"/>
                      <a:pt x="50" y="34"/>
                      <a:pt x="50" y="34"/>
                    </a:cubicBezTo>
                    <a:cubicBezTo>
                      <a:pt x="49" y="35"/>
                      <a:pt x="48" y="33"/>
                      <a:pt x="47" y="32"/>
                    </a:cubicBezTo>
                    <a:cubicBezTo>
                      <a:pt x="45" y="31"/>
                      <a:pt x="43" y="31"/>
                      <a:pt x="42" y="32"/>
                    </a:cubicBezTo>
                    <a:cubicBezTo>
                      <a:pt x="39" y="34"/>
                      <a:pt x="36" y="36"/>
                      <a:pt x="32" y="37"/>
                    </a:cubicBezTo>
                    <a:cubicBezTo>
                      <a:pt x="31" y="38"/>
                      <a:pt x="34" y="37"/>
                      <a:pt x="32" y="37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76" name="Freeform 777"/>
              <p:cNvSpPr>
                <a:spLocks/>
              </p:cNvSpPr>
              <p:nvPr/>
            </p:nvSpPr>
            <p:spPr bwMode="auto">
              <a:xfrm>
                <a:off x="4580657" y="1468629"/>
                <a:ext cx="75554" cy="53063"/>
              </a:xfrm>
              <a:custGeom>
                <a:avLst/>
                <a:gdLst>
                  <a:gd name="T0" fmla="*/ 16 w 16"/>
                  <a:gd name="T1" fmla="*/ 6 h 11"/>
                  <a:gd name="T2" fmla="*/ 11 w 16"/>
                  <a:gd name="T3" fmla="*/ 3 h 11"/>
                  <a:gd name="T4" fmla="*/ 5 w 16"/>
                  <a:gd name="T5" fmla="*/ 1 h 11"/>
                  <a:gd name="T6" fmla="*/ 1 w 16"/>
                  <a:gd name="T7" fmla="*/ 1 h 11"/>
                  <a:gd name="T8" fmla="*/ 3 w 16"/>
                  <a:gd name="T9" fmla="*/ 3 h 11"/>
                  <a:gd name="T10" fmla="*/ 1 w 16"/>
                  <a:gd name="T11" fmla="*/ 7 h 11"/>
                  <a:gd name="T12" fmla="*/ 5 w 16"/>
                  <a:gd name="T13" fmla="*/ 7 h 11"/>
                  <a:gd name="T14" fmla="*/ 5 w 16"/>
                  <a:gd name="T15" fmla="*/ 9 h 11"/>
                  <a:gd name="T16" fmla="*/ 16 w 16"/>
                  <a:gd name="T17" fmla="*/ 6 h 11"/>
                  <a:gd name="T18" fmla="*/ 16 w 16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1">
                    <a:moveTo>
                      <a:pt x="16" y="6"/>
                    </a:moveTo>
                    <a:cubicBezTo>
                      <a:pt x="15" y="5"/>
                      <a:pt x="11" y="3"/>
                      <a:pt x="11" y="3"/>
                    </a:cubicBezTo>
                    <a:cubicBezTo>
                      <a:pt x="9" y="2"/>
                      <a:pt x="7" y="1"/>
                      <a:pt x="5" y="1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3"/>
                    </a:cubicBezTo>
                    <a:cubicBezTo>
                      <a:pt x="2" y="3"/>
                      <a:pt x="0" y="6"/>
                      <a:pt x="1" y="7"/>
                    </a:cubicBezTo>
                    <a:cubicBezTo>
                      <a:pt x="2" y="7"/>
                      <a:pt x="4" y="6"/>
                      <a:pt x="5" y="7"/>
                    </a:cubicBezTo>
                    <a:cubicBezTo>
                      <a:pt x="7" y="8"/>
                      <a:pt x="5" y="8"/>
                      <a:pt x="5" y="9"/>
                    </a:cubicBezTo>
                    <a:cubicBezTo>
                      <a:pt x="5" y="11"/>
                      <a:pt x="16" y="8"/>
                      <a:pt x="16" y="6"/>
                    </a:cubicBezTo>
                    <a:cubicBezTo>
                      <a:pt x="15" y="5"/>
                      <a:pt x="16" y="7"/>
                      <a:pt x="16" y="6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77" name="Freeform 778"/>
              <p:cNvSpPr>
                <a:spLocks/>
              </p:cNvSpPr>
              <p:nvPr/>
            </p:nvSpPr>
            <p:spPr bwMode="auto">
              <a:xfrm>
                <a:off x="4604771" y="1431645"/>
                <a:ext cx="19291" cy="9648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2"/>
                      <a:pt x="2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78" name="Freeform 779"/>
              <p:cNvSpPr>
                <a:spLocks/>
              </p:cNvSpPr>
              <p:nvPr/>
            </p:nvSpPr>
            <p:spPr bwMode="auto">
              <a:xfrm>
                <a:off x="4619239" y="873685"/>
                <a:ext cx="51440" cy="28942"/>
              </a:xfrm>
              <a:custGeom>
                <a:avLst/>
                <a:gdLst>
                  <a:gd name="T0" fmla="*/ 9 w 11"/>
                  <a:gd name="T1" fmla="*/ 4 h 6"/>
                  <a:gd name="T2" fmla="*/ 9 w 11"/>
                  <a:gd name="T3" fmla="*/ 5 h 6"/>
                  <a:gd name="T4" fmla="*/ 3 w 11"/>
                  <a:gd name="T5" fmla="*/ 4 h 6"/>
                  <a:gd name="T6" fmla="*/ 2 w 11"/>
                  <a:gd name="T7" fmla="*/ 1 h 6"/>
                  <a:gd name="T8" fmla="*/ 9 w 11"/>
                  <a:gd name="T9" fmla="*/ 4 h 6"/>
                  <a:gd name="T10" fmla="*/ 9 w 11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9" y="4"/>
                    </a:moveTo>
                    <a:cubicBezTo>
                      <a:pt x="11" y="5"/>
                      <a:pt x="11" y="6"/>
                      <a:pt x="9" y="5"/>
                    </a:cubicBezTo>
                    <a:cubicBezTo>
                      <a:pt x="7" y="5"/>
                      <a:pt x="4" y="4"/>
                      <a:pt x="3" y="4"/>
                    </a:cubicBezTo>
                    <a:cubicBezTo>
                      <a:pt x="2" y="3"/>
                      <a:pt x="0" y="0"/>
                      <a:pt x="2" y="1"/>
                    </a:cubicBezTo>
                    <a:cubicBezTo>
                      <a:pt x="4" y="2"/>
                      <a:pt x="7" y="3"/>
                      <a:pt x="9" y="4"/>
                    </a:cubicBezTo>
                    <a:cubicBezTo>
                      <a:pt x="11" y="5"/>
                      <a:pt x="7" y="3"/>
                      <a:pt x="9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79" name="Freeform 780"/>
              <p:cNvSpPr>
                <a:spLocks/>
              </p:cNvSpPr>
              <p:nvPr/>
            </p:nvSpPr>
            <p:spPr bwMode="auto">
              <a:xfrm>
                <a:off x="4778384" y="831876"/>
                <a:ext cx="38580" cy="22512"/>
              </a:xfrm>
              <a:custGeom>
                <a:avLst/>
                <a:gdLst>
                  <a:gd name="T0" fmla="*/ 8 w 8"/>
                  <a:gd name="T1" fmla="*/ 3 h 5"/>
                  <a:gd name="T2" fmla="*/ 0 w 8"/>
                  <a:gd name="T3" fmla="*/ 2 h 5"/>
                  <a:gd name="T4" fmla="*/ 8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3"/>
                    </a:moveTo>
                    <a:cubicBezTo>
                      <a:pt x="8" y="5"/>
                      <a:pt x="0" y="4"/>
                      <a:pt x="0" y="2"/>
                    </a:cubicBezTo>
                    <a:cubicBezTo>
                      <a:pt x="0" y="0"/>
                      <a:pt x="8" y="1"/>
                      <a:pt x="8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80" name="Freeform 782"/>
              <p:cNvSpPr>
                <a:spLocks/>
              </p:cNvSpPr>
              <p:nvPr/>
            </p:nvSpPr>
            <p:spPr bwMode="auto">
              <a:xfrm>
                <a:off x="5387640" y="892980"/>
                <a:ext cx="27329" cy="19296"/>
              </a:xfrm>
              <a:custGeom>
                <a:avLst/>
                <a:gdLst>
                  <a:gd name="T0" fmla="*/ 5 w 6"/>
                  <a:gd name="T1" fmla="*/ 3 h 4"/>
                  <a:gd name="T2" fmla="*/ 1 w 6"/>
                  <a:gd name="T3" fmla="*/ 0 h 4"/>
                  <a:gd name="T4" fmla="*/ 5 w 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4" y="4"/>
                      <a:pt x="0" y="0"/>
                      <a:pt x="1" y="0"/>
                    </a:cubicBezTo>
                    <a:cubicBezTo>
                      <a:pt x="2" y="0"/>
                      <a:pt x="6" y="2"/>
                      <a:pt x="5" y="3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81" name="Freeform 783"/>
              <p:cNvSpPr>
                <a:spLocks/>
              </p:cNvSpPr>
              <p:nvPr/>
            </p:nvSpPr>
            <p:spPr bwMode="auto">
              <a:xfrm>
                <a:off x="5424615" y="912275"/>
                <a:ext cx="24113" cy="4825"/>
              </a:xfrm>
              <a:custGeom>
                <a:avLst/>
                <a:gdLst>
                  <a:gd name="T0" fmla="*/ 4 w 5"/>
                  <a:gd name="T1" fmla="*/ 1 h 1"/>
                  <a:gd name="T2" fmla="*/ 2 w 5"/>
                  <a:gd name="T3" fmla="*/ 0 h 1"/>
                  <a:gd name="T4" fmla="*/ 4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4" y="1"/>
                    </a:moveTo>
                    <a:cubicBezTo>
                      <a:pt x="2" y="1"/>
                      <a:pt x="0" y="0"/>
                      <a:pt x="2" y="0"/>
                    </a:cubicBezTo>
                    <a:cubicBezTo>
                      <a:pt x="3" y="0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82" name="Freeform 784"/>
              <p:cNvSpPr>
                <a:spLocks/>
              </p:cNvSpPr>
              <p:nvPr/>
            </p:nvSpPr>
            <p:spPr bwMode="auto">
              <a:xfrm>
                <a:off x="5424615" y="1180803"/>
                <a:ext cx="19291" cy="33767"/>
              </a:xfrm>
              <a:custGeom>
                <a:avLst/>
                <a:gdLst>
                  <a:gd name="T0" fmla="*/ 2 w 4"/>
                  <a:gd name="T1" fmla="*/ 0 h 7"/>
                  <a:gd name="T2" fmla="*/ 4 w 4"/>
                  <a:gd name="T3" fmla="*/ 7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0" y="0"/>
                      <a:pt x="3" y="7"/>
                      <a:pt x="4" y="7"/>
                    </a:cubicBezTo>
                    <a:cubicBezTo>
                      <a:pt x="4" y="7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83" name="Freeform 785"/>
              <p:cNvSpPr>
                <a:spLocks/>
              </p:cNvSpPr>
              <p:nvPr/>
            </p:nvSpPr>
            <p:spPr bwMode="auto">
              <a:xfrm>
                <a:off x="5434260" y="1241905"/>
                <a:ext cx="32151" cy="19296"/>
              </a:xfrm>
              <a:custGeom>
                <a:avLst/>
                <a:gdLst>
                  <a:gd name="T0" fmla="*/ 1 w 7"/>
                  <a:gd name="T1" fmla="*/ 0 h 4"/>
                  <a:gd name="T2" fmla="*/ 1 w 7"/>
                  <a:gd name="T3" fmla="*/ 4 h 4"/>
                  <a:gd name="T4" fmla="*/ 5 w 7"/>
                  <a:gd name="T5" fmla="*/ 4 h 4"/>
                  <a:gd name="T6" fmla="*/ 1 w 7"/>
                  <a:gd name="T7" fmla="*/ 0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7" y="4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84" name="Freeform 786"/>
              <p:cNvSpPr>
                <a:spLocks/>
              </p:cNvSpPr>
              <p:nvPr/>
            </p:nvSpPr>
            <p:spPr bwMode="auto">
              <a:xfrm>
                <a:off x="5302440" y="1346423"/>
                <a:ext cx="80376" cy="46630"/>
              </a:xfrm>
              <a:custGeom>
                <a:avLst/>
                <a:gdLst>
                  <a:gd name="T0" fmla="*/ 0 w 17"/>
                  <a:gd name="T1" fmla="*/ 4 h 10"/>
                  <a:gd name="T2" fmla="*/ 10 w 17"/>
                  <a:gd name="T3" fmla="*/ 2 h 10"/>
                  <a:gd name="T4" fmla="*/ 8 w 17"/>
                  <a:gd name="T5" fmla="*/ 4 h 10"/>
                  <a:gd name="T6" fmla="*/ 12 w 17"/>
                  <a:gd name="T7" fmla="*/ 7 h 10"/>
                  <a:gd name="T8" fmla="*/ 9 w 17"/>
                  <a:gd name="T9" fmla="*/ 7 h 10"/>
                  <a:gd name="T10" fmla="*/ 11 w 17"/>
                  <a:gd name="T11" fmla="*/ 10 h 10"/>
                  <a:gd name="T12" fmla="*/ 8 w 17"/>
                  <a:gd name="T13" fmla="*/ 9 h 10"/>
                  <a:gd name="T14" fmla="*/ 0 w 17"/>
                  <a:gd name="T15" fmla="*/ 4 h 10"/>
                  <a:gd name="T16" fmla="*/ 0 w 17"/>
                  <a:gd name="T1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0" y="4"/>
                    </a:moveTo>
                    <a:cubicBezTo>
                      <a:pt x="1" y="0"/>
                      <a:pt x="7" y="2"/>
                      <a:pt x="10" y="2"/>
                    </a:cubicBezTo>
                    <a:cubicBezTo>
                      <a:pt x="17" y="3"/>
                      <a:pt x="8" y="4"/>
                      <a:pt x="8" y="4"/>
                    </a:cubicBezTo>
                    <a:cubicBezTo>
                      <a:pt x="8" y="6"/>
                      <a:pt x="12" y="5"/>
                      <a:pt x="12" y="7"/>
                    </a:cubicBezTo>
                    <a:cubicBezTo>
                      <a:pt x="12" y="7"/>
                      <a:pt x="10" y="6"/>
                      <a:pt x="9" y="7"/>
                    </a:cubicBezTo>
                    <a:cubicBezTo>
                      <a:pt x="9" y="7"/>
                      <a:pt x="12" y="10"/>
                      <a:pt x="11" y="10"/>
                    </a:cubicBezTo>
                    <a:cubicBezTo>
                      <a:pt x="10" y="10"/>
                      <a:pt x="9" y="9"/>
                      <a:pt x="8" y="9"/>
                    </a:cubicBezTo>
                    <a:cubicBezTo>
                      <a:pt x="6" y="8"/>
                      <a:pt x="0" y="7"/>
                      <a:pt x="0" y="4"/>
                    </a:cubicBezTo>
                    <a:cubicBezTo>
                      <a:pt x="0" y="3"/>
                      <a:pt x="0" y="7"/>
                      <a:pt x="0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85" name="Freeform 787"/>
              <p:cNvSpPr>
                <a:spLocks/>
              </p:cNvSpPr>
              <p:nvPr/>
            </p:nvSpPr>
            <p:spPr bwMode="auto">
              <a:xfrm>
                <a:off x="5287974" y="1336776"/>
                <a:ext cx="41796" cy="14473"/>
              </a:xfrm>
              <a:custGeom>
                <a:avLst/>
                <a:gdLst>
                  <a:gd name="T0" fmla="*/ 8 w 9"/>
                  <a:gd name="T1" fmla="*/ 1 h 3"/>
                  <a:gd name="T2" fmla="*/ 5 w 9"/>
                  <a:gd name="T3" fmla="*/ 0 h 3"/>
                  <a:gd name="T4" fmla="*/ 0 w 9"/>
                  <a:gd name="T5" fmla="*/ 0 h 3"/>
                  <a:gd name="T6" fmla="*/ 8 w 9"/>
                  <a:gd name="T7" fmla="*/ 1 h 3"/>
                  <a:gd name="T8" fmla="*/ 8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8" y="1"/>
                    </a:moveTo>
                    <a:cubicBezTo>
                      <a:pt x="9" y="1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2" y="0"/>
                      <a:pt x="6" y="3"/>
                      <a:pt x="8" y="1"/>
                    </a:cubicBezTo>
                    <a:cubicBezTo>
                      <a:pt x="9" y="1"/>
                      <a:pt x="7" y="2"/>
                      <a:pt x="8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86" name="Freeform 788"/>
              <p:cNvSpPr>
                <a:spLocks/>
              </p:cNvSpPr>
              <p:nvPr/>
            </p:nvSpPr>
            <p:spPr bwMode="auto">
              <a:xfrm>
                <a:off x="5222065" y="1436468"/>
                <a:ext cx="61086" cy="32159"/>
              </a:xfrm>
              <a:custGeom>
                <a:avLst/>
                <a:gdLst>
                  <a:gd name="T0" fmla="*/ 12 w 13"/>
                  <a:gd name="T1" fmla="*/ 4 h 7"/>
                  <a:gd name="T2" fmla="*/ 12 w 13"/>
                  <a:gd name="T3" fmla="*/ 1 h 7"/>
                  <a:gd name="T4" fmla="*/ 7 w 13"/>
                  <a:gd name="T5" fmla="*/ 2 h 7"/>
                  <a:gd name="T6" fmla="*/ 3 w 13"/>
                  <a:gd name="T7" fmla="*/ 3 h 7"/>
                  <a:gd name="T8" fmla="*/ 0 w 13"/>
                  <a:gd name="T9" fmla="*/ 5 h 7"/>
                  <a:gd name="T10" fmla="*/ 12 w 13"/>
                  <a:gd name="T11" fmla="*/ 4 h 7"/>
                  <a:gd name="T12" fmla="*/ 12 w 13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2" y="4"/>
                    </a:moveTo>
                    <a:cubicBezTo>
                      <a:pt x="13" y="3"/>
                      <a:pt x="13" y="2"/>
                      <a:pt x="12" y="1"/>
                    </a:cubicBezTo>
                    <a:cubicBezTo>
                      <a:pt x="11" y="0"/>
                      <a:pt x="8" y="1"/>
                      <a:pt x="7" y="2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3" y="3"/>
                      <a:pt x="0" y="5"/>
                      <a:pt x="0" y="5"/>
                    </a:cubicBezTo>
                    <a:cubicBezTo>
                      <a:pt x="3" y="7"/>
                      <a:pt x="10" y="6"/>
                      <a:pt x="12" y="4"/>
                    </a:cubicBezTo>
                    <a:cubicBezTo>
                      <a:pt x="13" y="3"/>
                      <a:pt x="9" y="6"/>
                      <a:pt x="12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87" name="Freeform 789"/>
              <p:cNvSpPr>
                <a:spLocks/>
              </p:cNvSpPr>
              <p:nvPr/>
            </p:nvSpPr>
            <p:spPr bwMode="auto">
              <a:xfrm>
                <a:off x="4665857" y="1483100"/>
                <a:ext cx="19291" cy="28942"/>
              </a:xfrm>
              <a:custGeom>
                <a:avLst/>
                <a:gdLst>
                  <a:gd name="T0" fmla="*/ 3 w 4"/>
                  <a:gd name="T1" fmla="*/ 2 h 6"/>
                  <a:gd name="T2" fmla="*/ 1 w 4"/>
                  <a:gd name="T3" fmla="*/ 3 h 6"/>
                  <a:gd name="T4" fmla="*/ 3 w 4"/>
                  <a:gd name="T5" fmla="*/ 2 h 6"/>
                  <a:gd name="T6" fmla="*/ 3 w 4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cubicBezTo>
                      <a:pt x="2" y="0"/>
                      <a:pt x="1" y="1"/>
                      <a:pt x="1" y="3"/>
                    </a:cubicBezTo>
                    <a:cubicBezTo>
                      <a:pt x="0" y="6"/>
                      <a:pt x="4" y="4"/>
                      <a:pt x="3" y="2"/>
                    </a:cubicBezTo>
                    <a:cubicBezTo>
                      <a:pt x="3" y="2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88" name="Freeform 790"/>
              <p:cNvSpPr>
                <a:spLocks/>
              </p:cNvSpPr>
              <p:nvPr/>
            </p:nvSpPr>
            <p:spPr bwMode="auto">
              <a:xfrm>
                <a:off x="4624061" y="1421997"/>
                <a:ext cx="17683" cy="19296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1 h 4"/>
                  <a:gd name="T4" fmla="*/ 4 w 4"/>
                  <a:gd name="T5" fmla="*/ 2 h 4"/>
                  <a:gd name="T6" fmla="*/ 4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2"/>
                      <a:pt x="1" y="0"/>
                      <a:pt x="1" y="1"/>
                    </a:cubicBezTo>
                    <a:cubicBezTo>
                      <a:pt x="0" y="4"/>
                      <a:pt x="4" y="2"/>
                      <a:pt x="4" y="2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89" name="Freeform 791"/>
              <p:cNvSpPr>
                <a:spLocks/>
              </p:cNvSpPr>
              <p:nvPr/>
            </p:nvSpPr>
            <p:spPr bwMode="auto">
              <a:xfrm>
                <a:off x="5453549" y="1119701"/>
                <a:ext cx="9646" cy="9648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90" name="Freeform 792"/>
              <p:cNvSpPr>
                <a:spLocks/>
              </p:cNvSpPr>
              <p:nvPr/>
            </p:nvSpPr>
            <p:spPr bwMode="auto">
              <a:xfrm>
                <a:off x="5414969" y="1068247"/>
                <a:ext cx="14469" cy="8040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91" name="Freeform 793"/>
              <p:cNvSpPr>
                <a:spLocks/>
              </p:cNvSpPr>
              <p:nvPr/>
            </p:nvSpPr>
            <p:spPr bwMode="auto">
              <a:xfrm>
                <a:off x="5453549" y="1048951"/>
                <a:ext cx="12860" cy="1447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2 h 3"/>
                  <a:gd name="T4" fmla="*/ 2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1" y="3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92" name="Freeform 794"/>
              <p:cNvSpPr>
                <a:spLocks/>
              </p:cNvSpPr>
              <p:nvPr/>
            </p:nvSpPr>
            <p:spPr bwMode="auto">
              <a:xfrm>
                <a:off x="4165913" y="1143821"/>
                <a:ext cx="24113" cy="3215"/>
              </a:xfrm>
              <a:custGeom>
                <a:avLst/>
                <a:gdLst>
                  <a:gd name="T0" fmla="*/ 5 w 5"/>
                  <a:gd name="T1" fmla="*/ 1 h 1"/>
                  <a:gd name="T2" fmla="*/ 1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4" y="0"/>
                      <a:pt x="0" y="0"/>
                      <a:pt x="1" y="0"/>
                    </a:cubicBezTo>
                    <a:cubicBezTo>
                      <a:pt x="2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93" name="Freeform 795"/>
              <p:cNvSpPr>
                <a:spLocks/>
              </p:cNvSpPr>
              <p:nvPr/>
            </p:nvSpPr>
            <p:spPr bwMode="auto">
              <a:xfrm>
                <a:off x="4194847" y="1143821"/>
                <a:ext cx="28935" cy="0"/>
              </a:xfrm>
              <a:custGeom>
                <a:avLst/>
                <a:gdLst>
                  <a:gd name="T0" fmla="*/ 5 w 6"/>
                  <a:gd name="T1" fmla="*/ 1 w 6"/>
                  <a:gd name="T2" fmla="*/ 5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5" y="0"/>
                    </a:moveTo>
                    <a:cubicBezTo>
                      <a:pt x="4" y="0"/>
                      <a:pt x="0" y="0"/>
                      <a:pt x="1" y="0"/>
                    </a:cubicBezTo>
                    <a:cubicBezTo>
                      <a:pt x="2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94" name="Freeform 796"/>
              <p:cNvSpPr>
                <a:spLocks/>
              </p:cNvSpPr>
              <p:nvPr/>
            </p:nvSpPr>
            <p:spPr bwMode="auto">
              <a:xfrm>
                <a:off x="4736589" y="844742"/>
                <a:ext cx="19291" cy="9648"/>
              </a:xfrm>
              <a:custGeom>
                <a:avLst/>
                <a:gdLst>
                  <a:gd name="T0" fmla="*/ 3 w 4"/>
                  <a:gd name="T1" fmla="*/ 2 h 2"/>
                  <a:gd name="T2" fmla="*/ 2 w 4"/>
                  <a:gd name="T3" fmla="*/ 0 h 2"/>
                  <a:gd name="T4" fmla="*/ 3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4" y="2"/>
                      <a:pt x="3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95" name="Freeform 797"/>
              <p:cNvSpPr>
                <a:spLocks/>
              </p:cNvSpPr>
              <p:nvPr/>
            </p:nvSpPr>
            <p:spPr bwMode="auto">
              <a:xfrm>
                <a:off x="2728770" y="1997629"/>
                <a:ext cx="43404" cy="56278"/>
              </a:xfrm>
              <a:custGeom>
                <a:avLst/>
                <a:gdLst>
                  <a:gd name="T0" fmla="*/ 9 w 9"/>
                  <a:gd name="T1" fmla="*/ 11 h 12"/>
                  <a:gd name="T2" fmla="*/ 5 w 9"/>
                  <a:gd name="T3" fmla="*/ 2 h 12"/>
                  <a:gd name="T4" fmla="*/ 2 w 9"/>
                  <a:gd name="T5" fmla="*/ 2 h 12"/>
                  <a:gd name="T6" fmla="*/ 0 w 9"/>
                  <a:gd name="T7" fmla="*/ 3 h 12"/>
                  <a:gd name="T8" fmla="*/ 3 w 9"/>
                  <a:gd name="T9" fmla="*/ 5 h 12"/>
                  <a:gd name="T10" fmla="*/ 3 w 9"/>
                  <a:gd name="T11" fmla="*/ 7 h 12"/>
                  <a:gd name="T12" fmla="*/ 4 w 9"/>
                  <a:gd name="T13" fmla="*/ 7 h 12"/>
                  <a:gd name="T14" fmla="*/ 3 w 9"/>
                  <a:gd name="T15" fmla="*/ 8 h 12"/>
                  <a:gd name="T16" fmla="*/ 6 w 9"/>
                  <a:gd name="T17" fmla="*/ 11 h 12"/>
                  <a:gd name="T18" fmla="*/ 6 w 9"/>
                  <a:gd name="T19" fmla="*/ 9 h 12"/>
                  <a:gd name="T20" fmla="*/ 9 w 9"/>
                  <a:gd name="T21" fmla="*/ 11 h 12"/>
                  <a:gd name="T22" fmla="*/ 9 w 9"/>
                  <a:gd name="T2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2">
                    <a:moveTo>
                      <a:pt x="9" y="11"/>
                    </a:moveTo>
                    <a:cubicBezTo>
                      <a:pt x="8" y="8"/>
                      <a:pt x="7" y="4"/>
                      <a:pt x="5" y="2"/>
                    </a:cubicBezTo>
                    <a:cubicBezTo>
                      <a:pt x="4" y="1"/>
                      <a:pt x="3" y="0"/>
                      <a:pt x="2" y="2"/>
                    </a:cubicBezTo>
                    <a:cubicBezTo>
                      <a:pt x="2" y="2"/>
                      <a:pt x="0" y="2"/>
                      <a:pt x="0" y="3"/>
                    </a:cubicBezTo>
                    <a:cubicBezTo>
                      <a:pt x="1" y="4"/>
                      <a:pt x="3" y="3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5" y="8"/>
                      <a:pt x="3" y="8"/>
                      <a:pt x="3" y="8"/>
                    </a:cubicBezTo>
                    <a:cubicBezTo>
                      <a:pt x="3" y="9"/>
                      <a:pt x="5" y="11"/>
                      <a:pt x="6" y="11"/>
                    </a:cubicBezTo>
                    <a:cubicBezTo>
                      <a:pt x="6" y="11"/>
                      <a:pt x="2" y="7"/>
                      <a:pt x="6" y="9"/>
                    </a:cubicBezTo>
                    <a:cubicBezTo>
                      <a:pt x="7" y="9"/>
                      <a:pt x="9" y="12"/>
                      <a:pt x="9" y="11"/>
                    </a:cubicBezTo>
                    <a:cubicBezTo>
                      <a:pt x="8" y="10"/>
                      <a:pt x="9" y="12"/>
                      <a:pt x="9" y="1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396" name="Freeform 716"/>
              <p:cNvSpPr>
                <a:spLocks/>
              </p:cNvSpPr>
              <p:nvPr/>
            </p:nvSpPr>
            <p:spPr bwMode="auto">
              <a:xfrm>
                <a:off x="7917903" y="2124757"/>
                <a:ext cx="746704" cy="337663"/>
              </a:xfrm>
              <a:custGeom>
                <a:avLst/>
                <a:gdLst>
                  <a:gd name="T0" fmla="*/ 0 w 157"/>
                  <a:gd name="T1" fmla="*/ 19 h 68"/>
                  <a:gd name="T2" fmla="*/ 7 w 157"/>
                  <a:gd name="T3" fmla="*/ 26 h 68"/>
                  <a:gd name="T4" fmla="*/ 12 w 157"/>
                  <a:gd name="T5" fmla="*/ 29 h 68"/>
                  <a:gd name="T6" fmla="*/ 15 w 157"/>
                  <a:gd name="T7" fmla="*/ 36 h 68"/>
                  <a:gd name="T8" fmla="*/ 15 w 157"/>
                  <a:gd name="T9" fmla="*/ 38 h 68"/>
                  <a:gd name="T10" fmla="*/ 15 w 157"/>
                  <a:gd name="T11" fmla="*/ 40 h 68"/>
                  <a:gd name="T12" fmla="*/ 16 w 157"/>
                  <a:gd name="T13" fmla="*/ 45 h 68"/>
                  <a:gd name="T14" fmla="*/ 28 w 157"/>
                  <a:gd name="T15" fmla="*/ 47 h 68"/>
                  <a:gd name="T16" fmla="*/ 36 w 157"/>
                  <a:gd name="T17" fmla="*/ 54 h 68"/>
                  <a:gd name="T18" fmla="*/ 39 w 157"/>
                  <a:gd name="T19" fmla="*/ 59 h 68"/>
                  <a:gd name="T20" fmla="*/ 44 w 157"/>
                  <a:gd name="T21" fmla="*/ 60 h 68"/>
                  <a:gd name="T22" fmla="*/ 56 w 157"/>
                  <a:gd name="T23" fmla="*/ 60 h 68"/>
                  <a:gd name="T24" fmla="*/ 64 w 157"/>
                  <a:gd name="T25" fmla="*/ 61 h 68"/>
                  <a:gd name="T26" fmla="*/ 69 w 157"/>
                  <a:gd name="T27" fmla="*/ 64 h 68"/>
                  <a:gd name="T28" fmla="*/ 76 w 157"/>
                  <a:gd name="T29" fmla="*/ 66 h 68"/>
                  <a:gd name="T30" fmla="*/ 81 w 157"/>
                  <a:gd name="T31" fmla="*/ 67 h 68"/>
                  <a:gd name="T32" fmla="*/ 93 w 157"/>
                  <a:gd name="T33" fmla="*/ 62 h 68"/>
                  <a:gd name="T34" fmla="*/ 106 w 157"/>
                  <a:gd name="T35" fmla="*/ 61 h 68"/>
                  <a:gd name="T36" fmla="*/ 113 w 157"/>
                  <a:gd name="T37" fmla="*/ 55 h 68"/>
                  <a:gd name="T38" fmla="*/ 114 w 157"/>
                  <a:gd name="T39" fmla="*/ 51 h 68"/>
                  <a:gd name="T40" fmla="*/ 115 w 157"/>
                  <a:gd name="T41" fmla="*/ 47 h 68"/>
                  <a:gd name="T42" fmla="*/ 126 w 157"/>
                  <a:gd name="T43" fmla="*/ 46 h 68"/>
                  <a:gd name="T44" fmla="*/ 130 w 157"/>
                  <a:gd name="T45" fmla="*/ 44 h 68"/>
                  <a:gd name="T46" fmla="*/ 137 w 157"/>
                  <a:gd name="T47" fmla="*/ 42 h 68"/>
                  <a:gd name="T48" fmla="*/ 139 w 157"/>
                  <a:gd name="T49" fmla="*/ 38 h 68"/>
                  <a:gd name="T50" fmla="*/ 143 w 157"/>
                  <a:gd name="T51" fmla="*/ 37 h 68"/>
                  <a:gd name="T52" fmla="*/ 154 w 157"/>
                  <a:gd name="T53" fmla="*/ 36 h 68"/>
                  <a:gd name="T54" fmla="*/ 150 w 157"/>
                  <a:gd name="T55" fmla="*/ 29 h 68"/>
                  <a:gd name="T56" fmla="*/ 145 w 157"/>
                  <a:gd name="T57" fmla="*/ 28 h 68"/>
                  <a:gd name="T58" fmla="*/ 141 w 157"/>
                  <a:gd name="T59" fmla="*/ 29 h 68"/>
                  <a:gd name="T60" fmla="*/ 136 w 157"/>
                  <a:gd name="T61" fmla="*/ 28 h 68"/>
                  <a:gd name="T62" fmla="*/ 134 w 157"/>
                  <a:gd name="T63" fmla="*/ 27 h 68"/>
                  <a:gd name="T64" fmla="*/ 137 w 157"/>
                  <a:gd name="T65" fmla="*/ 19 h 68"/>
                  <a:gd name="T66" fmla="*/ 137 w 157"/>
                  <a:gd name="T67" fmla="*/ 14 h 68"/>
                  <a:gd name="T68" fmla="*/ 131 w 157"/>
                  <a:gd name="T69" fmla="*/ 14 h 68"/>
                  <a:gd name="T70" fmla="*/ 124 w 157"/>
                  <a:gd name="T71" fmla="*/ 15 h 68"/>
                  <a:gd name="T72" fmla="*/ 114 w 157"/>
                  <a:gd name="T73" fmla="*/ 19 h 68"/>
                  <a:gd name="T74" fmla="*/ 103 w 157"/>
                  <a:gd name="T75" fmla="*/ 19 h 68"/>
                  <a:gd name="T76" fmla="*/ 98 w 157"/>
                  <a:gd name="T77" fmla="*/ 17 h 68"/>
                  <a:gd name="T78" fmla="*/ 94 w 157"/>
                  <a:gd name="T79" fmla="*/ 15 h 68"/>
                  <a:gd name="T80" fmla="*/ 83 w 157"/>
                  <a:gd name="T81" fmla="*/ 11 h 68"/>
                  <a:gd name="T82" fmla="*/ 77 w 157"/>
                  <a:gd name="T83" fmla="*/ 13 h 68"/>
                  <a:gd name="T84" fmla="*/ 71 w 157"/>
                  <a:gd name="T85" fmla="*/ 12 h 68"/>
                  <a:gd name="T86" fmla="*/ 68 w 157"/>
                  <a:gd name="T87" fmla="*/ 8 h 68"/>
                  <a:gd name="T88" fmla="*/ 64 w 157"/>
                  <a:gd name="T89" fmla="*/ 5 h 68"/>
                  <a:gd name="T90" fmla="*/ 58 w 157"/>
                  <a:gd name="T91" fmla="*/ 3 h 68"/>
                  <a:gd name="T92" fmla="*/ 52 w 157"/>
                  <a:gd name="T93" fmla="*/ 1 h 68"/>
                  <a:gd name="T94" fmla="*/ 45 w 157"/>
                  <a:gd name="T95" fmla="*/ 7 h 68"/>
                  <a:gd name="T96" fmla="*/ 47 w 157"/>
                  <a:gd name="T97" fmla="*/ 13 h 68"/>
                  <a:gd name="T98" fmla="*/ 41 w 157"/>
                  <a:gd name="T99" fmla="*/ 15 h 68"/>
                  <a:gd name="T100" fmla="*/ 37 w 157"/>
                  <a:gd name="T101" fmla="*/ 14 h 68"/>
                  <a:gd name="T102" fmla="*/ 34 w 157"/>
                  <a:gd name="T103" fmla="*/ 14 h 68"/>
                  <a:gd name="T104" fmla="*/ 28 w 157"/>
                  <a:gd name="T105" fmla="*/ 10 h 68"/>
                  <a:gd name="T106" fmla="*/ 21 w 157"/>
                  <a:gd name="T107" fmla="*/ 9 h 68"/>
                  <a:gd name="T108" fmla="*/ 13 w 157"/>
                  <a:gd name="T109" fmla="*/ 13 h 68"/>
                  <a:gd name="T110" fmla="*/ 7 w 157"/>
                  <a:gd name="T111" fmla="*/ 17 h 68"/>
                  <a:gd name="T112" fmla="*/ 0 w 157"/>
                  <a:gd name="T113" fmla="*/ 1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68">
                    <a:moveTo>
                      <a:pt x="0" y="19"/>
                    </a:moveTo>
                    <a:cubicBezTo>
                      <a:pt x="1" y="23"/>
                      <a:pt x="3" y="25"/>
                      <a:pt x="7" y="26"/>
                    </a:cubicBezTo>
                    <a:cubicBezTo>
                      <a:pt x="9" y="27"/>
                      <a:pt x="10" y="28"/>
                      <a:pt x="12" y="29"/>
                    </a:cubicBezTo>
                    <a:cubicBezTo>
                      <a:pt x="13" y="31"/>
                      <a:pt x="14" y="34"/>
                      <a:pt x="15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4" y="38"/>
                      <a:pt x="15" y="39"/>
                      <a:pt x="15" y="40"/>
                    </a:cubicBezTo>
                    <a:cubicBezTo>
                      <a:pt x="14" y="43"/>
                      <a:pt x="13" y="43"/>
                      <a:pt x="16" y="45"/>
                    </a:cubicBezTo>
                    <a:cubicBezTo>
                      <a:pt x="20" y="46"/>
                      <a:pt x="24" y="45"/>
                      <a:pt x="28" y="47"/>
                    </a:cubicBezTo>
                    <a:cubicBezTo>
                      <a:pt x="30" y="49"/>
                      <a:pt x="34" y="52"/>
                      <a:pt x="36" y="54"/>
                    </a:cubicBezTo>
                    <a:cubicBezTo>
                      <a:pt x="37" y="55"/>
                      <a:pt x="38" y="57"/>
                      <a:pt x="39" y="59"/>
                    </a:cubicBezTo>
                    <a:cubicBezTo>
                      <a:pt x="40" y="61"/>
                      <a:pt x="43" y="60"/>
                      <a:pt x="44" y="60"/>
                    </a:cubicBezTo>
                    <a:cubicBezTo>
                      <a:pt x="48" y="60"/>
                      <a:pt x="52" y="60"/>
                      <a:pt x="56" y="60"/>
                    </a:cubicBezTo>
                    <a:cubicBezTo>
                      <a:pt x="58" y="60"/>
                      <a:pt x="62" y="60"/>
                      <a:pt x="64" y="61"/>
                    </a:cubicBezTo>
                    <a:cubicBezTo>
                      <a:pt x="66" y="62"/>
                      <a:pt x="67" y="64"/>
                      <a:pt x="69" y="64"/>
                    </a:cubicBezTo>
                    <a:cubicBezTo>
                      <a:pt x="71" y="65"/>
                      <a:pt x="74" y="66"/>
                      <a:pt x="76" y="66"/>
                    </a:cubicBezTo>
                    <a:cubicBezTo>
                      <a:pt x="78" y="65"/>
                      <a:pt x="80" y="68"/>
                      <a:pt x="81" y="67"/>
                    </a:cubicBezTo>
                    <a:cubicBezTo>
                      <a:pt x="85" y="65"/>
                      <a:pt x="88" y="63"/>
                      <a:pt x="93" y="62"/>
                    </a:cubicBezTo>
                    <a:cubicBezTo>
                      <a:pt x="97" y="62"/>
                      <a:pt x="103" y="63"/>
                      <a:pt x="106" y="61"/>
                    </a:cubicBezTo>
                    <a:cubicBezTo>
                      <a:pt x="109" y="59"/>
                      <a:pt x="110" y="56"/>
                      <a:pt x="113" y="55"/>
                    </a:cubicBezTo>
                    <a:cubicBezTo>
                      <a:pt x="116" y="54"/>
                      <a:pt x="116" y="53"/>
                      <a:pt x="114" y="51"/>
                    </a:cubicBezTo>
                    <a:cubicBezTo>
                      <a:pt x="113" y="50"/>
                      <a:pt x="113" y="48"/>
                      <a:pt x="115" y="47"/>
                    </a:cubicBezTo>
                    <a:cubicBezTo>
                      <a:pt x="118" y="44"/>
                      <a:pt x="122" y="50"/>
                      <a:pt x="126" y="46"/>
                    </a:cubicBezTo>
                    <a:cubicBezTo>
                      <a:pt x="127" y="45"/>
                      <a:pt x="128" y="44"/>
                      <a:pt x="130" y="44"/>
                    </a:cubicBezTo>
                    <a:cubicBezTo>
                      <a:pt x="133" y="43"/>
                      <a:pt x="134" y="44"/>
                      <a:pt x="137" y="42"/>
                    </a:cubicBezTo>
                    <a:cubicBezTo>
                      <a:pt x="138" y="41"/>
                      <a:pt x="138" y="38"/>
                      <a:pt x="139" y="38"/>
                    </a:cubicBezTo>
                    <a:cubicBezTo>
                      <a:pt x="141" y="37"/>
                      <a:pt x="142" y="37"/>
                      <a:pt x="143" y="37"/>
                    </a:cubicBezTo>
                    <a:cubicBezTo>
                      <a:pt x="147" y="36"/>
                      <a:pt x="150" y="35"/>
                      <a:pt x="154" y="36"/>
                    </a:cubicBezTo>
                    <a:cubicBezTo>
                      <a:pt x="157" y="36"/>
                      <a:pt x="151" y="29"/>
                      <a:pt x="150" y="29"/>
                    </a:cubicBezTo>
                    <a:cubicBezTo>
                      <a:pt x="149" y="28"/>
                      <a:pt x="147" y="27"/>
                      <a:pt x="145" y="28"/>
                    </a:cubicBezTo>
                    <a:cubicBezTo>
                      <a:pt x="143" y="28"/>
                      <a:pt x="143" y="30"/>
                      <a:pt x="141" y="29"/>
                    </a:cubicBezTo>
                    <a:cubicBezTo>
                      <a:pt x="140" y="28"/>
                      <a:pt x="137" y="27"/>
                      <a:pt x="136" y="28"/>
                    </a:cubicBezTo>
                    <a:cubicBezTo>
                      <a:pt x="135" y="30"/>
                      <a:pt x="134" y="29"/>
                      <a:pt x="134" y="27"/>
                    </a:cubicBezTo>
                    <a:cubicBezTo>
                      <a:pt x="134" y="25"/>
                      <a:pt x="137" y="21"/>
                      <a:pt x="137" y="19"/>
                    </a:cubicBezTo>
                    <a:cubicBezTo>
                      <a:pt x="138" y="17"/>
                      <a:pt x="141" y="14"/>
                      <a:pt x="137" y="14"/>
                    </a:cubicBezTo>
                    <a:cubicBezTo>
                      <a:pt x="134" y="14"/>
                      <a:pt x="134" y="15"/>
                      <a:pt x="131" y="14"/>
                    </a:cubicBezTo>
                    <a:cubicBezTo>
                      <a:pt x="128" y="13"/>
                      <a:pt x="127" y="13"/>
                      <a:pt x="124" y="15"/>
                    </a:cubicBezTo>
                    <a:cubicBezTo>
                      <a:pt x="121" y="17"/>
                      <a:pt x="117" y="18"/>
                      <a:pt x="114" y="19"/>
                    </a:cubicBezTo>
                    <a:cubicBezTo>
                      <a:pt x="109" y="20"/>
                      <a:pt x="107" y="19"/>
                      <a:pt x="103" y="19"/>
                    </a:cubicBezTo>
                    <a:cubicBezTo>
                      <a:pt x="101" y="18"/>
                      <a:pt x="100" y="18"/>
                      <a:pt x="98" y="17"/>
                    </a:cubicBezTo>
                    <a:cubicBezTo>
                      <a:pt x="97" y="17"/>
                      <a:pt x="96" y="15"/>
                      <a:pt x="94" y="15"/>
                    </a:cubicBezTo>
                    <a:cubicBezTo>
                      <a:pt x="90" y="14"/>
                      <a:pt x="88" y="12"/>
                      <a:pt x="83" y="11"/>
                    </a:cubicBezTo>
                    <a:cubicBezTo>
                      <a:pt x="81" y="11"/>
                      <a:pt x="79" y="12"/>
                      <a:pt x="77" y="13"/>
                    </a:cubicBezTo>
                    <a:cubicBezTo>
                      <a:pt x="75" y="14"/>
                      <a:pt x="73" y="13"/>
                      <a:pt x="71" y="12"/>
                    </a:cubicBezTo>
                    <a:cubicBezTo>
                      <a:pt x="69" y="11"/>
                      <a:pt x="68" y="11"/>
                      <a:pt x="68" y="8"/>
                    </a:cubicBezTo>
                    <a:cubicBezTo>
                      <a:pt x="67" y="6"/>
                      <a:pt x="67" y="6"/>
                      <a:pt x="64" y="5"/>
                    </a:cubicBezTo>
                    <a:cubicBezTo>
                      <a:pt x="62" y="4"/>
                      <a:pt x="60" y="3"/>
                      <a:pt x="58" y="3"/>
                    </a:cubicBezTo>
                    <a:cubicBezTo>
                      <a:pt x="56" y="3"/>
                      <a:pt x="53" y="0"/>
                      <a:pt x="52" y="1"/>
                    </a:cubicBezTo>
                    <a:cubicBezTo>
                      <a:pt x="50" y="1"/>
                      <a:pt x="46" y="5"/>
                      <a:pt x="45" y="7"/>
                    </a:cubicBezTo>
                    <a:cubicBezTo>
                      <a:pt x="45" y="9"/>
                      <a:pt x="48" y="11"/>
                      <a:pt x="47" y="13"/>
                    </a:cubicBezTo>
                    <a:cubicBezTo>
                      <a:pt x="46" y="15"/>
                      <a:pt x="43" y="17"/>
                      <a:pt x="41" y="15"/>
                    </a:cubicBezTo>
                    <a:cubicBezTo>
                      <a:pt x="39" y="15"/>
                      <a:pt x="38" y="14"/>
                      <a:pt x="37" y="14"/>
                    </a:cubicBezTo>
                    <a:cubicBezTo>
                      <a:pt x="36" y="14"/>
                      <a:pt x="35" y="14"/>
                      <a:pt x="34" y="14"/>
                    </a:cubicBezTo>
                    <a:cubicBezTo>
                      <a:pt x="31" y="13"/>
                      <a:pt x="31" y="11"/>
                      <a:pt x="28" y="10"/>
                    </a:cubicBezTo>
                    <a:cubicBezTo>
                      <a:pt x="26" y="9"/>
                      <a:pt x="23" y="8"/>
                      <a:pt x="21" y="9"/>
                    </a:cubicBezTo>
                    <a:cubicBezTo>
                      <a:pt x="18" y="10"/>
                      <a:pt x="16" y="12"/>
                      <a:pt x="13" y="13"/>
                    </a:cubicBezTo>
                    <a:cubicBezTo>
                      <a:pt x="11" y="14"/>
                      <a:pt x="9" y="16"/>
                      <a:pt x="7" y="17"/>
                    </a:cubicBezTo>
                    <a:cubicBezTo>
                      <a:pt x="4" y="17"/>
                      <a:pt x="2" y="19"/>
                      <a:pt x="0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63" cap="flat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</p:grp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AB74F2C5-D780-487E-81C0-2180391A032E}"/>
                </a:ext>
              </a:extLst>
            </p:cNvPr>
            <p:cNvCxnSpPr>
              <a:cxnSpLocks/>
            </p:cNvCxnSpPr>
            <p:nvPr/>
          </p:nvCxnSpPr>
          <p:spPr>
            <a:xfrm>
              <a:off x="5647256" y="1727562"/>
              <a:ext cx="395445" cy="1678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4" name="Group 453"/>
            <p:cNvGrpSpPr/>
            <p:nvPr/>
          </p:nvGrpSpPr>
          <p:grpSpPr>
            <a:xfrm>
              <a:off x="8808999" y="2742951"/>
              <a:ext cx="2009420" cy="1236768"/>
              <a:chOff x="8808999" y="2742951"/>
              <a:chExt cx="2009420" cy="1236768"/>
            </a:xfrm>
          </p:grpSpPr>
          <p:grpSp>
            <p:nvGrpSpPr>
              <p:cNvPr id="434" name="Group 433"/>
              <p:cNvGrpSpPr/>
              <p:nvPr/>
            </p:nvGrpSpPr>
            <p:grpSpPr>
              <a:xfrm>
                <a:off x="8808999" y="3469821"/>
                <a:ext cx="704569" cy="509898"/>
                <a:chOff x="8808999" y="3469821"/>
                <a:chExt cx="704569" cy="509898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19175456-F332-4C25-BE20-CF36D005179A}"/>
                    </a:ext>
                  </a:extLst>
                </p:cNvPr>
                <p:cNvGrpSpPr/>
                <p:nvPr/>
              </p:nvGrpSpPr>
              <p:grpSpPr>
                <a:xfrm>
                  <a:off x="8808999" y="3739975"/>
                  <a:ext cx="237916" cy="239744"/>
                  <a:chOff x="8415130" y="2849217"/>
                  <a:chExt cx="450574" cy="450574"/>
                </a:xfrm>
                <a:solidFill>
                  <a:srgbClr val="FFC000"/>
                </a:solidFill>
              </p:grpSpPr>
              <p:sp>
                <p:nvSpPr>
                  <p:cNvPr id="413" name="Teardrop 412">
                    <a:extLst>
                      <a:ext uri="{FF2B5EF4-FFF2-40B4-BE49-F238E27FC236}">
                        <a16:creationId xmlns:a16="http://schemas.microsoft.com/office/drawing/2014/main" id="{FAFF94B8-C181-4B74-AB79-5E1FE7F043BC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8415130" y="2849217"/>
                    <a:ext cx="450574" cy="450574"/>
                  </a:xfrm>
                  <a:prstGeom prst="teardrop">
                    <a:avLst>
                      <a:gd name="adj" fmla="val 124123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14" name="Oval 413">
                    <a:extLst>
                      <a:ext uri="{FF2B5EF4-FFF2-40B4-BE49-F238E27FC236}">
                        <a16:creationId xmlns:a16="http://schemas.microsoft.com/office/drawing/2014/main" id="{284A0F20-79CC-42DF-9D0D-9277D1AFE160}"/>
                      </a:ext>
                    </a:extLst>
                  </p:cNvPr>
                  <p:cNvSpPr/>
                  <p:nvPr/>
                </p:nvSpPr>
                <p:spPr>
                  <a:xfrm>
                    <a:off x="8545167" y="2979254"/>
                    <a:ext cx="190500" cy="1905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>
                      <a:solidFill>
                        <a:srgbClr val="002060"/>
                      </a:solidFill>
                    </a:endParaRPr>
                  </a:p>
                </p:txBody>
              </p:sp>
            </p:grp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AB74F2C5-D780-487E-81C0-2180391A0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34661" y="3469821"/>
                  <a:ext cx="253551" cy="275561"/>
                </a:xfrm>
                <a:prstGeom prst="line">
                  <a:avLst/>
                </a:prstGeom>
                <a:ln w="127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AB74F2C5-D780-487E-81C0-2180391A0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83459" y="3472335"/>
                  <a:ext cx="330109" cy="202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5959AE77-BB29-43CA-B481-3F57A0C268FB}"/>
                  </a:ext>
                </a:extLst>
              </p:cNvPr>
              <p:cNvSpPr txBox="1"/>
              <p:nvPr/>
            </p:nvSpPr>
            <p:spPr>
              <a:xfrm>
                <a:off x="9058247" y="3099089"/>
                <a:ext cx="1760172" cy="445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1600" b="1" dirty="0">
                    <a:solidFill>
                      <a:srgbClr val="002060"/>
                    </a:solidFill>
                  </a:rPr>
                  <a:t>СИНГАПУР</a:t>
                </a:r>
                <a:endParaRPr lang="en-US" sz="1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id="{27314351-1120-4B91-AD4B-AEC85A92279C}"/>
                  </a:ext>
                </a:extLst>
              </p:cNvPr>
              <p:cNvSpPr txBox="1"/>
              <p:nvPr/>
            </p:nvSpPr>
            <p:spPr>
              <a:xfrm>
                <a:off x="9537854" y="2742951"/>
                <a:ext cx="306152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2400" b="1" dirty="0">
                    <a:solidFill>
                      <a:srgbClr val="002060"/>
                    </a:solidFill>
                  </a:rPr>
                  <a:t>1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70" name="Group 469"/>
            <p:cNvGrpSpPr/>
            <p:nvPr/>
          </p:nvGrpSpPr>
          <p:grpSpPr>
            <a:xfrm>
              <a:off x="1972305" y="1414609"/>
              <a:ext cx="1559642" cy="1317505"/>
              <a:chOff x="1972305" y="1414609"/>
              <a:chExt cx="1559642" cy="1317505"/>
            </a:xfrm>
          </p:grpSpPr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19175456-F332-4C25-BE20-CF36D005179A}"/>
                  </a:ext>
                </a:extLst>
              </p:cNvPr>
              <p:cNvGrpSpPr/>
              <p:nvPr/>
            </p:nvGrpSpPr>
            <p:grpSpPr>
              <a:xfrm>
                <a:off x="3294031" y="2492370"/>
                <a:ext cx="237916" cy="239744"/>
                <a:chOff x="8415130" y="2849217"/>
                <a:chExt cx="450574" cy="450574"/>
              </a:xfrm>
              <a:solidFill>
                <a:srgbClr val="FFC000"/>
              </a:solidFill>
            </p:grpSpPr>
            <p:sp>
              <p:nvSpPr>
                <p:cNvPr id="422" name="Teardrop 421">
                  <a:extLst>
                    <a:ext uri="{FF2B5EF4-FFF2-40B4-BE49-F238E27FC236}">
                      <a16:creationId xmlns:a16="http://schemas.microsoft.com/office/drawing/2014/main" id="{FAFF94B8-C181-4B74-AB79-5E1FE7F043BC}"/>
                    </a:ext>
                  </a:extLst>
                </p:cNvPr>
                <p:cNvSpPr/>
                <p:nvPr/>
              </p:nvSpPr>
              <p:spPr>
                <a:xfrm rot="8100000">
                  <a:off x="8415130" y="2849217"/>
                  <a:ext cx="450574" cy="450574"/>
                </a:xfrm>
                <a:prstGeom prst="teardrop">
                  <a:avLst>
                    <a:gd name="adj" fmla="val 124123"/>
                  </a:avLst>
                </a:prstGeom>
                <a:solidFill>
                  <a:srgbClr val="002060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284A0F20-79CC-42DF-9D0D-9277D1AFE160}"/>
                    </a:ext>
                  </a:extLst>
                </p:cNvPr>
                <p:cNvSpPr/>
                <p:nvPr/>
              </p:nvSpPr>
              <p:spPr>
                <a:xfrm>
                  <a:off x="8545167" y="2979254"/>
                  <a:ext cx="190500" cy="1905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55" name="TextBox 454">
                <a:extLst>
                  <a:ext uri="{FF2B5EF4-FFF2-40B4-BE49-F238E27FC236}">
                    <a16:creationId xmlns:a16="http://schemas.microsoft.com/office/drawing/2014/main" id="{C44862A0-965E-42AB-8779-67AF9E6BEA84}"/>
                  </a:ext>
                </a:extLst>
              </p:cNvPr>
              <p:cNvSpPr txBox="1"/>
              <p:nvPr/>
            </p:nvSpPr>
            <p:spPr>
              <a:xfrm>
                <a:off x="1972305" y="1703054"/>
                <a:ext cx="1191407" cy="529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sz="2000" b="1" dirty="0">
                    <a:solidFill>
                      <a:srgbClr val="002060"/>
                    </a:solidFill>
                  </a:rPr>
                  <a:t>АНУ</a:t>
                </a:r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E0322766-5599-4307-815D-4F84D6CEA279}"/>
                  </a:ext>
                </a:extLst>
              </p:cNvPr>
              <p:cNvSpPr txBox="1"/>
              <p:nvPr/>
            </p:nvSpPr>
            <p:spPr>
              <a:xfrm>
                <a:off x="2475889" y="1414609"/>
                <a:ext cx="3261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sz="24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AB74F2C5-D780-487E-81C0-2180391A03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7113" y="2116190"/>
                <a:ext cx="386187" cy="383813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AB74F2C5-D780-487E-81C0-2180391A03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4362" y="2113431"/>
                <a:ext cx="395445" cy="1678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4605537" y="1068034"/>
              <a:ext cx="1838670" cy="1191349"/>
              <a:chOff x="4605537" y="1068034"/>
              <a:chExt cx="1838670" cy="1191349"/>
            </a:xfrm>
          </p:grpSpPr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19175456-F332-4C25-BE20-CF36D005179A}"/>
                  </a:ext>
                </a:extLst>
              </p:cNvPr>
              <p:cNvGrpSpPr/>
              <p:nvPr/>
            </p:nvGrpSpPr>
            <p:grpSpPr>
              <a:xfrm>
                <a:off x="6206291" y="2019639"/>
                <a:ext cx="237916" cy="239744"/>
                <a:chOff x="8415130" y="2849217"/>
                <a:chExt cx="450574" cy="450574"/>
              </a:xfrm>
              <a:solidFill>
                <a:schemeClr val="accent2"/>
              </a:solidFill>
            </p:grpSpPr>
            <p:sp>
              <p:nvSpPr>
                <p:cNvPr id="410" name="Teardrop 409">
                  <a:extLst>
                    <a:ext uri="{FF2B5EF4-FFF2-40B4-BE49-F238E27FC236}">
                      <a16:creationId xmlns:a16="http://schemas.microsoft.com/office/drawing/2014/main" id="{FAFF94B8-C181-4B74-AB79-5E1FE7F043BC}"/>
                    </a:ext>
                  </a:extLst>
                </p:cNvPr>
                <p:cNvSpPr/>
                <p:nvPr/>
              </p:nvSpPr>
              <p:spPr>
                <a:xfrm rot="8100000">
                  <a:off x="8415130" y="2849217"/>
                  <a:ext cx="450574" cy="450574"/>
                </a:xfrm>
                <a:prstGeom prst="teardrop">
                  <a:avLst>
                    <a:gd name="adj" fmla="val 124123"/>
                  </a:avLst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284A0F20-79CC-42DF-9D0D-9277D1AFE160}"/>
                    </a:ext>
                  </a:extLst>
                </p:cNvPr>
                <p:cNvSpPr/>
                <p:nvPr/>
              </p:nvSpPr>
              <p:spPr>
                <a:xfrm>
                  <a:off x="8545167" y="2979254"/>
                  <a:ext cx="190500" cy="1905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>
                    <a:solidFill>
                      <a:srgbClr val="002060"/>
                    </a:solidFill>
                  </a:endParaRPr>
                </a:p>
              </p:txBody>
            </p:sp>
          </p:grpSp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AB74F2C5-D780-487E-81C0-2180391A03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0048" y="1729932"/>
                <a:ext cx="268331" cy="303059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F6364D02-516D-4C85-82C4-C7156169D57B}"/>
                  </a:ext>
                </a:extLst>
              </p:cNvPr>
              <p:cNvSpPr txBox="1"/>
              <p:nvPr/>
            </p:nvSpPr>
            <p:spPr>
              <a:xfrm>
                <a:off x="4605537" y="1384685"/>
                <a:ext cx="1597920" cy="445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sz="1600" b="1" dirty="0">
                    <a:solidFill>
                      <a:srgbClr val="002060"/>
                    </a:solidFill>
                  </a:rPr>
                  <a:t>ГЕРМАН</a:t>
                </a:r>
                <a:endParaRPr lang="en-US" sz="1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63" name="TextBox 462">
                <a:extLst>
                  <a:ext uri="{FF2B5EF4-FFF2-40B4-BE49-F238E27FC236}">
                    <a16:creationId xmlns:a16="http://schemas.microsoft.com/office/drawing/2014/main" id="{83BC98BA-7CEE-4E4A-9571-5EF527378854}"/>
                  </a:ext>
                </a:extLst>
              </p:cNvPr>
              <p:cNvSpPr txBox="1"/>
              <p:nvPr/>
            </p:nvSpPr>
            <p:spPr>
              <a:xfrm>
                <a:off x="5305811" y="1068034"/>
                <a:ext cx="274388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sz="24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</p:grpSp>
        <p:grpSp>
          <p:nvGrpSpPr>
            <p:cNvPr id="448" name="Group 447"/>
            <p:cNvGrpSpPr/>
            <p:nvPr/>
          </p:nvGrpSpPr>
          <p:grpSpPr>
            <a:xfrm>
              <a:off x="5866051" y="756109"/>
              <a:ext cx="1254134" cy="1268826"/>
              <a:chOff x="5866051" y="756109"/>
              <a:chExt cx="1254134" cy="1268826"/>
            </a:xfrm>
          </p:grpSpPr>
          <p:grpSp>
            <p:nvGrpSpPr>
              <p:cNvPr id="450" name="Group 449"/>
              <p:cNvGrpSpPr/>
              <p:nvPr/>
            </p:nvGrpSpPr>
            <p:grpSpPr>
              <a:xfrm>
                <a:off x="6337566" y="1479055"/>
                <a:ext cx="782619" cy="545880"/>
                <a:chOff x="6337566" y="1479055"/>
                <a:chExt cx="782619" cy="545880"/>
              </a:xfrm>
            </p:grpSpPr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19175456-F332-4C25-BE20-CF36D005179A}"/>
                    </a:ext>
                  </a:extLst>
                </p:cNvPr>
                <p:cNvGrpSpPr/>
                <p:nvPr/>
              </p:nvGrpSpPr>
              <p:grpSpPr>
                <a:xfrm>
                  <a:off x="6882269" y="1785191"/>
                  <a:ext cx="237916" cy="239744"/>
                  <a:chOff x="8415130" y="2849217"/>
                  <a:chExt cx="450574" cy="450574"/>
                </a:xfrm>
                <a:solidFill>
                  <a:srgbClr val="FFC000"/>
                </a:solidFill>
              </p:grpSpPr>
              <p:sp>
                <p:nvSpPr>
                  <p:cNvPr id="419" name="Teardrop 418">
                    <a:extLst>
                      <a:ext uri="{FF2B5EF4-FFF2-40B4-BE49-F238E27FC236}">
                        <a16:creationId xmlns:a16="http://schemas.microsoft.com/office/drawing/2014/main" id="{FAFF94B8-C181-4B74-AB79-5E1FE7F043BC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8415130" y="2849217"/>
                    <a:ext cx="450574" cy="450574"/>
                  </a:xfrm>
                  <a:prstGeom prst="teardrop">
                    <a:avLst>
                      <a:gd name="adj" fmla="val 124123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284A0F20-79CC-42DF-9D0D-9277D1AFE160}"/>
                      </a:ext>
                    </a:extLst>
                  </p:cNvPr>
                  <p:cNvSpPr/>
                  <p:nvPr/>
                </p:nvSpPr>
                <p:spPr>
                  <a:xfrm>
                    <a:off x="8545167" y="2979254"/>
                    <a:ext cx="190500" cy="1905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>
                      <a:solidFill>
                        <a:srgbClr val="002060"/>
                      </a:solidFill>
                    </a:endParaRPr>
                  </a:p>
                </p:txBody>
              </p:sp>
            </p:grpSp>
            <p:cxnSp>
              <p:nvCxnSpPr>
                <p:cNvPr id="438" name="Straight Connector 437">
                  <a:extLst>
                    <a:ext uri="{FF2B5EF4-FFF2-40B4-BE49-F238E27FC236}">
                      <a16:creationId xmlns:a16="http://schemas.microsoft.com/office/drawing/2014/main" id="{AB74F2C5-D780-487E-81C0-2180391A0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7566" y="1479055"/>
                  <a:ext cx="395445" cy="1678"/>
                </a:xfrm>
                <a:prstGeom prst="line">
                  <a:avLst/>
                </a:prstGeom>
                <a:ln w="127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AB74F2C5-D780-487E-81C0-2180391A032E}"/>
                    </a:ext>
                  </a:extLst>
                </p:cNvPr>
                <p:cNvCxnSpPr>
                  <a:cxnSpLocks/>
                  <a:endCxn id="419" idx="3"/>
                </p:cNvCxnSpPr>
                <p:nvPr/>
              </p:nvCxnSpPr>
              <p:spPr>
                <a:xfrm>
                  <a:off x="6732439" y="1482589"/>
                  <a:ext cx="268331" cy="303059"/>
                </a:xfrm>
                <a:prstGeom prst="line">
                  <a:avLst/>
                </a:prstGeom>
                <a:ln w="127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F6364D02-516D-4C85-82C4-C7156169D57B}"/>
                  </a:ext>
                </a:extLst>
              </p:cNvPr>
              <p:cNvSpPr txBox="1"/>
              <p:nvPr/>
            </p:nvSpPr>
            <p:spPr>
              <a:xfrm>
                <a:off x="5866051" y="1072223"/>
                <a:ext cx="996073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sz="2000" b="1" dirty="0">
                    <a:solidFill>
                      <a:srgbClr val="002060"/>
                    </a:solidFill>
                  </a:rPr>
                  <a:t>ОХУ</a:t>
                </a:r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65" name="TextBox 464">
                <a:extLst>
                  <a:ext uri="{FF2B5EF4-FFF2-40B4-BE49-F238E27FC236}">
                    <a16:creationId xmlns:a16="http://schemas.microsoft.com/office/drawing/2014/main" id="{83BC98BA-7CEE-4E4A-9571-5EF527378854}"/>
                  </a:ext>
                </a:extLst>
              </p:cNvPr>
              <p:cNvSpPr txBox="1"/>
              <p:nvPr/>
            </p:nvSpPr>
            <p:spPr>
              <a:xfrm>
                <a:off x="6031974" y="756109"/>
                <a:ext cx="727127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mn-MN" sz="2400" b="1" dirty="0">
                    <a:solidFill>
                      <a:srgbClr val="002060"/>
                    </a:solidFill>
                  </a:rPr>
                  <a:t>43</a:t>
                </a:r>
              </a:p>
            </p:txBody>
          </p:sp>
        </p:grpSp>
        <p:grpSp>
          <p:nvGrpSpPr>
            <p:cNvPr id="449" name="Group 448"/>
            <p:cNvGrpSpPr/>
            <p:nvPr/>
          </p:nvGrpSpPr>
          <p:grpSpPr>
            <a:xfrm>
              <a:off x="8322419" y="719602"/>
              <a:ext cx="2495999" cy="1657526"/>
              <a:chOff x="8322419" y="719602"/>
              <a:chExt cx="2495999" cy="1657526"/>
            </a:xfrm>
          </p:grpSpPr>
          <p:grpSp>
            <p:nvGrpSpPr>
              <p:cNvPr id="435" name="Group 434"/>
              <p:cNvGrpSpPr/>
              <p:nvPr/>
            </p:nvGrpSpPr>
            <p:grpSpPr>
              <a:xfrm>
                <a:off x="8322419" y="1609493"/>
                <a:ext cx="1152966" cy="767635"/>
                <a:chOff x="8323065" y="1665520"/>
                <a:chExt cx="1152966" cy="767635"/>
              </a:xfrm>
              <a:solidFill>
                <a:schemeClr val="accent6">
                  <a:lumMod val="75000"/>
                </a:schemeClr>
              </a:solidFill>
            </p:grpSpPr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19175456-F332-4C25-BE20-CF36D005179A}"/>
                    </a:ext>
                  </a:extLst>
                </p:cNvPr>
                <p:cNvGrpSpPr/>
                <p:nvPr/>
              </p:nvGrpSpPr>
              <p:grpSpPr>
                <a:xfrm>
                  <a:off x="8323065" y="2193411"/>
                  <a:ext cx="237916" cy="239744"/>
                  <a:chOff x="8415130" y="2849217"/>
                  <a:chExt cx="450574" cy="450574"/>
                </a:xfrm>
                <a:grpFill/>
              </p:grpSpPr>
              <p:sp>
                <p:nvSpPr>
                  <p:cNvPr id="407" name="Teardrop 406">
                    <a:extLst>
                      <a:ext uri="{FF2B5EF4-FFF2-40B4-BE49-F238E27FC236}">
                        <a16:creationId xmlns:a16="http://schemas.microsoft.com/office/drawing/2014/main" id="{FAFF94B8-C181-4B74-AB79-5E1FE7F043BC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8415130" y="2849217"/>
                    <a:ext cx="450574" cy="450574"/>
                  </a:xfrm>
                  <a:prstGeom prst="teardrop">
                    <a:avLst>
                      <a:gd name="adj" fmla="val 124123"/>
                    </a:avLst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284A0F20-79CC-42DF-9D0D-9277D1AFE160}"/>
                      </a:ext>
                    </a:extLst>
                  </p:cNvPr>
                  <p:cNvSpPr/>
                  <p:nvPr/>
                </p:nvSpPr>
                <p:spPr>
                  <a:xfrm>
                    <a:off x="8545167" y="2979254"/>
                    <a:ext cx="190500" cy="1905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>
                      <a:solidFill>
                        <a:srgbClr val="C00000"/>
                      </a:solidFill>
                    </a:endParaRPr>
                  </a:p>
                </p:txBody>
              </p:sp>
            </p:grpSp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989863A2-DC86-4C1B-ADDA-ADB6966D41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54015" y="1665520"/>
                  <a:ext cx="409651" cy="567399"/>
                </a:xfrm>
                <a:prstGeom prst="line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989863A2-DC86-4C1B-ADDA-ADB6966D41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863074" y="1666810"/>
                  <a:ext cx="612957" cy="1830"/>
                </a:xfrm>
                <a:prstGeom prst="line">
                  <a:avLst/>
                </a:prstGeom>
                <a:grpFill/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54F57E79-BE40-4C5F-BBAD-2509286F838A}"/>
                  </a:ext>
                </a:extLst>
              </p:cNvPr>
              <p:cNvSpPr txBox="1"/>
              <p:nvPr/>
            </p:nvSpPr>
            <p:spPr>
              <a:xfrm>
                <a:off x="8727148" y="1161277"/>
                <a:ext cx="2091270" cy="400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mn-MN" sz="2000" b="1" dirty="0">
                    <a:solidFill>
                      <a:srgbClr val="C00000"/>
                    </a:solidFill>
                  </a:rPr>
                  <a:t>МОНГОЛ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id="{92352169-48BF-400E-9B0B-8FEDB035BE9B}"/>
                  </a:ext>
                </a:extLst>
              </p:cNvPr>
              <p:cNvSpPr txBox="1"/>
              <p:nvPr/>
            </p:nvSpPr>
            <p:spPr>
              <a:xfrm>
                <a:off x="8990156" y="719602"/>
                <a:ext cx="1413953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119</a:t>
                </a:r>
              </a:p>
            </p:txBody>
          </p:sp>
        </p:grpSp>
        <p:grpSp>
          <p:nvGrpSpPr>
            <p:cNvPr id="453" name="Group 452"/>
            <p:cNvGrpSpPr/>
            <p:nvPr/>
          </p:nvGrpSpPr>
          <p:grpSpPr>
            <a:xfrm>
              <a:off x="8514238" y="1706187"/>
              <a:ext cx="1704985" cy="1144767"/>
              <a:chOff x="8514238" y="1706187"/>
              <a:chExt cx="1704985" cy="1144767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8514238" y="2346071"/>
                <a:ext cx="855649" cy="504883"/>
                <a:chOff x="8514238" y="2346071"/>
                <a:chExt cx="855649" cy="504883"/>
              </a:xfrm>
            </p:grpSpPr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19175456-F332-4C25-BE20-CF36D005179A}"/>
                    </a:ext>
                  </a:extLst>
                </p:cNvPr>
                <p:cNvGrpSpPr/>
                <p:nvPr/>
              </p:nvGrpSpPr>
              <p:grpSpPr>
                <a:xfrm>
                  <a:off x="8514238" y="2611210"/>
                  <a:ext cx="237916" cy="239744"/>
                  <a:chOff x="8415130" y="2849217"/>
                  <a:chExt cx="450574" cy="450574"/>
                </a:xfrm>
                <a:solidFill>
                  <a:srgbClr val="FFC000"/>
                </a:solidFill>
              </p:grpSpPr>
              <p:sp>
                <p:nvSpPr>
                  <p:cNvPr id="416" name="Teardrop 415">
                    <a:extLst>
                      <a:ext uri="{FF2B5EF4-FFF2-40B4-BE49-F238E27FC236}">
                        <a16:creationId xmlns:a16="http://schemas.microsoft.com/office/drawing/2014/main" id="{FAFF94B8-C181-4B74-AB79-5E1FE7F043BC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8415130" y="2849217"/>
                    <a:ext cx="450574" cy="450574"/>
                  </a:xfrm>
                  <a:prstGeom prst="teardrop">
                    <a:avLst>
                      <a:gd name="adj" fmla="val 124123"/>
                    </a:avLst>
                  </a:prstGeom>
                  <a:solidFill>
                    <a:schemeClr val="accent5">
                      <a:lumMod val="50000"/>
                    </a:schemeClr>
                  </a:solidFill>
                  <a:ln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284A0F20-79CC-42DF-9D0D-9277D1AFE160}"/>
                      </a:ext>
                    </a:extLst>
                  </p:cNvPr>
                  <p:cNvSpPr/>
                  <p:nvPr/>
                </p:nvSpPr>
                <p:spPr>
                  <a:xfrm>
                    <a:off x="8545167" y="2979254"/>
                    <a:ext cx="190500" cy="1905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>
                      <a:solidFill>
                        <a:srgbClr val="002060"/>
                      </a:solidFill>
                    </a:endParaRPr>
                  </a:p>
                </p:txBody>
              </p:sp>
            </p:grp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AB74F2C5-D780-487E-81C0-2180391A032E}"/>
                    </a:ext>
                  </a:extLst>
                </p:cNvPr>
                <p:cNvCxnSpPr>
                  <a:cxnSpLocks/>
                  <a:endCxn id="416" idx="3"/>
                </p:cNvCxnSpPr>
                <p:nvPr/>
              </p:nvCxnSpPr>
              <p:spPr>
                <a:xfrm flipH="1">
                  <a:off x="8632739" y="2346071"/>
                  <a:ext cx="269611" cy="265596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AB74F2C5-D780-487E-81C0-2180391A032E}"/>
                    </a:ext>
                  </a:extLst>
                </p:cNvPr>
                <p:cNvCxnSpPr>
                  <a:cxnSpLocks/>
                  <a:endCxn id="320" idx="10"/>
                </p:cNvCxnSpPr>
                <p:nvPr/>
              </p:nvCxnSpPr>
              <p:spPr>
                <a:xfrm>
                  <a:off x="8900579" y="2347799"/>
                  <a:ext cx="469308" cy="10207"/>
                </a:xfrm>
                <a:prstGeom prst="line">
                  <a:avLst/>
                </a:prstGeom>
                <a:ln w="127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5959AE77-BB29-43CA-B481-3F57A0C268FB}"/>
                  </a:ext>
                </a:extLst>
              </p:cNvPr>
              <p:cNvSpPr txBox="1"/>
              <p:nvPr/>
            </p:nvSpPr>
            <p:spPr>
              <a:xfrm>
                <a:off x="8798506" y="1988836"/>
                <a:ext cx="1420717" cy="454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1600" b="1" dirty="0">
                    <a:solidFill>
                      <a:srgbClr val="002060"/>
                    </a:solidFill>
                  </a:rPr>
                  <a:t>ХЯТАД</a:t>
                </a:r>
                <a:endParaRPr lang="en-US" sz="1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27314351-1120-4B91-AD4B-AEC85A92279C}"/>
                  </a:ext>
                </a:extLst>
              </p:cNvPr>
              <p:cNvSpPr txBox="1"/>
              <p:nvPr/>
            </p:nvSpPr>
            <p:spPr>
              <a:xfrm>
                <a:off x="8954816" y="1706187"/>
                <a:ext cx="1087469" cy="566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2200" b="1" dirty="0">
                    <a:solidFill>
                      <a:srgbClr val="002060"/>
                    </a:solidFill>
                  </a:rPr>
                  <a:t>28</a:t>
                </a:r>
                <a:endParaRPr lang="en-US" sz="2200" b="1" dirty="0">
                  <a:solidFill>
                    <a:srgbClr val="002060"/>
                  </a:solidFill>
                </a:endParaRPr>
              </a:p>
            </p:txBody>
          </p:sp>
        </p:grpSp>
      </p:grpSp>
      <p:graphicFrame>
        <p:nvGraphicFramePr>
          <p:cNvPr id="471" name="Chart 470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/>
        </p:nvGraphicFramePr>
        <p:xfrm>
          <a:off x="359276" y="1503009"/>
          <a:ext cx="4955466" cy="451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301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12192000" cy="835848"/>
            <a:chOff x="0" y="0"/>
            <a:chExt cx="12192000" cy="835848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55279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mn-MN" sz="20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ЗАМ, ТЭЭВРИЙН САЛБАРЫН СТАТИСТИК ҮЗҮҮЛЭЛТ – 2019 ОНД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07720" y="4793496"/>
            <a:ext cx="3346231" cy="892552"/>
            <a:chOff x="495957" y="3796471"/>
            <a:chExt cx="3346231" cy="892552"/>
          </a:xfrm>
        </p:grpSpPr>
        <p:sp>
          <p:nvSpPr>
            <p:cNvPr id="7" name="Rectangle 6"/>
            <p:cNvSpPr/>
            <p:nvPr/>
          </p:nvSpPr>
          <p:spPr>
            <a:xfrm>
              <a:off x="495957" y="3796471"/>
              <a:ext cx="334623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mn-MN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98,2 </a:t>
              </a:r>
            </a:p>
            <a:p>
              <a:pPr algn="ctr"/>
              <a:r>
                <a:rPr lang="ru-RU" sz="14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тэрбум төгрөг </a:t>
              </a:r>
              <a:endParaRPr lang="mn-MN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mn-MN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12,6</a:t>
              </a:r>
              <a:r>
                <a:rPr lang="en-US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r>
                <a:rPr lang="ru-RU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" name="Up Arrow 1"/>
            <p:cNvSpPr/>
            <p:nvPr/>
          </p:nvSpPr>
          <p:spPr>
            <a:xfrm>
              <a:off x="2776855" y="4254202"/>
              <a:ext cx="274979" cy="314647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47835" y="4761473"/>
            <a:ext cx="4572000" cy="892552"/>
            <a:chOff x="4942393" y="3532365"/>
            <a:chExt cx="4572000" cy="892552"/>
          </a:xfrm>
        </p:grpSpPr>
        <p:sp>
          <p:nvSpPr>
            <p:cNvPr id="8" name="Rectangle 7"/>
            <p:cNvSpPr/>
            <p:nvPr/>
          </p:nvSpPr>
          <p:spPr>
            <a:xfrm>
              <a:off x="4942393" y="3532365"/>
              <a:ext cx="4572000" cy="8925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mn-MN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708,6</a:t>
              </a:r>
              <a:r>
                <a:rPr lang="ru-RU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mn-MN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4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тэрбум төгрөг </a:t>
              </a:r>
              <a:endParaRPr lang="mn-MN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mn-MN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r>
                <a:rPr lang="en-US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Up Arrow 26"/>
            <p:cNvSpPr/>
            <p:nvPr/>
          </p:nvSpPr>
          <p:spPr>
            <a:xfrm>
              <a:off x="7841764" y="3994745"/>
              <a:ext cx="274979" cy="314647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23231" y="4710302"/>
            <a:ext cx="4572000" cy="892552"/>
            <a:chOff x="7899188" y="3771406"/>
            <a:chExt cx="4572000" cy="892552"/>
          </a:xfrm>
        </p:grpSpPr>
        <p:sp>
          <p:nvSpPr>
            <p:cNvPr id="19" name="Rectangle 18"/>
            <p:cNvSpPr/>
            <p:nvPr/>
          </p:nvSpPr>
          <p:spPr>
            <a:xfrm>
              <a:off x="7899188" y="3771406"/>
              <a:ext cx="4572000" cy="8925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mn-MN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796</a:t>
              </a:r>
              <a:r>
                <a:rPr lang="ru-RU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mn-MN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4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тэрбум төгрөг</a:t>
              </a:r>
              <a:endParaRPr lang="mn-MN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mn-MN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14,4</a:t>
              </a:r>
              <a:r>
                <a:rPr lang="en-US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Up Arrow 27"/>
            <p:cNvSpPr/>
            <p:nvPr/>
          </p:nvSpPr>
          <p:spPr>
            <a:xfrm>
              <a:off x="10800543" y="4243198"/>
              <a:ext cx="274979" cy="314647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B08A3E-46F5-4E0D-98ED-8388B465CD6F}"/>
              </a:ext>
            </a:extLst>
          </p:cNvPr>
          <p:cNvGrpSpPr/>
          <p:nvPr/>
        </p:nvGrpSpPr>
        <p:grpSpPr>
          <a:xfrm>
            <a:off x="4994989" y="1004022"/>
            <a:ext cx="2413549" cy="1194175"/>
            <a:chOff x="2737187" y="1450417"/>
            <a:chExt cx="2212477" cy="136298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FCB914F-AEC5-4728-A1AA-1231422D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187" y="1450417"/>
              <a:ext cx="2212477" cy="122915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20AC04B-8BA8-45C0-BDB7-C632541B8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841" y="2072959"/>
              <a:ext cx="995215" cy="740440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574D8C8D-79E3-454A-9840-4F6BFDC05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269">
            <a:off x="9749344" y="684320"/>
            <a:ext cx="3189199" cy="148659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1346FDD-D488-46C1-8BCD-61AAEC000383}"/>
              </a:ext>
            </a:extLst>
          </p:cNvPr>
          <p:cNvSpPr txBox="1"/>
          <p:nvPr/>
        </p:nvSpPr>
        <p:spPr>
          <a:xfrm>
            <a:off x="5303007" y="2271573"/>
            <a:ext cx="186211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68</a:t>
            </a:r>
            <a:r>
              <a:rPr lang="mn-MN" sz="2800" b="1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r>
              <a:rPr lang="mn-MN" sz="2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mn-MN" sz="1600" i="1" dirty="0">
                <a:solidFill>
                  <a:srgbClr val="002060"/>
                </a:solidFill>
                <a:cs typeface="Arial" panose="020B0604020202020204" pitchFamily="34" charset="0"/>
              </a:rPr>
              <a:t>сая хүн</a:t>
            </a:r>
            <a:endParaRPr lang="en-US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12.7%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346FDD-D488-46C1-8BCD-61AAEC000383}"/>
              </a:ext>
            </a:extLst>
          </p:cNvPr>
          <p:cNvSpPr txBox="1"/>
          <p:nvPr/>
        </p:nvSpPr>
        <p:spPr>
          <a:xfrm>
            <a:off x="5431078" y="3494187"/>
            <a:ext cx="160287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  <a:cs typeface="Arial" panose="020B0604020202020204" pitchFamily="34" charset="0"/>
              </a:rPr>
              <a:t>40,8</a:t>
            </a:r>
            <a:r>
              <a:rPr lang="mn-MN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mn-MN" sz="1600" i="1" dirty="0">
                <a:solidFill>
                  <a:srgbClr val="002060"/>
                </a:solidFill>
                <a:cs typeface="Arial" panose="020B0604020202020204" pitchFamily="34" charset="0"/>
              </a:rPr>
              <a:t>сая тонн</a:t>
            </a:r>
            <a:endParaRPr lang="en-US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2.8%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346FDD-D488-46C1-8BCD-61AAEC000383}"/>
              </a:ext>
            </a:extLst>
          </p:cNvPr>
          <p:cNvSpPr txBox="1"/>
          <p:nvPr/>
        </p:nvSpPr>
        <p:spPr>
          <a:xfrm>
            <a:off x="9645089" y="2277942"/>
            <a:ext cx="167749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  <a:cs typeface="Arial" panose="020B0604020202020204" pitchFamily="34" charset="0"/>
              </a:rPr>
              <a:t>1,62</a:t>
            </a:r>
            <a:r>
              <a:rPr lang="mn-MN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mn-MN" sz="1600" i="1" dirty="0">
                <a:solidFill>
                  <a:srgbClr val="002060"/>
                </a:solidFill>
                <a:cs typeface="Arial" panose="020B0604020202020204" pitchFamily="34" charset="0"/>
              </a:rPr>
              <a:t>сая хүн</a:t>
            </a:r>
            <a:endParaRPr lang="en-US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14%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346FDD-D488-46C1-8BCD-61AAEC000383}"/>
              </a:ext>
            </a:extLst>
          </p:cNvPr>
          <p:cNvSpPr txBox="1"/>
          <p:nvPr/>
        </p:nvSpPr>
        <p:spPr>
          <a:xfrm>
            <a:off x="7585159" y="2277941"/>
            <a:ext cx="16675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3,0</a:t>
            </a:r>
            <a:r>
              <a:rPr lang="mn-MN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mn-MN" sz="1600" i="1" dirty="0">
                <a:solidFill>
                  <a:srgbClr val="002060"/>
                </a:solidFill>
                <a:cs typeface="Arial" panose="020B0604020202020204" pitchFamily="34" charset="0"/>
              </a:rPr>
              <a:t>сая хүн</a:t>
            </a:r>
            <a:endParaRPr lang="en-US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14.8%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346FDD-D488-46C1-8BCD-61AAEC000383}"/>
              </a:ext>
            </a:extLst>
          </p:cNvPr>
          <p:cNvSpPr txBox="1"/>
          <p:nvPr/>
        </p:nvSpPr>
        <p:spPr>
          <a:xfrm>
            <a:off x="9438363" y="3480608"/>
            <a:ext cx="2084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  <a:cs typeface="Arial" panose="020B0604020202020204" pitchFamily="34" charset="0"/>
              </a:rPr>
              <a:t>5,7</a:t>
            </a:r>
            <a:r>
              <a:rPr lang="mn-MN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mn-MN" sz="1600" i="1" dirty="0">
                <a:solidFill>
                  <a:srgbClr val="002060"/>
                </a:solidFill>
                <a:cs typeface="Arial" panose="020B0604020202020204" pitchFamily="34" charset="0"/>
              </a:rPr>
              <a:t>мянган тонн</a:t>
            </a:r>
            <a:endParaRPr lang="en-US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1.2%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346FDD-D488-46C1-8BCD-61AAEC000383}"/>
              </a:ext>
            </a:extLst>
          </p:cNvPr>
          <p:cNvSpPr txBox="1"/>
          <p:nvPr/>
        </p:nvSpPr>
        <p:spPr>
          <a:xfrm>
            <a:off x="7619187" y="3477766"/>
            <a:ext cx="1646156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  <a:cs typeface="Arial" panose="020B0604020202020204" pitchFamily="34" charset="0"/>
              </a:rPr>
              <a:t>28,1</a:t>
            </a:r>
            <a:r>
              <a:rPr lang="mn-MN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mn-MN" sz="1600" i="1" dirty="0">
                <a:solidFill>
                  <a:srgbClr val="002060"/>
                </a:solidFill>
                <a:cs typeface="Arial" panose="020B0604020202020204" pitchFamily="34" charset="0"/>
              </a:rPr>
              <a:t>сая тонн</a:t>
            </a:r>
            <a:endParaRPr lang="en-US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9.3%</a:t>
            </a:r>
            <a:endParaRPr lang="en-US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sz="16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-24441" y="3599631"/>
            <a:ext cx="2588243" cy="760312"/>
            <a:chOff x="425707" y="3962091"/>
            <a:chExt cx="2588243" cy="760312"/>
          </a:xfrm>
        </p:grpSpPr>
        <p:grpSp>
          <p:nvGrpSpPr>
            <p:cNvPr id="51" name="Group 50"/>
            <p:cNvGrpSpPr/>
            <p:nvPr/>
          </p:nvGrpSpPr>
          <p:grpSpPr>
            <a:xfrm>
              <a:off x="945419" y="3962091"/>
              <a:ext cx="1419193" cy="468548"/>
              <a:chOff x="5864239" y="2006501"/>
              <a:chExt cx="1419193" cy="468548"/>
            </a:xfrm>
          </p:grpSpPr>
          <p:pic>
            <p:nvPicPr>
              <p:cNvPr id="52" name="Picture 6" descr="Related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4239" y="2006501"/>
                <a:ext cx="523221" cy="468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6" descr="Related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7480" y="2006501"/>
                <a:ext cx="523221" cy="468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6" descr="Related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0211" y="2006501"/>
                <a:ext cx="523221" cy="468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46FDD-D488-46C1-8BCD-61AAEC000383}"/>
                </a:ext>
              </a:extLst>
            </p:cNvPr>
            <p:cNvSpPr txBox="1"/>
            <p:nvPr/>
          </p:nvSpPr>
          <p:spPr>
            <a:xfrm>
              <a:off x="425707" y="4260738"/>
              <a:ext cx="25882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2400" b="1" i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mn-MN" b="1" i="1" dirty="0">
                  <a:solidFill>
                    <a:srgbClr val="002060"/>
                  </a:solidFill>
                  <a:cs typeface="Arial" panose="020B0604020202020204" pitchFamily="34" charset="0"/>
                </a:rPr>
                <a:t>АЧАА ТЭЭВЭРЛЭЛТ</a:t>
              </a:r>
              <a:endParaRPr lang="en-US" b="1" i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100" y="2540629"/>
            <a:ext cx="2588243" cy="742844"/>
            <a:chOff x="453435" y="2846384"/>
            <a:chExt cx="2588243" cy="742844"/>
          </a:xfrm>
        </p:grpSpPr>
        <p:grpSp>
          <p:nvGrpSpPr>
            <p:cNvPr id="46" name="Group 45"/>
            <p:cNvGrpSpPr/>
            <p:nvPr/>
          </p:nvGrpSpPr>
          <p:grpSpPr>
            <a:xfrm>
              <a:off x="1063996" y="2846384"/>
              <a:ext cx="1289900" cy="402773"/>
              <a:chOff x="3039013" y="2020153"/>
              <a:chExt cx="1289900" cy="402773"/>
            </a:xfrm>
          </p:grpSpPr>
          <p:pic>
            <p:nvPicPr>
              <p:cNvPr id="47" name="Picture 10" descr="Image result for passenger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0033" y="2020156"/>
                <a:ext cx="391239" cy="391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0" descr="Image result for passenger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7674" y="2020153"/>
                <a:ext cx="391239" cy="391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10" descr="Image result for passenger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2218" y="2020157"/>
                <a:ext cx="391239" cy="391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10" descr="Image result for passenger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013" y="2031687"/>
                <a:ext cx="391239" cy="391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1346FDD-D488-46C1-8BCD-61AAEC000383}"/>
                </a:ext>
              </a:extLst>
            </p:cNvPr>
            <p:cNvSpPr txBox="1"/>
            <p:nvPr/>
          </p:nvSpPr>
          <p:spPr>
            <a:xfrm>
              <a:off x="453435" y="3219896"/>
              <a:ext cx="25882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mn-MN" b="1" i="1" dirty="0">
                  <a:solidFill>
                    <a:srgbClr val="002060"/>
                  </a:solidFill>
                  <a:cs typeface="Arial" panose="020B0604020202020204" pitchFamily="34" charset="0"/>
                </a:rPr>
                <a:t>ЗОРЧИГЧ ТЭЭВЭРЛЭЛТ</a:t>
              </a:r>
              <a:endParaRPr lang="en-US" b="1" i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-94000" y="4817659"/>
            <a:ext cx="2588243" cy="791445"/>
            <a:chOff x="466432" y="5490576"/>
            <a:chExt cx="2588243" cy="79144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1346FDD-D488-46C1-8BCD-61AAEC000383}"/>
                </a:ext>
              </a:extLst>
            </p:cNvPr>
            <p:cNvSpPr txBox="1"/>
            <p:nvPr/>
          </p:nvSpPr>
          <p:spPr>
            <a:xfrm>
              <a:off x="466432" y="5912689"/>
              <a:ext cx="25882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mn-MN" b="1" i="1" dirty="0">
                  <a:solidFill>
                    <a:srgbClr val="002060"/>
                  </a:solidFill>
                  <a:cs typeface="Arial" panose="020B0604020202020204" pitchFamily="34" charset="0"/>
                </a:rPr>
                <a:t> САЛБАРЫН ОРЛОГО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000976" y="5490576"/>
              <a:ext cx="1474925" cy="530225"/>
              <a:chOff x="8762298" y="3100098"/>
              <a:chExt cx="1474925" cy="530225"/>
            </a:xfrm>
            <a:solidFill>
              <a:schemeClr val="bg1">
                <a:lumMod val="65000"/>
              </a:schemeClr>
            </a:solidFill>
          </p:grpSpPr>
          <p:pic>
            <p:nvPicPr>
              <p:cNvPr id="59" name="Picture 12" descr="Related imag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2298" y="3100098"/>
                <a:ext cx="530225" cy="530225"/>
              </a:xfrm>
              <a:prstGeom prst="rect">
                <a:avLst/>
              </a:prstGeom>
              <a:grpFill/>
            </p:spPr>
          </p:pic>
          <p:pic>
            <p:nvPicPr>
              <p:cNvPr id="60" name="Picture 12" descr="Related imag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33553" y="3100098"/>
                <a:ext cx="530225" cy="530225"/>
              </a:xfrm>
              <a:prstGeom prst="rect">
                <a:avLst/>
              </a:prstGeom>
              <a:grpFill/>
            </p:spPr>
          </p:pic>
          <p:pic>
            <p:nvPicPr>
              <p:cNvPr id="61" name="Picture 12" descr="Related imag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6998" y="3100098"/>
                <a:ext cx="530225" cy="530225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62" name="Up Arrow 61"/>
          <p:cNvSpPr/>
          <p:nvPr/>
        </p:nvSpPr>
        <p:spPr>
          <a:xfrm>
            <a:off x="8983602" y="2836194"/>
            <a:ext cx="274979" cy="314647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>
            <a:off x="11011465" y="2864010"/>
            <a:ext cx="274979" cy="314647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9030281" y="4048299"/>
            <a:ext cx="274979" cy="314647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Up Arrow 64"/>
          <p:cNvSpPr/>
          <p:nvPr/>
        </p:nvSpPr>
        <p:spPr>
          <a:xfrm>
            <a:off x="6767893" y="4054616"/>
            <a:ext cx="274979" cy="314647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Up Arrow 65"/>
          <p:cNvSpPr/>
          <p:nvPr/>
        </p:nvSpPr>
        <p:spPr>
          <a:xfrm rot="10800000">
            <a:off x="6754093" y="2841113"/>
            <a:ext cx="274979" cy="314647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 Arrow 66"/>
          <p:cNvSpPr/>
          <p:nvPr/>
        </p:nvSpPr>
        <p:spPr>
          <a:xfrm rot="10800000">
            <a:off x="11055385" y="4057425"/>
            <a:ext cx="274979" cy="314647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2506717" y="2451430"/>
            <a:ext cx="1983" cy="3248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772217" y="3283344"/>
            <a:ext cx="10321853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768748" y="4589374"/>
            <a:ext cx="10321853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89679" y="6049326"/>
            <a:ext cx="11282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Бүх төрлийн тээврээр тээсэн ачаа 2019 онд </a:t>
            </a:r>
            <a:r>
              <a:rPr lang="mn-MN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</a:t>
            </a:r>
            <a:r>
              <a:rPr lang="mn-MN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тонн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зорчигчид давхардсан тоогоор </a:t>
            </a:r>
            <a:r>
              <a:rPr lang="mn-MN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</a:t>
            </a:r>
            <a:r>
              <a:rPr lang="mn-MN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lang="mn-MN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болж, өмнөх оноос тээсэн ачаа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 тонноор өсөж, зорчигчид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mn-MN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(12,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хүнээр буурсан байна.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65A4941-0DDD-4C29-9B17-D80881BF6F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01" y="876304"/>
            <a:ext cx="1844162" cy="140423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73" name="Straight Connector 72"/>
          <p:cNvCxnSpPr/>
          <p:nvPr/>
        </p:nvCxnSpPr>
        <p:spPr>
          <a:xfrm flipH="1">
            <a:off x="5178954" y="2408888"/>
            <a:ext cx="1983" cy="3248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7391206" y="2425089"/>
            <a:ext cx="1983" cy="3248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9672104" y="2391573"/>
            <a:ext cx="1983" cy="3248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1438655" y="4720204"/>
            <a:ext cx="4572000" cy="892552"/>
            <a:chOff x="7899188" y="3771406"/>
            <a:chExt cx="4572000" cy="892552"/>
          </a:xfrm>
        </p:grpSpPr>
        <p:sp>
          <p:nvSpPr>
            <p:cNvPr id="82" name="Rectangle 81"/>
            <p:cNvSpPr/>
            <p:nvPr/>
          </p:nvSpPr>
          <p:spPr>
            <a:xfrm>
              <a:off x="7899188" y="3771406"/>
              <a:ext cx="4572000" cy="8925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mn-MN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ru-RU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mn-MN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mn-MN" sz="14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их наяд</a:t>
              </a:r>
              <a:r>
                <a:rPr lang="ru-RU" sz="14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төгрөг</a:t>
              </a:r>
              <a:endParaRPr lang="mn-MN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mn-MN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14,</a:t>
              </a:r>
              <a:r>
                <a:rPr lang="en-US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2%</a:t>
              </a:r>
              <a:endPara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Up Arrow 82"/>
            <p:cNvSpPr/>
            <p:nvPr/>
          </p:nvSpPr>
          <p:spPr>
            <a:xfrm>
              <a:off x="10820713" y="4258951"/>
              <a:ext cx="274979" cy="314647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50462" y="3557188"/>
            <a:ext cx="4572000" cy="892552"/>
            <a:chOff x="7899188" y="3771406"/>
            <a:chExt cx="4572000" cy="892552"/>
          </a:xfrm>
        </p:grpSpPr>
        <p:sp>
          <p:nvSpPr>
            <p:cNvPr id="85" name="Rectangle 84"/>
            <p:cNvSpPr/>
            <p:nvPr/>
          </p:nvSpPr>
          <p:spPr>
            <a:xfrm>
              <a:off x="7899188" y="3771406"/>
              <a:ext cx="4572000" cy="8925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mn-MN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69</a:t>
              </a:r>
              <a:r>
                <a:rPr lang="ru-RU" sz="2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mn-MN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mn-MN" sz="14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сая тонн</a:t>
              </a:r>
            </a:p>
            <a:p>
              <a:pPr algn="ctr"/>
              <a:r>
                <a:rPr lang="mn-MN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1,7</a:t>
              </a:r>
              <a:r>
                <a:rPr lang="en-US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Up Arrow 85"/>
            <p:cNvSpPr/>
            <p:nvPr/>
          </p:nvSpPr>
          <p:spPr>
            <a:xfrm>
              <a:off x="10800543" y="4243198"/>
              <a:ext cx="274979" cy="314647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1450462" y="235096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mn-MN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хүн</a:t>
            </a:r>
          </a:p>
          <a:p>
            <a:pPr algn="ctr"/>
            <a:r>
              <a:rPr lang="mn-MN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12,2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Up Arrow 89"/>
          <p:cNvSpPr/>
          <p:nvPr/>
        </p:nvSpPr>
        <p:spPr>
          <a:xfrm rot="10800000">
            <a:off x="4320099" y="2862272"/>
            <a:ext cx="274979" cy="314647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1346FDD-D488-46C1-8BCD-61AAEC000383}"/>
              </a:ext>
            </a:extLst>
          </p:cNvPr>
          <p:cNvSpPr txBox="1"/>
          <p:nvPr/>
        </p:nvSpPr>
        <p:spPr>
          <a:xfrm>
            <a:off x="2531736" y="1951889"/>
            <a:ext cx="25882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b="1" i="1" dirty="0">
                <a:solidFill>
                  <a:srgbClr val="002060"/>
                </a:solidFill>
                <a:cs typeface="Arial" panose="020B0604020202020204" pitchFamily="34" charset="0"/>
              </a:rPr>
              <a:t>НИЙТ ТЭЭВЭРЛЭЛТ</a:t>
            </a:r>
            <a:endParaRPr lang="en-US" b="1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2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77441" y="1061809"/>
            <a:ext cx="6799810" cy="3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kumimoji="0" lang="en-US" altLang="en-US" sz="40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1038" y="1739193"/>
            <a:ext cx="2352999" cy="40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altLang="en-US" sz="1400" b="1" dirty="0" smtClean="0">
                <a:solidFill>
                  <a:srgbClr val="385723"/>
                </a:solidFill>
                <a:latin typeface="&amp;quot"/>
              </a:rPr>
              <a:t>СУУДЛЫН АВТОМАШИН</a:t>
            </a:r>
            <a:endParaRPr kumimoji="0" lang="en-US" altLang="en-US" sz="2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61068" y="2900801"/>
            <a:ext cx="2351115" cy="40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altLang="en-US" sz="1400" b="1" dirty="0" smtClean="0">
                <a:solidFill>
                  <a:srgbClr val="385723"/>
                </a:solidFill>
                <a:latin typeface="&amp;quot"/>
              </a:rPr>
              <a:t>ТУСГАЙ ЗОРИУЛАЛТЫН</a:t>
            </a:r>
            <a:endParaRPr kumimoji="0" lang="en-US" altLang="en-US" sz="2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1409" y="1739192"/>
            <a:ext cx="1180408" cy="40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altLang="en-US" sz="1400" b="1" dirty="0" smtClean="0">
                <a:solidFill>
                  <a:srgbClr val="385723"/>
                </a:solidFill>
                <a:latin typeface="&amp;quot"/>
              </a:rPr>
              <a:t>АВТОБУС</a:t>
            </a:r>
            <a:endParaRPr kumimoji="0" lang="en-US" altLang="en-US" sz="2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55921" y="2900800"/>
            <a:ext cx="1180408" cy="40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altLang="en-US" sz="1400" b="1" dirty="0" smtClean="0">
                <a:solidFill>
                  <a:srgbClr val="385723"/>
                </a:solidFill>
                <a:latin typeface="&amp;quot"/>
              </a:rPr>
              <a:t>АЧААНЫ</a:t>
            </a:r>
            <a:endParaRPr kumimoji="0" lang="en-US" altLang="en-US" sz="2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ru-RU" sz="20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БҮРТГЭЛТЭЙ ТЭЭВРИЙН ХЭРЭГСЭЛ, АВТОМАШИНЫ ТОО, 2019</a:t>
              </a:r>
            </a:p>
            <a:p>
              <a:pPr algn="r">
                <a:spcAft>
                  <a:spcPts val="1200"/>
                </a:spcAft>
              </a:pPr>
              <a:endParaRPr lang="mn-MN" sz="20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93141" y="2078590"/>
            <a:ext cx="1211884" cy="5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altLang="en-US" sz="2000" b="1" dirty="0" smtClean="0">
                <a:solidFill>
                  <a:srgbClr val="385723"/>
                </a:solidFill>
                <a:latin typeface="&amp;quot"/>
              </a:rPr>
              <a:t>671 749</a:t>
            </a:r>
            <a:endParaRPr kumimoji="0" lang="en-US" altLang="en-US" sz="40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40212" y="3210255"/>
            <a:ext cx="1211884" cy="5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altLang="en-US" sz="2000" b="1" dirty="0" smtClean="0">
                <a:solidFill>
                  <a:srgbClr val="385723"/>
                </a:solidFill>
                <a:latin typeface="&amp;quot"/>
              </a:rPr>
              <a:t>13 644</a:t>
            </a:r>
            <a:endParaRPr kumimoji="0" lang="en-US" altLang="en-US" sz="40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81125" y="2076824"/>
            <a:ext cx="1211884" cy="5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altLang="en-US" sz="2000" b="1" dirty="0" smtClean="0">
                <a:solidFill>
                  <a:srgbClr val="385723"/>
                </a:solidFill>
                <a:latin typeface="&amp;quot"/>
              </a:rPr>
              <a:t>20 103</a:t>
            </a:r>
            <a:endParaRPr kumimoji="0" lang="en-US" altLang="en-US" sz="40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55921" y="3210255"/>
            <a:ext cx="1211884" cy="5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altLang="en-US" sz="2000" b="1" dirty="0" smtClean="0">
                <a:solidFill>
                  <a:srgbClr val="385723"/>
                </a:solidFill>
                <a:latin typeface="&amp;quot"/>
              </a:rPr>
              <a:t>204 185</a:t>
            </a:r>
            <a:endParaRPr kumimoji="0" lang="en-US" altLang="en-US" sz="40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029" y="1392355"/>
            <a:ext cx="11516973" cy="5529284"/>
            <a:chOff x="1229" y="1277324"/>
            <a:chExt cx="11516973" cy="5529284"/>
          </a:xfrm>
        </p:grpSpPr>
        <p:grpSp>
          <p:nvGrpSpPr>
            <p:cNvPr id="19" name="Group 18"/>
            <p:cNvGrpSpPr/>
            <p:nvPr/>
          </p:nvGrpSpPr>
          <p:grpSpPr>
            <a:xfrm>
              <a:off x="1229" y="1277324"/>
              <a:ext cx="11516973" cy="5529284"/>
              <a:chOff x="1229" y="1277324"/>
              <a:chExt cx="11516973" cy="5529284"/>
            </a:xfrm>
          </p:grpSpPr>
          <p:pic>
            <p:nvPicPr>
              <p:cNvPr id="1026" name="Picture 2" descr="http://1212.mn/img/transportation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" y="1277324"/>
                <a:ext cx="9113443" cy="55292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1212.mn/img/transportation2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65" t="81431" r="653" b="7544"/>
              <a:stretch/>
            </p:blipFill>
            <p:spPr bwMode="auto">
              <a:xfrm>
                <a:off x="9045934" y="5782732"/>
                <a:ext cx="618067" cy="609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1212.mn/img/transportation2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65" t="81431" r="653" b="7544"/>
              <a:stretch/>
            </p:blipFill>
            <p:spPr bwMode="auto">
              <a:xfrm>
                <a:off x="9664001" y="5782208"/>
                <a:ext cx="618067" cy="609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1212.mn/img/transportation2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65" t="81431" r="653" b="7544"/>
              <a:stretch/>
            </p:blipFill>
            <p:spPr bwMode="auto">
              <a:xfrm>
                <a:off x="10282068" y="5782208"/>
                <a:ext cx="618067" cy="609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1212.mn/img/transportation2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65" t="81431" r="653" b="7544"/>
              <a:stretch/>
            </p:blipFill>
            <p:spPr bwMode="auto">
              <a:xfrm>
                <a:off x="10900135" y="5782208"/>
                <a:ext cx="618067" cy="609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8978" y="5229758"/>
              <a:ext cx="1175001" cy="70662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104886" y="4299424"/>
            <a:ext cx="1531262" cy="839455"/>
            <a:chOff x="9104886" y="4299424"/>
            <a:chExt cx="1531262" cy="839455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9244778" y="4299424"/>
              <a:ext cx="1222229" cy="40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126960" rIns="91440" bIns="63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mn-MN" altLang="en-US" sz="1400" b="1" dirty="0" smtClean="0">
                  <a:solidFill>
                    <a:srgbClr val="385723"/>
                  </a:solidFill>
                  <a:latin typeface="&amp;quot"/>
                </a:rPr>
                <a:t>МОТОЦИКЛ</a:t>
              </a:r>
              <a:endParaRPr kumimoji="0" lang="en-US" altLang="en-US" sz="2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9104886" y="4707167"/>
              <a:ext cx="150201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413919" y="4638803"/>
              <a:ext cx="1222229" cy="500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126960" rIns="91440" bIns="63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mn-MN" altLang="en-US" sz="2000" b="1" dirty="0" smtClean="0">
                  <a:solidFill>
                    <a:srgbClr val="385723"/>
                  </a:solidFill>
                  <a:latin typeface="&amp;quot"/>
                </a:rPr>
                <a:t>46 998</a:t>
              </a:r>
              <a:endParaRPr kumimoji="0" lang="en-US" altLang="en-US" sz="40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98666" y="972674"/>
            <a:ext cx="3768464" cy="934824"/>
            <a:chOff x="8043833" y="4224782"/>
            <a:chExt cx="3768464" cy="934824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043833" y="4224782"/>
              <a:ext cx="3768464" cy="469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126960" rIns="91440" bIns="63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mn-MN" altLang="en-US" b="1" dirty="0" smtClean="0">
                  <a:solidFill>
                    <a:srgbClr val="385723"/>
                  </a:solidFill>
                  <a:latin typeface="&amp;quot"/>
                </a:rPr>
                <a:t>НИЙТ ТЭЭВРИЙН ХЭРЭГСЭЛ</a:t>
              </a:r>
              <a:endParaRPr kumimoji="0" lang="en-US" altLang="en-US" sz="3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9104886" y="4707167"/>
              <a:ext cx="1502015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9090825" y="4597974"/>
              <a:ext cx="1778457" cy="56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126960" rIns="91440" bIns="63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mn-MN" altLang="en-US" sz="2400" b="1" dirty="0" smtClean="0">
                  <a:solidFill>
                    <a:srgbClr val="385723"/>
                  </a:solidFill>
                  <a:latin typeface="&amp;quot"/>
                </a:rPr>
                <a:t>1 049 474</a:t>
              </a:r>
              <a:endParaRPr kumimoji="0" lang="en-US" altLang="en-US" sz="48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663586" y="2185371"/>
            <a:ext cx="1670188" cy="836209"/>
            <a:chOff x="9046720" y="4313241"/>
            <a:chExt cx="1747965" cy="836209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9046720" y="4313241"/>
              <a:ext cx="1747965" cy="438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126960" rIns="91440" bIns="63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mn-MN" altLang="en-US" sz="1600" b="1" dirty="0" smtClean="0">
                  <a:solidFill>
                    <a:srgbClr val="385723"/>
                  </a:solidFill>
                  <a:latin typeface="&amp;quot"/>
                </a:rPr>
                <a:t>АВТОМАШИН</a:t>
              </a:r>
              <a:endParaRPr kumimoji="0" lang="en-US" altLang="en-US" sz="27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9104886" y="4707167"/>
              <a:ext cx="1502015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9175719" y="4587818"/>
              <a:ext cx="1426930" cy="56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126960" rIns="91440" bIns="6348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mn-MN" altLang="en-US" sz="2400" b="1" dirty="0" smtClean="0">
                  <a:solidFill>
                    <a:srgbClr val="385723"/>
                  </a:solidFill>
                  <a:latin typeface="&amp;quot"/>
                </a:rPr>
                <a:t>940 221</a:t>
              </a:r>
              <a:endParaRPr kumimoji="0" lang="en-US" altLang="en-US" sz="48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6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" name="Chart 18">
            <a:extLst>
              <a:ext uri="{FF2B5EF4-FFF2-40B4-BE49-F238E27FC236}">
                <a16:creationId xmlns:a16="http://schemas.microsoft.com/office/drawing/2014/main" id="{68DDD53B-358D-40BB-9202-BA3B0D26C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200373"/>
              </p:ext>
            </p:extLst>
          </p:nvPr>
        </p:nvGraphicFramePr>
        <p:xfrm>
          <a:off x="720801" y="1903616"/>
          <a:ext cx="5243745" cy="301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3" name="Rectangle 20">
            <a:extLst>
              <a:ext uri="{FF2B5EF4-FFF2-40B4-BE49-F238E27FC236}">
                <a16:creationId xmlns:a16="http://schemas.microsoft.com/office/drawing/2014/main" id="{FC249F88-AD7C-4ED8-BC4B-E6EDE1A6EE0F}"/>
              </a:ext>
            </a:extLst>
          </p:cNvPr>
          <p:cNvSpPr/>
          <p:nvPr/>
        </p:nvSpPr>
        <p:spPr>
          <a:xfrm>
            <a:off x="1155517" y="4828517"/>
            <a:ext cx="4680000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84" name="Group 36">
            <a:extLst>
              <a:ext uri="{FF2B5EF4-FFF2-40B4-BE49-F238E27FC236}">
                <a16:creationId xmlns:a16="http://schemas.microsoft.com/office/drawing/2014/main" id="{709FBB80-D737-480F-B75D-875010D0446F}"/>
              </a:ext>
            </a:extLst>
          </p:cNvPr>
          <p:cNvGrpSpPr/>
          <p:nvPr/>
        </p:nvGrpSpPr>
        <p:grpSpPr>
          <a:xfrm>
            <a:off x="1214897" y="4972899"/>
            <a:ext cx="4561240" cy="322848"/>
            <a:chOff x="661796" y="4869538"/>
            <a:chExt cx="3798658" cy="322848"/>
          </a:xfrm>
        </p:grpSpPr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3BD4106F-9191-4955-8916-DDFB21925A46}"/>
                </a:ext>
              </a:extLst>
            </p:cNvPr>
            <p:cNvSpPr txBox="1"/>
            <p:nvPr/>
          </p:nvSpPr>
          <p:spPr>
            <a:xfrm>
              <a:off x="661796" y="4869538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0C8AC009-5E38-44EA-80FB-AC1659BE7786}"/>
                </a:ext>
              </a:extLst>
            </p:cNvPr>
            <p:cNvSpPr txBox="1"/>
            <p:nvPr/>
          </p:nvSpPr>
          <p:spPr>
            <a:xfrm>
              <a:off x="1311356" y="4872553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9CE2713D-66DC-4337-8906-696A5D74291C}"/>
                </a:ext>
              </a:extLst>
            </p:cNvPr>
            <p:cNvSpPr txBox="1"/>
            <p:nvPr/>
          </p:nvSpPr>
          <p:spPr>
            <a:xfrm>
              <a:off x="1960916" y="4875566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5ABB6734-354A-4671-A0E4-0B5EF35504A7}"/>
                </a:ext>
              </a:extLst>
            </p:cNvPr>
            <p:cNvSpPr txBox="1"/>
            <p:nvPr/>
          </p:nvSpPr>
          <p:spPr>
            <a:xfrm>
              <a:off x="2610476" y="4878581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A74C4DE0-FDE3-46F4-B818-BD0A93B17143}"/>
                </a:ext>
              </a:extLst>
            </p:cNvPr>
            <p:cNvSpPr txBox="1"/>
            <p:nvPr/>
          </p:nvSpPr>
          <p:spPr>
            <a:xfrm>
              <a:off x="3260036" y="4881594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AB473109-FA86-4CCA-A086-4D266D42B230}"/>
                </a:ext>
              </a:extLst>
            </p:cNvPr>
            <p:cNvSpPr txBox="1"/>
            <p:nvPr/>
          </p:nvSpPr>
          <p:spPr>
            <a:xfrm>
              <a:off x="3909596" y="4884609"/>
              <a:ext cx="5508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06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8" name="Rounded Rectangle 46">
            <a:extLst>
              <a:ext uri="{FF2B5EF4-FFF2-40B4-BE49-F238E27FC236}">
                <a16:creationId xmlns:a16="http://schemas.microsoft.com/office/drawing/2014/main" id="{34F02F26-BEB8-4B11-8172-A475E1283B0B}"/>
              </a:ext>
            </a:extLst>
          </p:cNvPr>
          <p:cNvSpPr/>
          <p:nvPr/>
        </p:nvSpPr>
        <p:spPr>
          <a:xfrm>
            <a:off x="9260280" y="3359168"/>
            <a:ext cx="2268000" cy="37978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0F9AEF9B-E0F5-46B5-9F1E-258AC7516968}"/>
              </a:ext>
            </a:extLst>
          </p:cNvPr>
          <p:cNvSpPr txBox="1"/>
          <p:nvPr/>
        </p:nvSpPr>
        <p:spPr>
          <a:xfrm>
            <a:off x="6701044" y="3839281"/>
            <a:ext cx="19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572</a:t>
            </a:r>
            <a:r>
              <a:rPr lang="mn-MN" altLang="ko-K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926</a:t>
            </a:r>
            <a:endParaRPr lang="ko-KR" altLang="en-US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755C9DE7-DF91-42B2-B71F-D9FB104889A1}"/>
              </a:ext>
            </a:extLst>
          </p:cNvPr>
          <p:cNvSpPr txBox="1"/>
          <p:nvPr/>
        </p:nvSpPr>
        <p:spPr>
          <a:xfrm>
            <a:off x="6455544" y="3379784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1" name="Rounded Rectangle 50">
            <a:extLst>
              <a:ext uri="{FF2B5EF4-FFF2-40B4-BE49-F238E27FC236}">
                <a16:creationId xmlns:a16="http://schemas.microsoft.com/office/drawing/2014/main" id="{E65C666E-AE7E-47A2-A83D-8CF2725ABF1C}"/>
              </a:ext>
            </a:extLst>
          </p:cNvPr>
          <p:cNvSpPr/>
          <p:nvPr/>
        </p:nvSpPr>
        <p:spPr>
          <a:xfrm>
            <a:off x="6622544" y="3379784"/>
            <a:ext cx="2268000" cy="379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5F5C9F70-AE37-4A6C-B2BD-EA4B3D82932D}"/>
              </a:ext>
            </a:extLst>
          </p:cNvPr>
          <p:cNvSpPr txBox="1"/>
          <p:nvPr/>
        </p:nvSpPr>
        <p:spPr>
          <a:xfrm>
            <a:off x="9381544" y="3816022"/>
            <a:ext cx="19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</a:t>
            </a:r>
            <a:r>
              <a:rPr lang="mn-MN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8B7B97C7-B822-4599-9AA5-E2FEADB170E7}"/>
              </a:ext>
            </a:extLst>
          </p:cNvPr>
          <p:cNvSpPr txBox="1"/>
          <p:nvPr/>
        </p:nvSpPr>
        <p:spPr>
          <a:xfrm>
            <a:off x="7391915" y="1309033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8BC00925-BC72-4EDD-8723-3EEC57B3282B}"/>
              </a:ext>
            </a:extLst>
          </p:cNvPr>
          <p:cNvSpPr txBox="1"/>
          <p:nvPr/>
        </p:nvSpPr>
        <p:spPr>
          <a:xfrm>
            <a:off x="6736715" y="3384008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НИЙСЛЭЛ 54</a:t>
            </a:r>
            <a:r>
              <a:rPr lang="en-US" altLang="ko-K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.7%</a:t>
            </a:r>
            <a:endParaRPr lang="ko-KR" altLang="en-US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36E6F371-92A7-40AF-8C82-29572F45A8A9}"/>
              </a:ext>
            </a:extLst>
          </p:cNvPr>
          <p:cNvSpPr txBox="1"/>
          <p:nvPr/>
        </p:nvSpPr>
        <p:spPr>
          <a:xfrm>
            <a:off x="9260279" y="3379783"/>
            <a:ext cx="2267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ОРОН НУТАГ</a:t>
            </a:r>
            <a:r>
              <a:rPr lang="en-US" altLang="ko-K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45.3%</a:t>
            </a:r>
            <a:endParaRPr lang="ko-KR" altLang="en-US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FB3A7FEB-1960-4D9D-86FE-2140EBBB41E6}"/>
              </a:ext>
            </a:extLst>
          </p:cNvPr>
          <p:cNvSpPr/>
          <p:nvPr/>
        </p:nvSpPr>
        <p:spPr>
          <a:xfrm>
            <a:off x="6745615" y="1373007"/>
            <a:ext cx="4722096" cy="135100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 бүртгэлтэй тээврийн хэрэгсэл</a:t>
            </a:r>
          </a:p>
          <a:p>
            <a:r>
              <a:rPr lang="mn-MN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mn-MN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1 04</a:t>
            </a:r>
            <a:r>
              <a:rPr lang="en-US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r>
              <a:rPr 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ko-KR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E82A1-F2BE-4ADA-9998-214EAEAB72DB}"/>
              </a:ext>
            </a:extLst>
          </p:cNvPr>
          <p:cNvSpPr txBox="1"/>
          <p:nvPr/>
        </p:nvSpPr>
        <p:spPr>
          <a:xfrm>
            <a:off x="2325577" y="3318227"/>
            <a:ext cx="106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54.7%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ru-RU" sz="24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БҮРТГЭЛТЭЙ ТЭЭВРИЙН 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ХЭРЭГСЭЛ</a:t>
              </a:r>
              <a:r>
                <a:rPr lang="en-US" sz="24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,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2019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он</a:t>
              </a:r>
              <a:endParaRPr lang="ru-RU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15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Straight Connector 45">
            <a:extLst>
              <a:ext uri="{FF2B5EF4-FFF2-40B4-BE49-F238E27FC236}">
                <a16:creationId xmlns:a16="http://schemas.microsoft.com/office/drawing/2014/main" id="{2DCA2DB5-65A4-4CEB-A3EC-6B3540831919}"/>
              </a:ext>
            </a:extLst>
          </p:cNvPr>
          <p:cNvCxnSpPr>
            <a:cxnSpLocks/>
          </p:cNvCxnSpPr>
          <p:nvPr/>
        </p:nvCxnSpPr>
        <p:spPr>
          <a:xfrm flipV="1">
            <a:off x="6336146" y="2437414"/>
            <a:ext cx="4966092" cy="45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49">
            <a:extLst>
              <a:ext uri="{FF2B5EF4-FFF2-40B4-BE49-F238E27FC236}">
                <a16:creationId xmlns:a16="http://schemas.microsoft.com/office/drawing/2014/main" id="{938DB1D8-A4AD-45C3-A694-47F78517AADB}"/>
              </a:ext>
            </a:extLst>
          </p:cNvPr>
          <p:cNvSpPr/>
          <p:nvPr/>
        </p:nvSpPr>
        <p:spPr>
          <a:xfrm>
            <a:off x="6229052" y="1899467"/>
            <a:ext cx="1543781" cy="551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4" name="Straight Connector 51">
            <a:extLst>
              <a:ext uri="{FF2B5EF4-FFF2-40B4-BE49-F238E27FC236}">
                <a16:creationId xmlns:a16="http://schemas.microsoft.com/office/drawing/2014/main" id="{E719EDCE-AFB4-415D-A8E6-A2FC7CB6A0F2}"/>
              </a:ext>
            </a:extLst>
          </p:cNvPr>
          <p:cNvCxnSpPr>
            <a:cxnSpLocks/>
          </p:cNvCxnSpPr>
          <p:nvPr/>
        </p:nvCxnSpPr>
        <p:spPr>
          <a:xfrm flipV="1">
            <a:off x="6694237" y="3082549"/>
            <a:ext cx="4608000" cy="1455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52">
            <a:extLst>
              <a:ext uri="{FF2B5EF4-FFF2-40B4-BE49-F238E27FC236}">
                <a16:creationId xmlns:a16="http://schemas.microsoft.com/office/drawing/2014/main" id="{8F96DADC-6A88-4668-AABE-39754CFD91D3}"/>
              </a:ext>
            </a:extLst>
          </p:cNvPr>
          <p:cNvGrpSpPr/>
          <p:nvPr/>
        </p:nvGrpSpPr>
        <p:grpSpPr>
          <a:xfrm>
            <a:off x="7722735" y="2574885"/>
            <a:ext cx="3437712" cy="707108"/>
            <a:chOff x="6284232" y="2411756"/>
            <a:chExt cx="2776772" cy="707106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FD189F9-3D61-46E5-BA84-465D735C6816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50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Орон нутаг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altLang="ko-KR" sz="133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5 665                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/13.3%	</a:t>
              </a:r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ko-KR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3C035B4-218E-4592-975B-BC6C5A84214C}"/>
                </a:ext>
              </a:extLst>
            </p:cNvPr>
            <p:cNvSpPr txBox="1"/>
            <p:nvPr/>
          </p:nvSpPr>
          <p:spPr>
            <a:xfrm>
              <a:off x="6284232" y="2411756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Нийслэл суудал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78 520       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/8.4%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8" name="Rectangle 58">
            <a:extLst>
              <a:ext uri="{FF2B5EF4-FFF2-40B4-BE49-F238E27FC236}">
                <a16:creationId xmlns:a16="http://schemas.microsoft.com/office/drawing/2014/main" id="{58095CA5-9D17-4D81-8520-CA425C7E8720}"/>
              </a:ext>
            </a:extLst>
          </p:cNvPr>
          <p:cNvSpPr/>
          <p:nvPr/>
        </p:nvSpPr>
        <p:spPr>
          <a:xfrm>
            <a:off x="6229053" y="2574883"/>
            <a:ext cx="154378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5B7B889-1362-41A8-A053-A8D4CF972ACF}"/>
              </a:ext>
            </a:extLst>
          </p:cNvPr>
          <p:cNvSpPr txBox="1"/>
          <p:nvPr/>
        </p:nvSpPr>
        <p:spPr>
          <a:xfrm>
            <a:off x="6530108" y="1972271"/>
            <a:ext cx="153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Суудал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7AC8B96-BC29-4E6A-8A52-98D5774FEF00}"/>
              </a:ext>
            </a:extLst>
          </p:cNvPr>
          <p:cNvSpPr txBox="1"/>
          <p:nvPr/>
        </p:nvSpPr>
        <p:spPr>
          <a:xfrm>
            <a:off x="6834678" y="2640497"/>
            <a:ext cx="116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Ачаа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71" name="Straight Connector 65">
            <a:extLst>
              <a:ext uri="{FF2B5EF4-FFF2-40B4-BE49-F238E27FC236}">
                <a16:creationId xmlns:a16="http://schemas.microsoft.com/office/drawing/2014/main" id="{C7058AB9-BBFD-4229-B9F4-24DB9ED060B4}"/>
              </a:ext>
            </a:extLst>
          </p:cNvPr>
          <p:cNvCxnSpPr/>
          <p:nvPr/>
        </p:nvCxnSpPr>
        <p:spPr>
          <a:xfrm flipV="1">
            <a:off x="6694237" y="3737491"/>
            <a:ext cx="4608000" cy="9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66">
            <a:extLst>
              <a:ext uri="{FF2B5EF4-FFF2-40B4-BE49-F238E27FC236}">
                <a16:creationId xmlns:a16="http://schemas.microsoft.com/office/drawing/2014/main" id="{FC1AFEEB-1B39-4441-A404-944B955605E8}"/>
              </a:ext>
            </a:extLst>
          </p:cNvPr>
          <p:cNvGrpSpPr/>
          <p:nvPr/>
        </p:nvGrpSpPr>
        <p:grpSpPr>
          <a:xfrm>
            <a:off x="7722736" y="3223007"/>
            <a:ext cx="3437709" cy="504169"/>
            <a:chOff x="6324699" y="2409576"/>
            <a:chExt cx="2736305" cy="504167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4588279-1C55-499C-B9A2-5781F84B30AD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Орон нутаг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8 840                      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/0.2%</a:t>
              </a:r>
              <a:endParaRPr lang="ko-KR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C8104C76-15FD-47E9-B6BC-C46116CBA186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Нийслэл суудал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11 263           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/0.4%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5" name="Rectangle 69">
            <a:extLst>
              <a:ext uri="{FF2B5EF4-FFF2-40B4-BE49-F238E27FC236}">
                <a16:creationId xmlns:a16="http://schemas.microsoft.com/office/drawing/2014/main" id="{B2AD5E48-6977-4152-9E87-E426E891088C}"/>
              </a:ext>
            </a:extLst>
          </p:cNvPr>
          <p:cNvSpPr/>
          <p:nvPr/>
        </p:nvSpPr>
        <p:spPr>
          <a:xfrm>
            <a:off x="6229053" y="3224796"/>
            <a:ext cx="1543779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6" name="Straight Connector 70">
            <a:extLst>
              <a:ext uri="{FF2B5EF4-FFF2-40B4-BE49-F238E27FC236}">
                <a16:creationId xmlns:a16="http://schemas.microsoft.com/office/drawing/2014/main" id="{1277ACFD-8177-4B1C-B440-1D9FF2DC1B37}"/>
              </a:ext>
            </a:extLst>
          </p:cNvPr>
          <p:cNvCxnSpPr/>
          <p:nvPr/>
        </p:nvCxnSpPr>
        <p:spPr>
          <a:xfrm flipV="1">
            <a:off x="6694237" y="4387405"/>
            <a:ext cx="4608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71">
            <a:extLst>
              <a:ext uri="{FF2B5EF4-FFF2-40B4-BE49-F238E27FC236}">
                <a16:creationId xmlns:a16="http://schemas.microsoft.com/office/drawing/2014/main" id="{C6E6FF8F-09E5-438E-9CDA-63C218854DA9}"/>
              </a:ext>
            </a:extLst>
          </p:cNvPr>
          <p:cNvGrpSpPr/>
          <p:nvPr/>
        </p:nvGrpSpPr>
        <p:grpSpPr>
          <a:xfrm>
            <a:off x="7832435" y="3868753"/>
            <a:ext cx="3378108" cy="504169"/>
            <a:chOff x="6324699" y="2409576"/>
            <a:chExt cx="2736305" cy="504167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D3DC856-8321-4F60-802C-FA616496C52A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Орон нутаг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6 158                    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/0.7%</a:t>
              </a:r>
              <a:endParaRPr lang="ko-KR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5A22D2D4-A408-42E3-9112-FDD7D874602D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Нийслэл суудал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7 486          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/0.8%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0" name="Rectangle 74">
            <a:extLst>
              <a:ext uri="{FF2B5EF4-FFF2-40B4-BE49-F238E27FC236}">
                <a16:creationId xmlns:a16="http://schemas.microsoft.com/office/drawing/2014/main" id="{593BD01B-7070-4FE4-BF41-48242491EFB0}"/>
              </a:ext>
            </a:extLst>
          </p:cNvPr>
          <p:cNvSpPr/>
          <p:nvPr/>
        </p:nvSpPr>
        <p:spPr>
          <a:xfrm>
            <a:off x="6229053" y="3874711"/>
            <a:ext cx="1543777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8878DC9-E2D4-441C-B617-410C7E5529FE}"/>
              </a:ext>
            </a:extLst>
          </p:cNvPr>
          <p:cNvSpPr txBox="1"/>
          <p:nvPr/>
        </p:nvSpPr>
        <p:spPr>
          <a:xfrm>
            <a:off x="6530108" y="3254283"/>
            <a:ext cx="152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Автобус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937AF902-892F-4D21-AF23-01BC0B959C32}"/>
              </a:ext>
            </a:extLst>
          </p:cNvPr>
          <p:cNvSpPr txBox="1"/>
          <p:nvPr/>
        </p:nvSpPr>
        <p:spPr>
          <a:xfrm>
            <a:off x="6871388" y="3931197"/>
            <a:ext cx="96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Тусгай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83" name="Straight Connector 77">
            <a:extLst>
              <a:ext uri="{FF2B5EF4-FFF2-40B4-BE49-F238E27FC236}">
                <a16:creationId xmlns:a16="http://schemas.microsoft.com/office/drawing/2014/main" id="{2B7AB724-59C0-4245-BB33-80B16BE20663}"/>
              </a:ext>
            </a:extLst>
          </p:cNvPr>
          <p:cNvCxnSpPr/>
          <p:nvPr/>
        </p:nvCxnSpPr>
        <p:spPr>
          <a:xfrm flipV="1">
            <a:off x="6694237" y="5037319"/>
            <a:ext cx="4608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 78">
            <a:extLst>
              <a:ext uri="{FF2B5EF4-FFF2-40B4-BE49-F238E27FC236}">
                <a16:creationId xmlns:a16="http://schemas.microsoft.com/office/drawing/2014/main" id="{A08A0825-B829-4CC6-A4FC-5F4F5B2379C7}"/>
              </a:ext>
            </a:extLst>
          </p:cNvPr>
          <p:cNvGrpSpPr/>
          <p:nvPr/>
        </p:nvGrpSpPr>
        <p:grpSpPr>
          <a:xfrm>
            <a:off x="7772835" y="4516774"/>
            <a:ext cx="3387613" cy="504169"/>
            <a:chOff x="6324699" y="2409576"/>
            <a:chExt cx="2736305" cy="504167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CAAB5E4B-4AA5-41F0-A3D6-CB7DF2C3319B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Орон нутаг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3 954                     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/0.4%</a:t>
              </a:r>
              <a:endParaRPr lang="ko-KR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270A33D1-F59C-4DEF-8EEB-817124400883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Нийслэл суудал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2 546          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/0.2%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7" name="Rectangle 81">
            <a:extLst>
              <a:ext uri="{FF2B5EF4-FFF2-40B4-BE49-F238E27FC236}">
                <a16:creationId xmlns:a16="http://schemas.microsoft.com/office/drawing/2014/main" id="{2A290801-FD10-40A6-AEC9-A3803AF7FCF2}"/>
              </a:ext>
            </a:extLst>
          </p:cNvPr>
          <p:cNvSpPr/>
          <p:nvPr/>
        </p:nvSpPr>
        <p:spPr>
          <a:xfrm>
            <a:off x="6229053" y="4524625"/>
            <a:ext cx="1543776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AD4AABE-8E77-4EA8-83D7-9FC94F9A7213}"/>
              </a:ext>
            </a:extLst>
          </p:cNvPr>
          <p:cNvSpPr txBox="1"/>
          <p:nvPr/>
        </p:nvSpPr>
        <p:spPr>
          <a:xfrm>
            <a:off x="6694238" y="4582253"/>
            <a:ext cx="116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Цистерн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4" name="Group 52">
            <a:extLst>
              <a:ext uri="{FF2B5EF4-FFF2-40B4-BE49-F238E27FC236}">
                <a16:creationId xmlns:a16="http://schemas.microsoft.com/office/drawing/2014/main" id="{014B2ACF-D36F-49BB-BE51-0DEB2876AE17}"/>
              </a:ext>
            </a:extLst>
          </p:cNvPr>
          <p:cNvGrpSpPr/>
          <p:nvPr/>
        </p:nvGrpSpPr>
        <p:grpSpPr>
          <a:xfrm>
            <a:off x="6840448" y="1999515"/>
            <a:ext cx="4320000" cy="504169"/>
            <a:chOff x="6324699" y="2409576"/>
            <a:chExt cx="2736305" cy="504167"/>
          </a:xfrm>
          <a:noFill/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80456CD-756E-4331-8527-BDF89C3A6BA1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Орон нутаг 2</a:t>
              </a:r>
              <a:r>
                <a:rPr lang="en-US" altLang="ko-KR" sz="133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51 418                 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 27.2%</a:t>
              </a:r>
              <a:endParaRPr lang="ko-KR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7A9BA3E-BD6E-44F2-830C-65D6C4B3EFAF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974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Нийслэл суудал 4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20 331      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/45.3%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67CA45EB-C9F0-450E-88AC-36E6FA44D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933136"/>
              </p:ext>
            </p:extLst>
          </p:nvPr>
        </p:nvGraphicFramePr>
        <p:xfrm>
          <a:off x="145257" y="2640497"/>
          <a:ext cx="6053992" cy="384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Rectangle 74">
            <a:extLst>
              <a:ext uri="{FF2B5EF4-FFF2-40B4-BE49-F238E27FC236}">
                <a16:creationId xmlns:a16="http://schemas.microsoft.com/office/drawing/2014/main" id="{E956FA0F-3507-47B1-8F58-B8180AC1A99B}"/>
              </a:ext>
            </a:extLst>
          </p:cNvPr>
          <p:cNvSpPr/>
          <p:nvPr/>
        </p:nvSpPr>
        <p:spPr>
          <a:xfrm>
            <a:off x="6229052" y="5188624"/>
            <a:ext cx="1543777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4FD115-C859-412F-B0D4-15AB3BE14257}"/>
              </a:ext>
            </a:extLst>
          </p:cNvPr>
          <p:cNvSpPr txBox="1"/>
          <p:nvPr/>
        </p:nvSpPr>
        <p:spPr>
          <a:xfrm>
            <a:off x="6787069" y="5341286"/>
            <a:ext cx="107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Зүтгүүр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7" name="Straight Connector 45">
            <a:extLst>
              <a:ext uri="{FF2B5EF4-FFF2-40B4-BE49-F238E27FC236}">
                <a16:creationId xmlns:a16="http://schemas.microsoft.com/office/drawing/2014/main" id="{CF5CDD3C-64BF-48E8-93BD-4CD1E64467E8}"/>
              </a:ext>
            </a:extLst>
          </p:cNvPr>
          <p:cNvCxnSpPr>
            <a:cxnSpLocks/>
          </p:cNvCxnSpPr>
          <p:nvPr/>
        </p:nvCxnSpPr>
        <p:spPr>
          <a:xfrm flipV="1">
            <a:off x="6336146" y="5727682"/>
            <a:ext cx="4966092" cy="452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78">
            <a:extLst>
              <a:ext uri="{FF2B5EF4-FFF2-40B4-BE49-F238E27FC236}">
                <a16:creationId xmlns:a16="http://schemas.microsoft.com/office/drawing/2014/main" id="{3E06F483-3697-4C9C-A74F-A7E556EF439C}"/>
              </a:ext>
            </a:extLst>
          </p:cNvPr>
          <p:cNvGrpSpPr/>
          <p:nvPr/>
        </p:nvGrpSpPr>
        <p:grpSpPr>
          <a:xfrm>
            <a:off x="7772834" y="5135346"/>
            <a:ext cx="3387613" cy="504169"/>
            <a:chOff x="6324699" y="2409576"/>
            <a:chExt cx="2736305" cy="50416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0FADF59-CFCC-44E2-87CA-7545E558494A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Орон нутаг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n-MN" altLang="ko-KR" sz="133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lang="en-US" altLang="ko-KR" sz="133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573                  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/1.1%</a:t>
              </a:r>
              <a:endParaRPr lang="ko-KR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DE60B13-9FED-4F68-94CA-EC69BC2A9054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Нийслэл суудал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lang="mn-MN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467        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/1.4%     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" name="Rounded Rectangle 54">
            <a:extLst>
              <a:ext uri="{FF2B5EF4-FFF2-40B4-BE49-F238E27FC236}">
                <a16:creationId xmlns:a16="http://schemas.microsoft.com/office/drawing/2014/main" id="{3521D0F1-CDF5-4C08-8599-9F4779AD0310}"/>
              </a:ext>
            </a:extLst>
          </p:cNvPr>
          <p:cNvSpPr/>
          <p:nvPr/>
        </p:nvSpPr>
        <p:spPr>
          <a:xfrm>
            <a:off x="468283" y="1044645"/>
            <a:ext cx="5407940" cy="14519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Нийт-9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mn-MN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221</a:t>
            </a:r>
            <a:endParaRPr lang="mn-MN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Нийслэл-5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r>
              <a:rPr lang="mn-MN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613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56.8%</a:t>
            </a:r>
            <a:endParaRPr lang="mn-MN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Орон нутаг-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406</a:t>
            </a:r>
            <a:r>
              <a:rPr lang="mn-MN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608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43.2%</a:t>
            </a:r>
            <a:r>
              <a:rPr lang="mn-MN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ko-KR" alt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43" name="Group 42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191117"/>
              <a:ext cx="9837724" cy="50084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ru-RU" sz="24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БҮРТГЭЛТЭЙ 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АВТОМАШИНЫ </a:t>
              </a:r>
              <a:r>
                <a:rPr lang="ru-RU" sz="24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ТОО, 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2019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он</a:t>
              </a:r>
              <a:endParaRPr lang="ru-RU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97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B8B1AF9-2926-4953-B86A-2EAFAEE5930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99018" y="2422145"/>
          <a:ext cx="6078873" cy="390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45">
            <a:extLst>
              <a:ext uri="{FF2B5EF4-FFF2-40B4-BE49-F238E27FC236}">
                <a16:creationId xmlns:a16="http://schemas.microsoft.com/office/drawing/2014/main" id="{D9BA25D5-9B87-4131-BCC4-70B7DACD94CB}"/>
              </a:ext>
            </a:extLst>
          </p:cNvPr>
          <p:cNvCxnSpPr>
            <a:cxnSpLocks/>
          </p:cNvCxnSpPr>
          <p:nvPr/>
        </p:nvCxnSpPr>
        <p:spPr>
          <a:xfrm>
            <a:off x="6951983" y="3928460"/>
            <a:ext cx="4606864" cy="22768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9">
            <a:extLst>
              <a:ext uri="{FF2B5EF4-FFF2-40B4-BE49-F238E27FC236}">
                <a16:creationId xmlns:a16="http://schemas.microsoft.com/office/drawing/2014/main" id="{C3CD8FFA-561F-44B6-95AD-1D0B0167AB20}"/>
              </a:ext>
            </a:extLst>
          </p:cNvPr>
          <p:cNvSpPr/>
          <p:nvPr/>
        </p:nvSpPr>
        <p:spPr>
          <a:xfrm>
            <a:off x="6959860" y="3395274"/>
            <a:ext cx="1543781" cy="551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/>
              <a:t>     Механизм</a:t>
            </a:r>
            <a:endParaRPr lang="en-US" b="1" dirty="0"/>
          </a:p>
        </p:txBody>
      </p:sp>
      <p:cxnSp>
        <p:nvCxnSpPr>
          <p:cNvPr id="19" name="Straight Connector 51">
            <a:extLst>
              <a:ext uri="{FF2B5EF4-FFF2-40B4-BE49-F238E27FC236}">
                <a16:creationId xmlns:a16="http://schemas.microsoft.com/office/drawing/2014/main" id="{8F950B89-4C20-49E6-8864-8ACAE864048C}"/>
              </a:ext>
            </a:extLst>
          </p:cNvPr>
          <p:cNvCxnSpPr>
            <a:cxnSpLocks/>
          </p:cNvCxnSpPr>
          <p:nvPr/>
        </p:nvCxnSpPr>
        <p:spPr>
          <a:xfrm flipV="1">
            <a:off x="6950847" y="4588752"/>
            <a:ext cx="4608000" cy="1455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2">
            <a:extLst>
              <a:ext uri="{FF2B5EF4-FFF2-40B4-BE49-F238E27FC236}">
                <a16:creationId xmlns:a16="http://schemas.microsoft.com/office/drawing/2014/main" id="{B6044E2E-2074-498C-824B-D4C5D6B8BC92}"/>
              </a:ext>
            </a:extLst>
          </p:cNvPr>
          <p:cNvGrpSpPr/>
          <p:nvPr/>
        </p:nvGrpSpPr>
        <p:grpSpPr>
          <a:xfrm>
            <a:off x="8444190" y="4069724"/>
            <a:ext cx="3387613" cy="504168"/>
            <a:chOff x="6324699" y="2409577"/>
            <a:chExt cx="2736305" cy="5041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FA33FB-C8FF-4F0E-BCFC-298D741CE42C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Орон нутаг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25 192              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/12.5%	</a:t>
              </a:r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ko-KR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AFAC2A-962F-46C2-9183-F791986D6AFF}"/>
                </a:ext>
              </a:extLst>
            </p:cNvPr>
            <p:cNvSpPr txBox="1"/>
            <p:nvPr/>
          </p:nvSpPr>
          <p:spPr>
            <a:xfrm>
              <a:off x="6324699" y="2409577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Нийслэл суудал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23</a:t>
              </a:r>
              <a:r>
                <a:rPr lang="mn-MN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390    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/18.6%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Rectangle 58">
            <a:extLst>
              <a:ext uri="{FF2B5EF4-FFF2-40B4-BE49-F238E27FC236}">
                <a16:creationId xmlns:a16="http://schemas.microsoft.com/office/drawing/2014/main" id="{FC955FD4-190B-4B12-B07F-571C3276A5DC}"/>
              </a:ext>
            </a:extLst>
          </p:cNvPr>
          <p:cNvSpPr/>
          <p:nvPr/>
        </p:nvSpPr>
        <p:spPr>
          <a:xfrm>
            <a:off x="6964569" y="4106903"/>
            <a:ext cx="154378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B06735-B7EF-45F5-A050-7D8CAD3A1F4E}"/>
              </a:ext>
            </a:extLst>
          </p:cNvPr>
          <p:cNvSpPr txBox="1"/>
          <p:nvPr/>
        </p:nvSpPr>
        <p:spPr>
          <a:xfrm>
            <a:off x="7385866" y="4212447"/>
            <a:ext cx="116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Чиргүүл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6" name="Straight Connector 65">
            <a:extLst>
              <a:ext uri="{FF2B5EF4-FFF2-40B4-BE49-F238E27FC236}">
                <a16:creationId xmlns:a16="http://schemas.microsoft.com/office/drawing/2014/main" id="{FC58040A-3196-4974-9D31-33EDF119E4C9}"/>
              </a:ext>
            </a:extLst>
          </p:cNvPr>
          <p:cNvCxnSpPr/>
          <p:nvPr/>
        </p:nvCxnSpPr>
        <p:spPr>
          <a:xfrm flipV="1">
            <a:off x="6964568" y="5252255"/>
            <a:ext cx="4608000" cy="9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66">
            <a:extLst>
              <a:ext uri="{FF2B5EF4-FFF2-40B4-BE49-F238E27FC236}">
                <a16:creationId xmlns:a16="http://schemas.microsoft.com/office/drawing/2014/main" id="{057E9C60-D16D-40A7-A40D-C445D5B21D3C}"/>
              </a:ext>
            </a:extLst>
          </p:cNvPr>
          <p:cNvGrpSpPr/>
          <p:nvPr/>
        </p:nvGrpSpPr>
        <p:grpSpPr>
          <a:xfrm>
            <a:off x="8456018" y="4712545"/>
            <a:ext cx="3437709" cy="504169"/>
            <a:chOff x="6324699" y="2409576"/>
            <a:chExt cx="2736305" cy="5041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8E8AFE-C27E-41D0-BA7B-4B2119E2AD07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Орон нутаг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41 259               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/48.2%</a:t>
              </a:r>
              <a:endParaRPr lang="ko-KR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FFA16F-BE97-4C58-963D-0DA7C654FE83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9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Нийслэл суудал 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mn-MN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739      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/7.8%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ectangle 69">
            <a:extLst>
              <a:ext uri="{FF2B5EF4-FFF2-40B4-BE49-F238E27FC236}">
                <a16:creationId xmlns:a16="http://schemas.microsoft.com/office/drawing/2014/main" id="{879DEAFC-F525-4FA0-BEF4-8B0851F7D165}"/>
              </a:ext>
            </a:extLst>
          </p:cNvPr>
          <p:cNvSpPr/>
          <p:nvPr/>
        </p:nvSpPr>
        <p:spPr>
          <a:xfrm>
            <a:off x="6950847" y="4745017"/>
            <a:ext cx="1543779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608045-10D5-415B-8013-5EFE20CD5ABE}"/>
              </a:ext>
            </a:extLst>
          </p:cNvPr>
          <p:cNvSpPr txBox="1"/>
          <p:nvPr/>
        </p:nvSpPr>
        <p:spPr>
          <a:xfrm>
            <a:off x="7098344" y="4814963"/>
            <a:ext cx="152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Мотоцикл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52">
            <a:extLst>
              <a:ext uri="{FF2B5EF4-FFF2-40B4-BE49-F238E27FC236}">
                <a16:creationId xmlns:a16="http://schemas.microsoft.com/office/drawing/2014/main" id="{B9C7F941-4C98-4A17-A82B-94ADA98941F8}"/>
              </a:ext>
            </a:extLst>
          </p:cNvPr>
          <p:cNvGrpSpPr/>
          <p:nvPr/>
        </p:nvGrpSpPr>
        <p:grpSpPr>
          <a:xfrm>
            <a:off x="7511801" y="3383746"/>
            <a:ext cx="4320000" cy="504169"/>
            <a:chOff x="6324699" y="2409576"/>
            <a:chExt cx="2736305" cy="504167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904532-8871-493E-A805-B84D0DB87108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974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mn-MN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Орон нутаг </a:t>
              </a:r>
              <a:r>
                <a:rPr lang="mn-MN" altLang="ko-KR" sz="133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altLang="ko-KR" sz="133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489              </a:t>
              </a:r>
              <a:r>
                <a:rPr lang="en-US" altLang="ko-KR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/3.2%</a:t>
              </a:r>
              <a:endParaRPr lang="ko-KR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B6507D-0A54-49A6-B0F5-A16057920E8F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974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mn-MN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Нийслэл суудал 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lang="mn-MN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333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184    </a:t>
              </a:r>
              <a:r>
                <a:rPr lang="en-US" altLang="ko-KR" sz="1333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/9.4%</a:t>
              </a:r>
              <a:endParaRPr lang="ko-KR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4" name="Rounded Rectangle 54">
            <a:extLst>
              <a:ext uri="{FF2B5EF4-FFF2-40B4-BE49-F238E27FC236}">
                <a16:creationId xmlns:a16="http://schemas.microsoft.com/office/drawing/2014/main" id="{650BF027-6558-41C3-B193-BA396822776F}"/>
              </a:ext>
            </a:extLst>
          </p:cNvPr>
          <p:cNvSpPr/>
          <p:nvPr/>
        </p:nvSpPr>
        <p:spPr>
          <a:xfrm>
            <a:off x="6865427" y="1406745"/>
            <a:ext cx="4693420" cy="135100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133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 бүртгэлтэй механизм, чиргүүл, мотоцикл</a:t>
            </a:r>
          </a:p>
          <a:p>
            <a:r>
              <a:rPr lang="mn-MN" sz="2133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mn-MN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</a:t>
            </a:r>
            <a:endParaRPr lang="ko-KR" altLang="en-US" sz="24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ru-RU" sz="2400" b="1" i="1" dirty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БҮРТГЭЛТЭЙ 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МЕХАНИЗМ, ЧИРГҮҮЛ, МОТОЦИКЛ,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2019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он</a:t>
              </a:r>
              <a:endParaRPr lang="ru-RU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94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Chart 18">
            <a:extLst>
              <a:ext uri="{FF2B5EF4-FFF2-40B4-BE49-F238E27FC236}">
                <a16:creationId xmlns:a16="http://schemas.microsoft.com/office/drawing/2014/main" id="{0F83C19B-39EB-4798-99FE-D61C922709DF}"/>
              </a:ext>
            </a:extLst>
          </p:cNvPr>
          <p:cNvGraphicFramePr/>
          <p:nvPr>
            <p:extLst/>
          </p:nvPr>
        </p:nvGraphicFramePr>
        <p:xfrm>
          <a:off x="7006493" y="1846245"/>
          <a:ext cx="4726743" cy="297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6" name="Chart 6">
            <a:extLst>
              <a:ext uri="{FF2B5EF4-FFF2-40B4-BE49-F238E27FC236}">
                <a16:creationId xmlns:a16="http://schemas.microsoft.com/office/drawing/2014/main" id="{EEF1613A-79E3-4F5C-9CE8-FBEBE3C11277}"/>
              </a:ext>
            </a:extLst>
          </p:cNvPr>
          <p:cNvGraphicFramePr/>
          <p:nvPr>
            <p:extLst/>
          </p:nvPr>
        </p:nvGraphicFramePr>
        <p:xfrm>
          <a:off x="440789" y="1846245"/>
          <a:ext cx="4726743" cy="297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8" name="TextBox 507">
            <a:extLst>
              <a:ext uri="{FF2B5EF4-FFF2-40B4-BE49-F238E27FC236}">
                <a16:creationId xmlns:a16="http://schemas.microsoft.com/office/drawing/2014/main" id="{42E5F499-4868-4DAE-B742-B2DCD18DE1C6}"/>
              </a:ext>
            </a:extLst>
          </p:cNvPr>
          <p:cNvSpPr txBox="1"/>
          <p:nvPr/>
        </p:nvSpPr>
        <p:spPr>
          <a:xfrm>
            <a:off x="1199631" y="4844682"/>
            <a:ext cx="3209055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n-MN" altLang="ko-KR" sz="4800" b="1" dirty="0">
                <a:solidFill>
                  <a:schemeClr val="accent1"/>
                </a:solidFill>
                <a:cs typeface="Arial" pitchFamily="34" charset="0"/>
              </a:rPr>
              <a:t>Баруун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F2200E87-51DB-44E1-8D4F-83B9CC38A39A}"/>
              </a:ext>
            </a:extLst>
          </p:cNvPr>
          <p:cNvSpPr txBox="1"/>
          <p:nvPr/>
        </p:nvSpPr>
        <p:spPr>
          <a:xfrm>
            <a:off x="8479148" y="4844682"/>
            <a:ext cx="1781429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n-MN" altLang="ko-KR" sz="4800" b="1" dirty="0">
                <a:solidFill>
                  <a:schemeClr val="accent2"/>
                </a:solidFill>
                <a:cs typeface="Arial" pitchFamily="34" charset="0"/>
              </a:rPr>
              <a:t>Зүүн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15" name="Left-Right Arrow 17">
            <a:extLst>
              <a:ext uri="{FF2B5EF4-FFF2-40B4-BE49-F238E27FC236}">
                <a16:creationId xmlns:a16="http://schemas.microsoft.com/office/drawing/2014/main" id="{48BE2D15-5916-4376-9888-8208858CBD0D}"/>
              </a:ext>
            </a:extLst>
          </p:cNvPr>
          <p:cNvSpPr/>
          <p:nvPr/>
        </p:nvSpPr>
        <p:spPr>
          <a:xfrm>
            <a:off x="5185509" y="3001983"/>
            <a:ext cx="1237291" cy="665381"/>
          </a:xfrm>
          <a:prstGeom prst="leftRightArrow">
            <a:avLst>
              <a:gd name="adj1" fmla="val 34655"/>
              <a:gd name="adj2" fmla="val 699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8DD56-F179-4706-B808-95CDA26871DA}"/>
              </a:ext>
            </a:extLst>
          </p:cNvPr>
          <p:cNvSpPr txBox="1"/>
          <p:nvPr/>
        </p:nvSpPr>
        <p:spPr>
          <a:xfrm>
            <a:off x="1595122" y="5691069"/>
            <a:ext cx="260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Нийт-5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mn-MN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593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D238D-78BB-48A7-ABC1-9A9A343E01BF}"/>
              </a:ext>
            </a:extLst>
          </p:cNvPr>
          <p:cNvSpPr txBox="1"/>
          <p:nvPr/>
        </p:nvSpPr>
        <p:spPr>
          <a:xfrm>
            <a:off x="8444753" y="5619351"/>
            <a:ext cx="254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Нийт-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415</a:t>
            </a:r>
            <a:r>
              <a:rPr lang="mn-MN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257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6550"/>
            <a:ext cx="12192000" cy="835848"/>
            <a:chOff x="0" y="0"/>
            <a:chExt cx="12192000" cy="835848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12192000" cy="835848"/>
              <a:chOff x="0" y="0"/>
              <a:chExt cx="12192000" cy="83584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BE17116-6A60-4021-9E4D-0020EB5F9138}"/>
                  </a:ext>
                </a:extLst>
              </p:cNvPr>
              <p:cNvGrpSpPr/>
              <p:nvPr/>
            </p:nvGrpSpPr>
            <p:grpSpPr>
              <a:xfrm>
                <a:off x="0" y="0"/>
                <a:ext cx="2354276" cy="835848"/>
                <a:chOff x="912831" y="1446593"/>
                <a:chExt cx="5741075" cy="2012680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A68D9ED-FB16-4960-A960-17AAECB25E5E}"/>
                    </a:ext>
                  </a:extLst>
                </p:cNvPr>
                <p:cNvSpPr txBox="1"/>
                <p:nvPr/>
              </p:nvSpPr>
              <p:spPr>
                <a:xfrm>
                  <a:off x="2670557" y="2347607"/>
                  <a:ext cx="3983349" cy="111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n-MN" sz="1200" b="1" dirty="0">
                      <a:solidFill>
                        <a:srgbClr val="1C357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ЗАМ, ТЭЭВРИЙН ХӨГЖЛИЙН ЯАМ</a:t>
                  </a:r>
                  <a:endParaRPr lang="en-US" sz="1200" b="1" dirty="0">
                    <a:solidFill>
                      <a:srgbClr val="1C357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FEE6542-A4AD-4C43-AD10-C29ABA26DBDE}"/>
                    </a:ext>
                  </a:extLst>
                </p:cNvPr>
                <p:cNvPicPr/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2831" y="1446593"/>
                  <a:ext cx="1883109" cy="1824039"/>
                </a:xfrm>
                <a:prstGeom prst="rect">
                  <a:avLst/>
                </a:prstGeom>
              </p:spPr>
            </p:pic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2105025" y="740569"/>
                <a:ext cx="10086975" cy="8151"/>
              </a:xfrm>
              <a:prstGeom prst="line">
                <a:avLst/>
              </a:prstGeom>
              <a:ln w="19050">
                <a:solidFill>
                  <a:srgbClr val="1837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F1A9C11E-2034-4D4E-8C75-AB2705C0F925}"/>
                </a:ext>
              </a:extLst>
            </p:cNvPr>
            <p:cNvSpPr txBox="1">
              <a:spLocks/>
            </p:cNvSpPr>
            <p:nvPr/>
          </p:nvSpPr>
          <p:spPr>
            <a:xfrm>
              <a:off x="2105025" y="206670"/>
              <a:ext cx="9837724" cy="4852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Aft>
                  <a:spcPts val="1200"/>
                </a:spcAft>
              </a:pP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АВТОМАШИНЫ 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ХҮРДНИЙ БАЙРЛАЛ</a:t>
              </a:r>
              <a:r>
                <a:rPr lang="ru-RU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, 2019</a:t>
              </a:r>
              <a:r>
                <a:rPr lang="mn-MN" sz="2400" b="1" i="1" dirty="0" smtClean="0">
                  <a:solidFill>
                    <a:srgbClr val="183779"/>
                  </a:solidFill>
                  <a:latin typeface="Arial" panose="020B0604020202020204" pitchFamily="34" charset="0"/>
                  <a:ea typeface="Arial Mon" pitchFamily="34" charset="0"/>
                  <a:cs typeface="Arial" panose="020B0604020202020204" pitchFamily="34" charset="0"/>
                </a:rPr>
                <a:t> он </a:t>
              </a:r>
              <a:endParaRPr lang="ru-RU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1200"/>
                </a:spcAft>
              </a:pPr>
              <a:endParaRPr lang="mn-MN" sz="2400" b="1" i="1" dirty="0">
                <a:solidFill>
                  <a:srgbClr val="183779"/>
                </a:solidFill>
                <a:latin typeface="Arial" panose="020B0604020202020204" pitchFamily="34" charset="0"/>
                <a:ea typeface="Arial Mon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27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1225</Words>
  <Application>Microsoft Office PowerPoint</Application>
  <PresentationFormat>Widescreen</PresentationFormat>
  <Paragraphs>318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맑은 고딕</vt:lpstr>
      <vt:lpstr>&amp;quot</vt:lpstr>
      <vt:lpstr>Arial</vt:lpstr>
      <vt:lpstr>Arial Mon</vt:lpstr>
      <vt:lpstr>Calibri</vt:lpstr>
      <vt:lpstr>Calibri Light</vt:lpstr>
      <vt:lpstr>Gill Sans</vt:lpstr>
      <vt:lpstr>Helvetica</vt:lpstr>
      <vt:lpstr>Helvetica, Arial, sans-serif</vt:lpstr>
      <vt:lpstr>Roboto BOLD</vt:lpstr>
      <vt:lpstr>Tahoma</vt:lpstr>
      <vt:lpstr>Times New Roman</vt:lpstr>
      <vt:lpstr>Office Theme</vt:lpstr>
      <vt:lpstr>ЗАМ, ТЭЭВРИЙН САЛБАР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Нэмэхжаргал</dc:creator>
  <cp:lastModifiedBy>Windows User</cp:lastModifiedBy>
  <cp:revision>73</cp:revision>
  <cp:lastPrinted>2020-02-05T01:59:39Z</cp:lastPrinted>
  <dcterms:created xsi:type="dcterms:W3CDTF">2019-11-19T06:18:39Z</dcterms:created>
  <dcterms:modified xsi:type="dcterms:W3CDTF">2020-02-10T18:07:50Z</dcterms:modified>
</cp:coreProperties>
</file>